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2.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4.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5.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6.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8.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9.xml" ContentType="application/vnd.openxmlformats-officedocument.theme+xml"/>
  <Override PartName="/ppt/tags/tag19.xml" ContentType="application/vnd.openxmlformats-officedocument.presentationml.tags+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10.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11.xml" ContentType="application/vnd.openxmlformats-officedocument.theme+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80" r:id="rId1"/>
    <p:sldMasterId id="2147484257" r:id="rId2"/>
    <p:sldMasterId id="2147484302" r:id="rId3"/>
    <p:sldMasterId id="2147484359" r:id="rId4"/>
    <p:sldMasterId id="2147484395" r:id="rId5"/>
    <p:sldMasterId id="2147484466" r:id="rId6"/>
    <p:sldMasterId id="2147484504" r:id="rId7"/>
    <p:sldMasterId id="2147484509" r:id="rId8"/>
    <p:sldMasterId id="2147484537" r:id="rId9"/>
    <p:sldMasterId id="2147484579" r:id="rId10"/>
    <p:sldMasterId id="2147484651" r:id="rId11"/>
    <p:sldMasterId id="2147484736" r:id="rId12"/>
  </p:sldMasterIdLst>
  <p:notesMasterIdLst>
    <p:notesMasterId r:id="rId41"/>
  </p:notesMasterIdLst>
  <p:handoutMasterIdLst>
    <p:handoutMasterId r:id="rId42"/>
  </p:handoutMasterIdLst>
  <p:sldIdLst>
    <p:sldId id="907" r:id="rId13"/>
    <p:sldId id="943" r:id="rId14"/>
    <p:sldId id="942" r:id="rId15"/>
    <p:sldId id="944" r:id="rId16"/>
    <p:sldId id="945" r:id="rId17"/>
    <p:sldId id="946" r:id="rId18"/>
    <p:sldId id="931" r:id="rId19"/>
    <p:sldId id="947" r:id="rId20"/>
    <p:sldId id="948" r:id="rId21"/>
    <p:sldId id="932" r:id="rId22"/>
    <p:sldId id="551" r:id="rId23"/>
    <p:sldId id="837" r:id="rId24"/>
    <p:sldId id="933" r:id="rId25"/>
    <p:sldId id="934" r:id="rId26"/>
    <p:sldId id="935" r:id="rId27"/>
    <p:sldId id="959" r:id="rId28"/>
    <p:sldId id="966" r:id="rId29"/>
    <p:sldId id="965" r:id="rId30"/>
    <p:sldId id="967" r:id="rId31"/>
    <p:sldId id="968" r:id="rId32"/>
    <p:sldId id="969" r:id="rId33"/>
    <p:sldId id="936" r:id="rId34"/>
    <p:sldId id="938" r:id="rId35"/>
    <p:sldId id="939" r:id="rId36"/>
    <p:sldId id="971" r:id="rId37"/>
    <p:sldId id="972" r:id="rId38"/>
    <p:sldId id="940" r:id="rId39"/>
    <p:sldId id="941" r:id="rId40"/>
  </p:sldIdLst>
  <p:sldSz cx="12188825" cy="6858000"/>
  <p:notesSz cx="7023100" cy="9309100"/>
  <p:defaultTextStyle>
    <a:defPPr>
      <a:defRPr lang="en-US"/>
    </a:defPPr>
    <a:lvl1pPr marL="0" algn="l" defTabSz="609417" rtl="0" eaLnBrk="1" latinLnBrk="0" hangingPunct="1">
      <a:defRPr sz="2400" kern="1200">
        <a:solidFill>
          <a:schemeClr val="tx1"/>
        </a:solidFill>
        <a:latin typeface="+mn-lt"/>
        <a:ea typeface="+mn-ea"/>
        <a:cs typeface="+mn-cs"/>
      </a:defRPr>
    </a:lvl1pPr>
    <a:lvl2pPr marL="609417" algn="l" defTabSz="609417" rtl="0" eaLnBrk="1" latinLnBrk="0" hangingPunct="1">
      <a:defRPr sz="2400" kern="1200">
        <a:solidFill>
          <a:schemeClr val="tx1"/>
        </a:solidFill>
        <a:latin typeface="+mn-lt"/>
        <a:ea typeface="+mn-ea"/>
        <a:cs typeface="+mn-cs"/>
      </a:defRPr>
    </a:lvl2pPr>
    <a:lvl3pPr marL="1218835" algn="l" defTabSz="609417" rtl="0" eaLnBrk="1" latinLnBrk="0" hangingPunct="1">
      <a:defRPr sz="2400" kern="1200">
        <a:solidFill>
          <a:schemeClr val="tx1"/>
        </a:solidFill>
        <a:latin typeface="+mn-lt"/>
        <a:ea typeface="+mn-ea"/>
        <a:cs typeface="+mn-cs"/>
      </a:defRPr>
    </a:lvl3pPr>
    <a:lvl4pPr marL="1828252" algn="l" defTabSz="609417" rtl="0" eaLnBrk="1" latinLnBrk="0" hangingPunct="1">
      <a:defRPr sz="2400" kern="1200">
        <a:solidFill>
          <a:schemeClr val="tx1"/>
        </a:solidFill>
        <a:latin typeface="+mn-lt"/>
        <a:ea typeface="+mn-ea"/>
        <a:cs typeface="+mn-cs"/>
      </a:defRPr>
    </a:lvl4pPr>
    <a:lvl5pPr marL="2437669" algn="l" defTabSz="609417" rtl="0" eaLnBrk="1" latinLnBrk="0" hangingPunct="1">
      <a:defRPr sz="2400" kern="1200">
        <a:solidFill>
          <a:schemeClr val="tx1"/>
        </a:solidFill>
        <a:latin typeface="+mn-lt"/>
        <a:ea typeface="+mn-ea"/>
        <a:cs typeface="+mn-cs"/>
      </a:defRPr>
    </a:lvl5pPr>
    <a:lvl6pPr marL="3047085" algn="l" defTabSz="609417" rtl="0" eaLnBrk="1" latinLnBrk="0" hangingPunct="1">
      <a:defRPr sz="2400" kern="1200">
        <a:solidFill>
          <a:schemeClr val="tx1"/>
        </a:solidFill>
        <a:latin typeface="+mn-lt"/>
        <a:ea typeface="+mn-ea"/>
        <a:cs typeface="+mn-cs"/>
      </a:defRPr>
    </a:lvl6pPr>
    <a:lvl7pPr marL="3656504" algn="l" defTabSz="609417" rtl="0" eaLnBrk="1" latinLnBrk="0" hangingPunct="1">
      <a:defRPr sz="2400" kern="1200">
        <a:solidFill>
          <a:schemeClr val="tx1"/>
        </a:solidFill>
        <a:latin typeface="+mn-lt"/>
        <a:ea typeface="+mn-ea"/>
        <a:cs typeface="+mn-cs"/>
      </a:defRPr>
    </a:lvl7pPr>
    <a:lvl8pPr marL="4265919" algn="l" defTabSz="609417" rtl="0" eaLnBrk="1" latinLnBrk="0" hangingPunct="1">
      <a:defRPr sz="2400" kern="1200">
        <a:solidFill>
          <a:schemeClr val="tx1"/>
        </a:solidFill>
        <a:latin typeface="+mn-lt"/>
        <a:ea typeface="+mn-ea"/>
        <a:cs typeface="+mn-cs"/>
      </a:defRPr>
    </a:lvl8pPr>
    <a:lvl9pPr marL="4875337" algn="l" defTabSz="60941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01">
          <p15:clr>
            <a:srgbClr val="A4A3A4"/>
          </p15:clr>
        </p15:guide>
        <p15:guide id="2" pos="147">
          <p15:clr>
            <a:srgbClr val="A4A3A4"/>
          </p15:clr>
        </p15:guide>
      </p15:sldGuideLst>
    </p:ext>
    <p:ext uri="{2D200454-40CA-4A62-9FC3-DE9A4176ACB9}">
      <p15:notesGuideLst xmlns:p15="http://schemas.microsoft.com/office/powerpoint/2012/main" xmlns="">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8000"/>
    <a:srgbClr val="00FDFF"/>
    <a:srgbClr val="6FD50F"/>
    <a:srgbClr val="009299"/>
    <a:srgbClr val="099199"/>
    <a:srgbClr val="0CACB6"/>
    <a:srgbClr val="008086"/>
    <a:srgbClr val="FFEB3A"/>
    <a:srgbClr val="649CF5"/>
    <a:srgbClr val="74A6F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09" autoAdjust="0"/>
    <p:restoredTop sz="93739" autoAdjust="0"/>
  </p:normalViewPr>
  <p:slideViewPr>
    <p:cSldViewPr snapToGrid="0">
      <p:cViewPr>
        <p:scale>
          <a:sx n="75" d="100"/>
          <a:sy n="75" d="100"/>
        </p:scale>
        <p:origin x="-204" y="168"/>
      </p:cViewPr>
      <p:guideLst>
        <p:guide orient="horz" pos="101"/>
        <p:guide pos="147"/>
      </p:guideLst>
    </p:cSldViewPr>
  </p:slideViewPr>
  <p:outlineViewPr>
    <p:cViewPr>
      <p:scale>
        <a:sx n="33" d="100"/>
        <a:sy n="33" d="100"/>
      </p:scale>
      <p:origin x="42" y="3186"/>
    </p:cViewPr>
  </p:outlineViewPr>
  <p:notesTextViewPr>
    <p:cViewPr>
      <p:scale>
        <a:sx n="100" d="100"/>
        <a:sy n="100" d="100"/>
      </p:scale>
      <p:origin x="0" y="0"/>
    </p:cViewPr>
  </p:notesTextViewPr>
  <p:sorterViewPr>
    <p:cViewPr varScale="1">
      <p:scale>
        <a:sx n="1" d="1"/>
        <a:sy n="1" d="1"/>
      </p:scale>
      <p:origin x="0" y="-4184"/>
    </p:cViewPr>
  </p:sorterViewPr>
  <p:notesViewPr>
    <p:cSldViewPr snapToGrid="0">
      <p:cViewPr varScale="1">
        <p:scale>
          <a:sx n="49" d="100"/>
          <a:sy n="49" d="100"/>
        </p:scale>
        <p:origin x="2712" y="48"/>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GB"/>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62B32D8C-52DD-4DA0-BEA4-61BCF7C2EDF9}" type="datetimeFigureOut">
              <a:rPr lang="en-GB" smtClean="0"/>
              <a:t>26/09/2018</a:t>
            </a:fld>
            <a:endParaRPr lang="en-GB"/>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GB"/>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24E49DD2-7A7F-45D3-BF51-7B5A70AFB81B}" type="slidenum">
              <a:rPr lang="en-GB" smtClean="0"/>
              <a:t>‹#›</a:t>
            </a:fld>
            <a:endParaRPr lang="en-GB"/>
          </a:p>
        </p:txBody>
      </p:sp>
    </p:spTree>
    <p:extLst>
      <p:ext uri="{BB962C8B-B14F-4D97-AF65-F5344CB8AC3E}">
        <p14:creationId xmlns:p14="http://schemas.microsoft.com/office/powerpoint/2010/main" val="3418798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B8B76084-FF89-C546-BB62-0004C5E16AD5}" type="datetimeFigureOut">
              <a:rPr lang="en-US" smtClean="0"/>
              <a:t>9/26/2018</a:t>
            </a:fld>
            <a:endParaRPr lang="en-US"/>
          </a:p>
        </p:txBody>
      </p:sp>
      <p:sp>
        <p:nvSpPr>
          <p:cNvPr id="4" name="Slide Image Placeholder 3"/>
          <p:cNvSpPr>
            <a:spLocks noGrp="1" noRot="1" noChangeAspect="1"/>
          </p:cNvSpPr>
          <p:nvPr>
            <p:ph type="sldImg" idx="2"/>
          </p:nvPr>
        </p:nvSpPr>
        <p:spPr>
          <a:xfrm>
            <a:off x="409575" y="465455"/>
            <a:ext cx="62039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GB" dirty="0"/>
              <a:t>Click to edit Master text styles</a:t>
            </a:r>
          </a:p>
          <a:p>
            <a:pPr lvl="0"/>
            <a:r>
              <a:rPr lang="en-GB" dirty="0"/>
              <a:t>	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7B2FCB79-2C0C-F84D-A224-30C295992FCE}" type="slidenum">
              <a:rPr lang="en-US" smtClean="0"/>
              <a:t>‹#›</a:t>
            </a:fld>
            <a:endParaRPr lang="en-US"/>
          </a:p>
        </p:txBody>
      </p:sp>
    </p:spTree>
    <p:extLst>
      <p:ext uri="{BB962C8B-B14F-4D97-AF65-F5344CB8AC3E}">
        <p14:creationId xmlns:p14="http://schemas.microsoft.com/office/powerpoint/2010/main" val="2336343481"/>
      </p:ext>
    </p:extLst>
  </p:cSld>
  <p:clrMap bg1="lt1" tx1="dk1" bg2="lt2" tx2="dk2" accent1="accent1" accent2="accent2" accent3="accent3" accent4="accent4" accent5="accent5" accent6="accent6" hlink="hlink" folHlink="folHlink"/>
  <p:notesStyle>
    <a:lvl1pPr marL="0" algn="l" defTabSz="609417" rtl="0" eaLnBrk="1" latinLnBrk="0" hangingPunct="1">
      <a:defRPr sz="1600" kern="1200">
        <a:solidFill>
          <a:schemeClr val="tx1"/>
        </a:solidFill>
        <a:latin typeface="+mn-lt"/>
        <a:ea typeface="+mn-ea"/>
        <a:cs typeface="+mn-cs"/>
      </a:defRPr>
    </a:lvl1pPr>
    <a:lvl2pPr marL="609417" algn="l" defTabSz="609417" rtl="0" eaLnBrk="1" latinLnBrk="0" hangingPunct="1">
      <a:defRPr sz="1600" kern="1200">
        <a:solidFill>
          <a:schemeClr val="tx1"/>
        </a:solidFill>
        <a:latin typeface="+mn-lt"/>
        <a:ea typeface="+mn-ea"/>
        <a:cs typeface="+mn-cs"/>
      </a:defRPr>
    </a:lvl2pPr>
    <a:lvl3pPr marL="1218835" algn="l" defTabSz="609417" rtl="0" eaLnBrk="1" latinLnBrk="0" hangingPunct="1">
      <a:defRPr sz="1600" kern="1200">
        <a:solidFill>
          <a:schemeClr val="tx1"/>
        </a:solidFill>
        <a:latin typeface="+mn-lt"/>
        <a:ea typeface="+mn-ea"/>
        <a:cs typeface="+mn-cs"/>
      </a:defRPr>
    </a:lvl3pPr>
    <a:lvl4pPr marL="1828252" algn="l" defTabSz="609417" rtl="0" eaLnBrk="1" latinLnBrk="0" hangingPunct="1">
      <a:defRPr sz="1600" kern="1200">
        <a:solidFill>
          <a:schemeClr val="tx1"/>
        </a:solidFill>
        <a:latin typeface="+mn-lt"/>
        <a:ea typeface="+mn-ea"/>
        <a:cs typeface="+mn-cs"/>
      </a:defRPr>
    </a:lvl4pPr>
    <a:lvl5pPr marL="2437669" algn="l" defTabSz="609417" rtl="0" eaLnBrk="1" latinLnBrk="0" hangingPunct="1">
      <a:defRPr sz="1600" kern="1200">
        <a:solidFill>
          <a:schemeClr val="tx1"/>
        </a:solidFill>
        <a:latin typeface="+mn-lt"/>
        <a:ea typeface="+mn-ea"/>
        <a:cs typeface="+mn-cs"/>
      </a:defRPr>
    </a:lvl5pPr>
    <a:lvl6pPr marL="3047085" algn="l" defTabSz="609417" rtl="0" eaLnBrk="1" latinLnBrk="0" hangingPunct="1">
      <a:defRPr sz="1600" kern="1200">
        <a:solidFill>
          <a:schemeClr val="tx1"/>
        </a:solidFill>
        <a:latin typeface="+mn-lt"/>
        <a:ea typeface="+mn-ea"/>
        <a:cs typeface="+mn-cs"/>
      </a:defRPr>
    </a:lvl6pPr>
    <a:lvl7pPr marL="3656504" algn="l" defTabSz="609417" rtl="0" eaLnBrk="1" latinLnBrk="0" hangingPunct="1">
      <a:defRPr sz="1600" kern="1200">
        <a:solidFill>
          <a:schemeClr val="tx1"/>
        </a:solidFill>
        <a:latin typeface="+mn-lt"/>
        <a:ea typeface="+mn-ea"/>
        <a:cs typeface="+mn-cs"/>
      </a:defRPr>
    </a:lvl7pPr>
    <a:lvl8pPr marL="4265919" algn="l" defTabSz="609417" rtl="0" eaLnBrk="1" latinLnBrk="0" hangingPunct="1">
      <a:defRPr sz="1600" kern="1200">
        <a:solidFill>
          <a:schemeClr val="tx1"/>
        </a:solidFill>
        <a:latin typeface="+mn-lt"/>
        <a:ea typeface="+mn-ea"/>
        <a:cs typeface="+mn-cs"/>
      </a:defRPr>
    </a:lvl8pPr>
    <a:lvl9pPr marL="4875337" algn="l" defTabSz="60941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pPr/>
              <a:t>1</a:t>
            </a:fld>
            <a:endParaRPr lang="en-US" dirty="0"/>
          </a:p>
        </p:txBody>
      </p:sp>
    </p:spTree>
    <p:extLst>
      <p:ext uri="{BB962C8B-B14F-4D97-AF65-F5344CB8AC3E}">
        <p14:creationId xmlns:p14="http://schemas.microsoft.com/office/powerpoint/2010/main" val="730196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465138"/>
            <a:ext cx="6203950" cy="34909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65D9F9-D841-42B7-9581-8557542FB08C}" type="slidenum">
              <a:rPr lang="en-US" smtClean="0"/>
              <a:t>2</a:t>
            </a:fld>
            <a:endParaRPr lang="en-US" dirty="0"/>
          </a:p>
        </p:txBody>
      </p:sp>
    </p:spTree>
    <p:extLst>
      <p:ext uri="{BB962C8B-B14F-4D97-AF65-F5344CB8AC3E}">
        <p14:creationId xmlns:p14="http://schemas.microsoft.com/office/powerpoint/2010/main" val="1593537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465138"/>
            <a:ext cx="6203950" cy="34909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22</a:t>
            </a:fld>
            <a:endParaRPr lang="en-US"/>
          </a:p>
        </p:txBody>
      </p:sp>
    </p:spTree>
    <p:extLst>
      <p:ext uri="{BB962C8B-B14F-4D97-AF65-F5344CB8AC3E}">
        <p14:creationId xmlns:p14="http://schemas.microsoft.com/office/powerpoint/2010/main" val="1336527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26.emf"/><Relationship Id="rId2" Type="http://schemas.openxmlformats.org/officeDocument/2006/relationships/tags" Target="../tags/tag17.xml"/><Relationship Id="rId1" Type="http://schemas.openxmlformats.org/officeDocument/2006/relationships/vmlDrawing" Target="../drawings/vmlDrawing2.vml"/><Relationship Id="rId6" Type="http://schemas.openxmlformats.org/officeDocument/2006/relationships/image" Target="../media/image25.jpeg"/><Relationship Id="rId5" Type="http://schemas.openxmlformats.org/officeDocument/2006/relationships/image" Target="../media/image24.emf"/><Relationship Id="rId4" Type="http://schemas.openxmlformats.org/officeDocument/2006/relationships/oleObject" Target="../embeddings/oleObject2.bin"/></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29.emf"/><Relationship Id="rId2" Type="http://schemas.openxmlformats.org/officeDocument/2006/relationships/tags" Target="../tags/tag18.xml"/><Relationship Id="rId1" Type="http://schemas.openxmlformats.org/officeDocument/2006/relationships/vmlDrawing" Target="../drawings/vmlDrawing3.vml"/><Relationship Id="rId6" Type="http://schemas.openxmlformats.org/officeDocument/2006/relationships/image" Target="../media/image28.jpeg"/><Relationship Id="rId5" Type="http://schemas.openxmlformats.org/officeDocument/2006/relationships/image" Target="../media/image27.emf"/><Relationship Id="rId4" Type="http://schemas.openxmlformats.org/officeDocument/2006/relationships/oleObject" Target="../embeddings/oleObject3.bin"/></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jpeg"/><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emf"/><Relationship Id="rId1" Type="http://schemas.openxmlformats.org/officeDocument/2006/relationships/slideMaster" Target="../slideMasters/slideMaster9.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Master" Target="../slideMasters/slideMaster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emf"/><Relationship Id="rId1" Type="http://schemas.openxmlformats.org/officeDocument/2006/relationships/slideMaster" Target="../slideMasters/slideMaster10.xml"/></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10.xml"/></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4.jpeg"/><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5.jpeg"/><Relationship Id="rId1" Type="http://schemas.openxmlformats.org/officeDocument/2006/relationships/slideMaster" Target="../slideMasters/slideMaster10.xml"/></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6.jpeg"/><Relationship Id="rId1" Type="http://schemas.openxmlformats.org/officeDocument/2006/relationships/slideMaster" Target="../slideMasters/slideMaster10.xml"/></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7.jpeg"/><Relationship Id="rId1" Type="http://schemas.openxmlformats.org/officeDocument/2006/relationships/slideMaster" Target="../slideMasters/slideMaster10.xml"/></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8.jpeg"/><Relationship Id="rId1" Type="http://schemas.openxmlformats.org/officeDocument/2006/relationships/slideMaster" Target="../slideMasters/slideMaster10.xml"/></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9.jpeg"/><Relationship Id="rId1" Type="http://schemas.openxmlformats.org/officeDocument/2006/relationships/slideMaster" Target="../slideMasters/slideMaster10.xml"/></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40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10.xml"/></Relationships>
</file>

<file path=ppt/slideLayouts/_rels/slideLayout4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0.jpeg"/><Relationship Id="rId1" Type="http://schemas.openxmlformats.org/officeDocument/2006/relationships/slideMaster" Target="../slideMasters/slideMaster10.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0.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0.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10.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0.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10.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0.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0.xml"/></Relationships>
</file>

<file path=ppt/slideLayouts/_rels/slideLayout4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9.jpeg"/><Relationship Id="rId1" Type="http://schemas.openxmlformats.org/officeDocument/2006/relationships/slideMaster" Target="../slideMasters/slideMaster10.xml"/></Relationships>
</file>

<file path=ppt/slideLayouts/_rels/slideLayout4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0.jpeg"/><Relationship Id="rId1" Type="http://schemas.openxmlformats.org/officeDocument/2006/relationships/slideMaster" Target="../slideMasters/slideMaster10.xml"/></Relationships>
</file>

<file path=ppt/slideLayouts/_rels/slideLayout4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jpeg"/><Relationship Id="rId1" Type="http://schemas.openxmlformats.org/officeDocument/2006/relationships/slideMaster" Target="../slideMasters/slideMaster10.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Master" Target="../slideMasters/slideMaster1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3.jpeg"/><Relationship Id="rId1" Type="http://schemas.openxmlformats.org/officeDocument/2006/relationships/slideMaster" Target="../slideMasters/slideMaster10.xml"/></Relationships>
</file>

<file path=ppt/slideLayouts/_rels/slideLayout4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4.jpeg"/><Relationship Id="rId1" Type="http://schemas.openxmlformats.org/officeDocument/2006/relationships/slideMaster" Target="../slideMasters/slideMaster10.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0.xml"/></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6.jpeg"/><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4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emf"/><Relationship Id="rId1" Type="http://schemas.openxmlformats.org/officeDocument/2006/relationships/slideMaster" Target="../slideMasters/slideMaster11.xml"/></Relationships>
</file>

<file path=ppt/slideLayouts/_rels/slideLayout4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jpeg"/><Relationship Id="rId1" Type="http://schemas.openxmlformats.org/officeDocument/2006/relationships/slideMaster" Target="../slideMasters/slideMaster1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2.xml"/></Relationships>
</file>

<file path=ppt/slideLayouts/_rels/slideLayout5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4.jpeg"/><Relationship Id="rId1" Type="http://schemas.openxmlformats.org/officeDocument/2006/relationships/slideMaster" Target="../slideMasters/slideMaster1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625834" y="5057602"/>
            <a:ext cx="11059014" cy="384175"/>
          </a:xfrm>
          <a:prstGeom prst="rect">
            <a:avLst/>
          </a:prstGeom>
        </p:spPr>
        <p:txBody>
          <a:bodyPr lIns="91420" tIns="45710" rIns="91420" bIns="45710" anchor="b" anchorCtr="0">
            <a:noAutofit/>
          </a:bodyPr>
          <a:lstStyle>
            <a:lvl1pPr marL="0" indent="0" algn="l">
              <a:buNone/>
              <a:defRPr sz="1866" b="0" i="0">
                <a:solidFill>
                  <a:srgbClr val="FFFFFE"/>
                </a:solidFill>
                <a:latin typeface="+mn-lt"/>
                <a:cs typeface="CiscoSans"/>
              </a:defRPr>
            </a:lvl1pPr>
            <a:lvl2pPr marL="457027" indent="0" algn="ctr">
              <a:buNone/>
              <a:defRPr>
                <a:solidFill>
                  <a:schemeClr val="tx1">
                    <a:tint val="75000"/>
                  </a:schemeClr>
                </a:solidFill>
              </a:defRPr>
            </a:lvl2pPr>
            <a:lvl3pPr marL="914065" indent="0" algn="ctr">
              <a:buNone/>
              <a:defRPr>
                <a:solidFill>
                  <a:schemeClr val="tx1">
                    <a:tint val="75000"/>
                  </a:schemeClr>
                </a:solidFill>
              </a:defRPr>
            </a:lvl3pPr>
            <a:lvl4pPr marL="1371096" indent="0" algn="ctr">
              <a:buNone/>
              <a:defRPr>
                <a:solidFill>
                  <a:schemeClr val="tx1">
                    <a:tint val="75000"/>
                  </a:schemeClr>
                </a:solidFill>
              </a:defRPr>
            </a:lvl4pPr>
            <a:lvl5pPr marL="1828131" indent="0" algn="ctr">
              <a:buNone/>
              <a:defRPr>
                <a:solidFill>
                  <a:schemeClr val="tx1">
                    <a:tint val="75000"/>
                  </a:schemeClr>
                </a:solidFill>
              </a:defRPr>
            </a:lvl5pPr>
            <a:lvl6pPr marL="2285158" indent="0" algn="ctr">
              <a:buNone/>
              <a:defRPr>
                <a:solidFill>
                  <a:schemeClr val="tx1">
                    <a:tint val="75000"/>
                  </a:schemeClr>
                </a:solidFill>
              </a:defRPr>
            </a:lvl6pPr>
            <a:lvl7pPr marL="2742196" indent="0" algn="ctr">
              <a:buNone/>
              <a:defRPr>
                <a:solidFill>
                  <a:schemeClr val="tx1">
                    <a:tint val="75000"/>
                  </a:schemeClr>
                </a:solidFill>
              </a:defRPr>
            </a:lvl7pPr>
            <a:lvl8pPr marL="3199227" indent="0" algn="ctr">
              <a:buNone/>
              <a:defRPr>
                <a:solidFill>
                  <a:schemeClr val="tx1">
                    <a:tint val="75000"/>
                  </a:schemeClr>
                </a:solidFill>
              </a:defRPr>
            </a:lvl8pPr>
            <a:lvl9pPr marL="365626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625834" y="5377598"/>
            <a:ext cx="11059014" cy="384175"/>
          </a:xfrm>
          <a:prstGeom prst="rect">
            <a:avLst/>
          </a:prstGeom>
        </p:spPr>
        <p:txBody>
          <a:bodyPr lIns="91420" tIns="45710" rIns="91420" bIns="45710"/>
          <a:lstStyle>
            <a:lvl1pPr marL="0" indent="0" algn="l">
              <a:buFontTx/>
              <a:buNone/>
              <a:defRPr lang="en-US" sz="1866" b="0" i="0" kern="1200" dirty="0" smtClean="0">
                <a:solidFill>
                  <a:srgbClr val="FFFFFE"/>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625834" y="5697594"/>
            <a:ext cx="11059014" cy="384175"/>
          </a:xfrm>
          <a:prstGeom prst="rect">
            <a:avLst/>
          </a:prstGeom>
        </p:spPr>
        <p:txBody>
          <a:bodyPr lIns="91420" tIns="45710" rIns="91420" bIns="45710"/>
          <a:lstStyle>
            <a:lvl1pPr marL="0" indent="0" algn="l">
              <a:buFontTx/>
              <a:buNone/>
              <a:defRPr lang="en-US" sz="1866" b="0" i="0" kern="1200" dirty="0" smtClean="0">
                <a:solidFill>
                  <a:srgbClr val="FFFFFE"/>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617564" y="4281951"/>
            <a:ext cx="11067284" cy="398668"/>
          </a:xfrm>
          <a:prstGeom prst="rect">
            <a:avLst/>
          </a:prstGeom>
        </p:spPr>
        <p:txBody>
          <a:bodyPr lIns="91420" tIns="45710" rIns="91420" bIns="45710"/>
          <a:lstStyle>
            <a:lvl1pPr marL="0" indent="0">
              <a:buFont typeface="Arial" panose="020B0604020202020204" pitchFamily="34" charset="0"/>
              <a:buNone/>
              <a:defRPr sz="2933" baseline="0">
                <a:solidFill>
                  <a:srgbClr val="FFFFFE"/>
                </a:solidFill>
                <a:latin typeface="+mj-lt"/>
              </a:defRPr>
            </a:lvl1pPr>
            <a:lvl2pPr marL="406273" indent="0">
              <a:buNone/>
              <a:defRPr/>
            </a:lvl2pPr>
            <a:lvl3pPr marL="569726" indent="0">
              <a:buNone/>
              <a:defRPr/>
            </a:lvl3pPr>
            <a:lvl4pPr marL="688753" indent="0">
              <a:buNone/>
              <a:defRPr/>
            </a:lvl4pPr>
            <a:lvl5pPr marL="801428" indent="0">
              <a:buNone/>
              <a:defRPr/>
            </a:lvl5pPr>
          </a:lstStyle>
          <a:p>
            <a:pPr lvl="0"/>
            <a:r>
              <a:rPr lang="en-US"/>
              <a:t>Click to edit Master text styles</a:t>
            </a:r>
          </a:p>
        </p:txBody>
      </p:sp>
      <p:sp>
        <p:nvSpPr>
          <p:cNvPr id="20" name="Title 1"/>
          <p:cNvSpPr>
            <a:spLocks noGrp="1"/>
          </p:cNvSpPr>
          <p:nvPr>
            <p:ph type="ctrTitle"/>
          </p:nvPr>
        </p:nvSpPr>
        <p:spPr>
          <a:xfrm>
            <a:off x="567541" y="3519969"/>
            <a:ext cx="11117307" cy="859640"/>
          </a:xfrm>
          <a:prstGeom prst="rect">
            <a:avLst/>
          </a:prstGeom>
        </p:spPr>
        <p:txBody>
          <a:bodyPr anchor="b"/>
          <a:lstStyle>
            <a:lvl1pPr marL="0" indent="0" algn="l">
              <a:lnSpc>
                <a:spcPct val="90000"/>
              </a:lnSpc>
              <a:buFont typeface="Arial" panose="020B0604020202020204" pitchFamily="34" charset="0"/>
              <a:buNone/>
              <a:defRPr sz="6932" b="0" i="0" spc="0" baseline="0">
                <a:solidFill>
                  <a:srgbClr val="FFFFFE"/>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844994910"/>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704668" y="1168479"/>
            <a:ext cx="11010148" cy="4224280"/>
          </a:xfrm>
          <a:prstGeom prst="rect">
            <a:avLst/>
          </a:prstGeom>
        </p:spPr>
        <p:txBody>
          <a:bodyPr lIns="91420" tIns="45710" rIns="91420" bIns="45710">
            <a:noAutofit/>
          </a:bodyPr>
          <a:lstStyle>
            <a:lvl1pPr marL="283129" indent="-523069">
              <a:lnSpc>
                <a:spcPts val="5919"/>
              </a:lnSpc>
              <a:spcBef>
                <a:spcPts val="0"/>
              </a:spcBef>
              <a:buClr>
                <a:schemeClr val="tx2"/>
              </a:buClr>
              <a:buSzPct val="80000"/>
              <a:buFont typeface="Arial"/>
              <a:buChar char="•"/>
              <a:defRPr sz="4932" b="0" i="0">
                <a:solidFill>
                  <a:schemeClr val="tx2"/>
                </a:solidFill>
                <a:latin typeface="+mn-lt"/>
                <a:cs typeface="CiscoSans ExtraLight"/>
              </a:defRPr>
            </a:lvl1pPr>
            <a:lvl2pPr marL="677024" indent="-287735">
              <a:lnSpc>
                <a:spcPct val="95000"/>
              </a:lnSpc>
              <a:spcBef>
                <a:spcPts val="600"/>
              </a:spcBef>
              <a:buClr>
                <a:schemeClr val="tx1"/>
              </a:buClr>
              <a:buSzPct val="80000"/>
              <a:buFont typeface="Arial"/>
              <a:buChar char="•"/>
              <a:defRPr sz="2399" b="0" i="0">
                <a:solidFill>
                  <a:srgbClr val="676767"/>
                </a:solidFill>
                <a:latin typeface="+mn-lt"/>
                <a:cs typeface="CiscoSans ExtraLight"/>
              </a:defRPr>
            </a:lvl2pPr>
            <a:lvl3pPr marL="996495" indent="-228496">
              <a:buClr>
                <a:schemeClr val="tx1"/>
              </a:buClr>
              <a:buSzPct val="80000"/>
              <a:buFont typeface="Arial"/>
              <a:buChar char="•"/>
              <a:defRPr sz="2133" b="0" i="0">
                <a:solidFill>
                  <a:srgbClr val="676767"/>
                </a:solidFill>
                <a:latin typeface="+mn-lt"/>
                <a:cs typeface="CiscoSans ExtraLight"/>
              </a:defRPr>
            </a:lvl3pPr>
            <a:lvl4pPr marL="1214410" indent="-228496">
              <a:buClr>
                <a:schemeClr val="tx1"/>
              </a:buClr>
              <a:buSzPct val="80000"/>
              <a:buFont typeface="Arial"/>
              <a:buChar char="•"/>
              <a:defRPr sz="1866" b="0" i="0">
                <a:solidFill>
                  <a:srgbClr val="676767"/>
                </a:solidFill>
                <a:latin typeface="+mn-lt"/>
                <a:cs typeface="CiscoSans ExtraLight"/>
              </a:defRPr>
            </a:lvl4pPr>
            <a:lvl5pPr marL="1442906" indent="-224264">
              <a:buClr>
                <a:schemeClr val="tx1"/>
              </a:buClr>
              <a:buSzPct val="80000"/>
              <a:buFont typeface="Arial"/>
              <a:buChar char="•"/>
              <a:defRPr sz="1600" b="0" i="0">
                <a:solidFill>
                  <a:srgbClr val="676767"/>
                </a:solidFill>
                <a:latin typeface="+mn-lt"/>
                <a:cs typeface="CiscoSans ExtraLight"/>
              </a:defRPr>
            </a:lvl5pPr>
          </a:lstStyle>
          <a:p>
            <a:pPr lvl="0"/>
            <a:r>
              <a:rPr lang="en-US"/>
              <a:t>Click to edit Master text styles</a:t>
            </a:r>
          </a:p>
        </p:txBody>
      </p:sp>
    </p:spTree>
    <p:extLst>
      <p:ext uri="{BB962C8B-B14F-4D97-AF65-F5344CB8AC3E}">
        <p14:creationId xmlns:p14="http://schemas.microsoft.com/office/powerpoint/2010/main" val="672659695"/>
      </p:ext>
    </p:extLst>
  </p:cSld>
  <p:clrMapOvr>
    <a:masterClrMapping/>
  </p:clrMapOvr>
  <p:transitio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66382" y="4279405"/>
            <a:ext cx="6244863" cy="384175"/>
          </a:xfrm>
          <a:prstGeom prst="rect">
            <a:avLst/>
          </a:prstGeom>
        </p:spPr>
        <p:txBody>
          <a:bodyPr vert="horz" lIns="68574" tIns="34288" rIns="68574" bIns="34288" rtlCol="0">
            <a:noAutofit/>
          </a:bodyPr>
          <a:lstStyle>
            <a:lvl1pPr marL="0" indent="0" algn="l" defTabSz="914102" rtl="0" eaLnBrk="1" latinLnBrk="0" hangingPunct="1">
              <a:lnSpc>
                <a:spcPct val="95000"/>
              </a:lnSpc>
              <a:spcBef>
                <a:spcPts val="1440"/>
              </a:spcBef>
              <a:buClr>
                <a:srgbClr val="92D050"/>
              </a:buClr>
              <a:buSzPct val="90000"/>
              <a:buFont typeface="Arial" pitchFamily="34" charset="0"/>
              <a:buNone/>
              <a:tabLst/>
              <a:defRPr lang="en-US" sz="2399" kern="1200" baseline="0" dirty="0">
                <a:solidFill>
                  <a:schemeClr val="tx1"/>
                </a:solidFill>
                <a:latin typeface="+mj-lt"/>
                <a:ea typeface="+mn-ea"/>
                <a:cs typeface="+mn-cs"/>
              </a:defRPr>
            </a:lvl1pPr>
            <a:lvl2pPr marL="457047" indent="0" algn="ctr">
              <a:buNone/>
              <a:defRPr>
                <a:solidFill>
                  <a:schemeClr val="tx1">
                    <a:tint val="75000"/>
                  </a:schemeClr>
                </a:solidFill>
              </a:defRPr>
            </a:lvl2pPr>
            <a:lvl3pPr marL="914102" indent="0" algn="ctr">
              <a:buNone/>
              <a:defRPr>
                <a:solidFill>
                  <a:schemeClr val="tx1">
                    <a:tint val="75000"/>
                  </a:schemeClr>
                </a:solidFill>
              </a:defRPr>
            </a:lvl3pPr>
            <a:lvl4pPr marL="1371153" indent="0" algn="ctr">
              <a:buNone/>
              <a:defRPr>
                <a:solidFill>
                  <a:schemeClr val="tx1">
                    <a:tint val="75000"/>
                  </a:schemeClr>
                </a:solidFill>
              </a:defRPr>
            </a:lvl4pPr>
            <a:lvl5pPr marL="1828207" indent="0" algn="ctr">
              <a:buNone/>
              <a:defRPr>
                <a:solidFill>
                  <a:schemeClr val="tx1">
                    <a:tint val="75000"/>
                  </a:schemeClr>
                </a:solidFill>
              </a:defRPr>
            </a:lvl5pPr>
            <a:lvl6pPr marL="2285254" indent="0" algn="ctr">
              <a:buNone/>
              <a:defRPr>
                <a:solidFill>
                  <a:schemeClr val="tx1">
                    <a:tint val="75000"/>
                  </a:schemeClr>
                </a:solidFill>
              </a:defRPr>
            </a:lvl6pPr>
            <a:lvl7pPr marL="2742309" indent="0" algn="ctr">
              <a:buNone/>
              <a:defRPr>
                <a:solidFill>
                  <a:schemeClr val="tx1">
                    <a:tint val="75000"/>
                  </a:schemeClr>
                </a:solidFill>
              </a:defRPr>
            </a:lvl7pPr>
            <a:lvl8pPr marL="3199360" indent="0" algn="ctr">
              <a:buNone/>
              <a:defRPr>
                <a:solidFill>
                  <a:schemeClr val="tx1">
                    <a:tint val="75000"/>
                  </a:schemeClr>
                </a:solidFill>
              </a:defRPr>
            </a:lvl8pPr>
            <a:lvl9pPr marL="3656414" indent="0" algn="ctr">
              <a:buNone/>
              <a:defRPr>
                <a:solidFill>
                  <a:schemeClr val="tx1">
                    <a:tint val="75000"/>
                  </a:schemeClr>
                </a:solidFill>
              </a:defRPr>
            </a:lvl9pPr>
          </a:lstStyle>
          <a:p>
            <a:pPr lvl="0"/>
            <a:r>
              <a:rPr lang="en-US"/>
              <a:t>Click to edit Master subtitle style</a:t>
            </a:r>
            <a:endParaRPr lang="en-US" dirty="0"/>
          </a:p>
        </p:txBody>
      </p:sp>
      <p:sp>
        <p:nvSpPr>
          <p:cNvPr id="2" name="Title 1"/>
          <p:cNvSpPr>
            <a:spLocks noGrp="1"/>
          </p:cNvSpPr>
          <p:nvPr>
            <p:ph type="ctrTitle"/>
          </p:nvPr>
        </p:nvSpPr>
        <p:spPr>
          <a:xfrm>
            <a:off x="612543" y="3282703"/>
            <a:ext cx="6281773" cy="1022351"/>
          </a:xfrm>
        </p:spPr>
        <p:txBody>
          <a:bodyPr lIns="61715" tIns="34288" rIns="61715" bIns="34288" rtlCol="0" anchor="b">
            <a:noAutofit/>
          </a:bodyPr>
          <a:lstStyle>
            <a:lvl1pPr marL="0" indent="0" algn="l" defTabSz="914102" rtl="0" eaLnBrk="1" latinLnBrk="0" hangingPunct="1">
              <a:lnSpc>
                <a:spcPct val="80000"/>
              </a:lnSpc>
              <a:spcBef>
                <a:spcPct val="0"/>
              </a:spcBef>
              <a:buClr>
                <a:schemeClr val="tx1"/>
              </a:buClr>
              <a:buFont typeface="Ciscolight" pitchFamily="2" charset="0"/>
              <a:buNone/>
              <a:defRPr lang="en-US" sz="6932" b="0" kern="1200" spc="0" baseline="0" dirty="0">
                <a:solidFill>
                  <a:schemeClr val="accent1"/>
                </a:solidFill>
                <a:latin typeface="+mj-lt"/>
                <a:ea typeface="+mj-ea"/>
                <a:cs typeface="+mj-cs"/>
              </a:defRPr>
            </a:lvl1pPr>
          </a:lstStyle>
          <a:p>
            <a:r>
              <a:rPr lang="en-US"/>
              <a:t>Click to edit Master title style</a:t>
            </a:r>
            <a:endParaRPr lang="en-US" dirty="0"/>
          </a:p>
        </p:txBody>
      </p:sp>
      <p:sp>
        <p:nvSpPr>
          <p:cNvPr id="31" name="Picture Placeholder 30"/>
          <p:cNvSpPr>
            <a:spLocks noGrp="1"/>
          </p:cNvSpPr>
          <p:nvPr>
            <p:ph type="pic" sz="quarter" idx="10"/>
          </p:nvPr>
        </p:nvSpPr>
        <p:spPr>
          <a:xfrm>
            <a:off x="7385251" y="1917705"/>
            <a:ext cx="3567771" cy="2889251"/>
          </a:xfrm>
          <a:prstGeom prst="rect">
            <a:avLst/>
          </a:prstGeom>
        </p:spPr>
        <p:txBody>
          <a:bodyPr lIns="91420" tIns="45710" rIns="91420" bIns="45710" anchor="ctr" anchorCtr="1"/>
          <a:lstStyle>
            <a:lvl1pPr marL="0" indent="0" algn="ctr">
              <a:buNone/>
              <a:defRPr>
                <a:solidFill>
                  <a:schemeClr val="tx1"/>
                </a:solidFill>
                <a:latin typeface="+mj-lt"/>
              </a:defRPr>
            </a:lvl1pPr>
          </a:lstStyle>
          <a:p>
            <a:pPr lvl="0"/>
            <a:r>
              <a:rPr lang="en-US" noProof="0"/>
              <a:t>Drag picture to placeholder or click icon to add</a:t>
            </a:r>
          </a:p>
        </p:txBody>
      </p:sp>
    </p:spTree>
    <p:extLst>
      <p:ext uri="{BB962C8B-B14F-4D97-AF65-F5344CB8AC3E}">
        <p14:creationId xmlns:p14="http://schemas.microsoft.com/office/powerpoint/2010/main" val="4261351812"/>
      </p:ext>
    </p:extLst>
  </p:cSld>
  <p:clrMapOvr>
    <a:masterClrMapping/>
  </p:clrMapOvr>
  <p:transition spd="slow">
    <p:wip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3_Segue">
    <p:bg>
      <p:bgPr>
        <a:gradFill rotWithShape="0">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3" name="Rectangle 7"/>
          <p:cNvSpPr>
            <a:spLocks noChangeArrowheads="1"/>
          </p:cNvSpPr>
          <p:nvPr/>
        </p:nvSpPr>
        <p:spPr bwMode="ltGray">
          <a:xfrm>
            <a:off x="11351638" y="6323898"/>
            <a:ext cx="290824" cy="206002"/>
          </a:xfrm>
          <a:prstGeom prst="rect">
            <a:avLst/>
          </a:prstGeom>
          <a:noFill/>
          <a:ln w="9525" algn="ctr">
            <a:noFill/>
            <a:miter lim="800000"/>
            <a:headEnd/>
            <a:tailEnd/>
          </a:ln>
          <a:effectLst/>
        </p:spPr>
        <p:txBody>
          <a:bodyPr wrap="none" lIns="82093" tIns="41045" rIns="82093" bIns="41045" anchor="b">
            <a:spAutoFit/>
          </a:bodyPr>
          <a:lstStyle/>
          <a:p>
            <a:pPr algn="r" defTabSz="814122" fontAlgn="auto">
              <a:spcBef>
                <a:spcPts val="0"/>
              </a:spcBef>
              <a:spcAft>
                <a:spcPts val="0"/>
              </a:spcAft>
              <a:defRPr/>
            </a:pPr>
            <a:fld id="{509F5890-BE05-4D5D-AADF-DD6FDB4C472B}" type="slidenum">
              <a:rPr lang="en-US" sz="800">
                <a:solidFill>
                  <a:schemeClr val="bg1">
                    <a:alpha val="60000"/>
                  </a:schemeClr>
                </a:solidFill>
                <a:latin typeface="+mn-lt"/>
                <a:ea typeface="+mn-ea"/>
                <a:cs typeface="CiscoSans Thin"/>
              </a:rPr>
              <a:pPr algn="r" defTabSz="814122" fontAlgn="auto">
                <a:spcBef>
                  <a:spcPts val="0"/>
                </a:spcBef>
                <a:spcAft>
                  <a:spcPts val="0"/>
                </a:spcAft>
                <a:defRPr/>
              </a:pPr>
              <a:t>‹#›</a:t>
            </a:fld>
            <a:endParaRPr lang="en-US" sz="800">
              <a:solidFill>
                <a:schemeClr val="bg1">
                  <a:alpha val="60000"/>
                </a:schemeClr>
              </a:solidFill>
              <a:latin typeface="+mn-lt"/>
              <a:ea typeface="+mn-ea"/>
              <a:cs typeface="CiscoSans Thin"/>
            </a:endParaRPr>
          </a:p>
        </p:txBody>
      </p:sp>
      <p:sp>
        <p:nvSpPr>
          <p:cNvPr id="4" name="Rectangle 4"/>
          <p:cNvSpPr>
            <a:spLocks noChangeArrowheads="1"/>
          </p:cNvSpPr>
          <p:nvPr/>
        </p:nvSpPr>
        <p:spPr bwMode="ltGray">
          <a:xfrm>
            <a:off x="7821309" y="6322227"/>
            <a:ext cx="3543101" cy="206002"/>
          </a:xfrm>
          <a:prstGeom prst="rect">
            <a:avLst/>
          </a:prstGeom>
          <a:noFill/>
          <a:ln w="9525">
            <a:noFill/>
            <a:miter lim="800000"/>
            <a:headEnd/>
            <a:tailEnd/>
          </a:ln>
          <a:effectLst/>
        </p:spPr>
        <p:txBody>
          <a:bodyPr lIns="82093" tIns="41045" rIns="82093" bIns="41045" anchor="b">
            <a:spAutoFit/>
          </a:bodyPr>
          <a:lstStyle/>
          <a:p>
            <a:pPr defTabSz="814122" fontAlgn="auto">
              <a:spcBef>
                <a:spcPts val="0"/>
              </a:spcBef>
              <a:spcAft>
                <a:spcPts val="0"/>
              </a:spcAft>
              <a:defRPr/>
            </a:pPr>
            <a:r>
              <a:rPr lang="en-US" sz="800">
                <a:solidFill>
                  <a:schemeClr val="bg1">
                    <a:alpha val="60000"/>
                  </a:schemeClr>
                </a:solidFill>
                <a:latin typeface="+mn-lt"/>
                <a:ea typeface="+mn-ea"/>
                <a:cs typeface="CiscoSans Thin"/>
              </a:rPr>
              <a:t>© 2016</a:t>
            </a:r>
            <a:r>
              <a:rPr lang="en-US" sz="800" baseline="0">
                <a:solidFill>
                  <a:schemeClr val="bg1">
                    <a:alpha val="60000"/>
                  </a:schemeClr>
                </a:solidFill>
                <a:latin typeface="+mn-lt"/>
                <a:ea typeface="+mn-ea"/>
                <a:cs typeface="CiscoSans Thin"/>
              </a:rPr>
              <a:t> </a:t>
            </a:r>
            <a:r>
              <a:rPr lang="en-US" sz="800">
                <a:solidFill>
                  <a:schemeClr val="bg1">
                    <a:alpha val="60000"/>
                  </a:schemeClr>
                </a:solidFill>
                <a:latin typeface="+mn-lt"/>
                <a:ea typeface="+mn-ea"/>
                <a:cs typeface="CiscoSans Thin"/>
              </a:rPr>
              <a:t> Cisco and/or its affiliates. All rights reserved.   Cisco Confidential</a:t>
            </a:r>
          </a:p>
        </p:txBody>
      </p:sp>
      <p:sp>
        <p:nvSpPr>
          <p:cNvPr id="6" name="Title 1"/>
          <p:cNvSpPr>
            <a:spLocks noGrp="1"/>
          </p:cNvSpPr>
          <p:nvPr>
            <p:ph type="ctrTitle"/>
          </p:nvPr>
        </p:nvSpPr>
        <p:spPr>
          <a:xfrm>
            <a:off x="555089" y="1220548"/>
            <a:ext cx="10128084" cy="3426595"/>
          </a:xfrm>
          <a:prstGeom prst="rect">
            <a:avLst/>
          </a:prstGeom>
        </p:spPr>
        <p:txBody>
          <a:bodyPr anchor="b">
            <a:noAutofit/>
          </a:bodyPr>
          <a:lstStyle>
            <a:lvl1pPr marL="0" indent="0" algn="l">
              <a:lnSpc>
                <a:spcPct val="90000"/>
              </a:lnSpc>
              <a:buFont typeface="Arial" panose="020B0604020202020204" pitchFamily="34" charset="0"/>
              <a:buNone/>
              <a:defRPr sz="6132" b="0" i="0" spc="0" baseline="0">
                <a:solidFill>
                  <a:schemeClr val="bg1"/>
                </a:solidFill>
                <a:latin typeface="+mj-lt"/>
                <a:cs typeface="CiscoSans Thin"/>
              </a:defRPr>
            </a:lvl1pPr>
          </a:lstStyle>
          <a:p>
            <a:r>
              <a:rPr lang="en-US"/>
              <a:t>Click to edit Master title style</a:t>
            </a:r>
            <a:endParaRPr lang="en-US" dirty="0"/>
          </a:p>
        </p:txBody>
      </p:sp>
      <p:pic>
        <p:nvPicPr>
          <p:cNvPr id="10" name="Picture 2"/>
          <p:cNvPicPr>
            <a:picLocks noChangeAspect="1" noChangeArrowheads="1"/>
          </p:cNvPicPr>
          <p:nvPr/>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636739" y="6167967"/>
            <a:ext cx="565426" cy="3534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4562683"/>
      </p:ext>
    </p:extLst>
  </p:cSld>
  <p:clrMapOvr>
    <a:masterClrMapping/>
  </p:clrMapOvr>
  <p:transition spd="slow">
    <p:wip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cSld name="4_Segue">
    <p:bg>
      <p:bgPr>
        <a:solidFill>
          <a:srgbClr val="39393B"/>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555089" y="1220548"/>
            <a:ext cx="10128084" cy="3426595"/>
          </a:xfrm>
          <a:prstGeom prst="rect">
            <a:avLst/>
          </a:prstGeom>
        </p:spPr>
        <p:txBody>
          <a:bodyPr anchor="b">
            <a:noAutofit/>
          </a:bodyPr>
          <a:lstStyle>
            <a:lvl1pPr marL="0" indent="0" algn="l">
              <a:lnSpc>
                <a:spcPct val="90000"/>
              </a:lnSpc>
              <a:buFont typeface="Arial" panose="020B0604020202020204" pitchFamily="34" charset="0"/>
              <a:buNone/>
              <a:defRPr sz="6132" b="0" i="0" spc="0" baseline="0">
                <a:solidFill>
                  <a:schemeClr val="bg1"/>
                </a:solidFill>
                <a:latin typeface="+mj-lt"/>
                <a:cs typeface="CiscoSans Thin"/>
              </a:defRPr>
            </a:lvl1pPr>
          </a:lstStyle>
          <a:p>
            <a:r>
              <a:rPr lang="en-GB" dirty="0"/>
              <a:t>Section Title Goes Here</a:t>
            </a:r>
            <a:endParaRPr lang="en-US" dirty="0"/>
          </a:p>
        </p:txBody>
      </p:sp>
      <p:sp>
        <p:nvSpPr>
          <p:cNvPr id="7" name="Rectangle 7"/>
          <p:cNvSpPr>
            <a:spLocks noChangeArrowheads="1"/>
          </p:cNvSpPr>
          <p:nvPr/>
        </p:nvSpPr>
        <p:spPr bwMode="ltGray">
          <a:xfrm>
            <a:off x="11351638" y="6323898"/>
            <a:ext cx="290824" cy="206002"/>
          </a:xfrm>
          <a:prstGeom prst="rect">
            <a:avLst/>
          </a:prstGeom>
          <a:noFill/>
          <a:ln w="9525" algn="ctr">
            <a:noFill/>
            <a:miter lim="800000"/>
            <a:headEnd/>
            <a:tailEnd/>
          </a:ln>
          <a:effectLst/>
        </p:spPr>
        <p:txBody>
          <a:bodyPr wrap="none" lIns="82093" tIns="41045" rIns="82093" bIns="41045" anchor="b">
            <a:spAutoFit/>
          </a:bodyPr>
          <a:lstStyle/>
          <a:p>
            <a:pPr algn="r" defTabSz="814122" fontAlgn="auto">
              <a:spcBef>
                <a:spcPts val="0"/>
              </a:spcBef>
              <a:spcAft>
                <a:spcPts val="0"/>
              </a:spcAft>
              <a:defRPr/>
            </a:pPr>
            <a:fld id="{4ABDCABE-3F10-B64C-92F1-862014417034}" type="slidenum">
              <a:rPr lang="en-US" sz="800">
                <a:solidFill>
                  <a:schemeClr val="bg1">
                    <a:alpha val="60000"/>
                  </a:schemeClr>
                </a:solidFill>
                <a:latin typeface="+mn-lt"/>
                <a:ea typeface="+mn-ea"/>
                <a:cs typeface="CiscoSans Thin"/>
              </a:rPr>
              <a:pPr algn="r" defTabSz="814122" fontAlgn="auto">
                <a:spcBef>
                  <a:spcPts val="0"/>
                </a:spcBef>
                <a:spcAft>
                  <a:spcPts val="0"/>
                </a:spcAft>
                <a:defRPr/>
              </a:pPr>
              <a:t>‹#›</a:t>
            </a:fld>
            <a:endParaRPr lang="en-US" sz="800">
              <a:solidFill>
                <a:schemeClr val="bg1">
                  <a:alpha val="60000"/>
                </a:schemeClr>
              </a:solidFill>
              <a:latin typeface="+mn-lt"/>
              <a:ea typeface="+mn-ea"/>
              <a:cs typeface="CiscoSans Thin"/>
            </a:endParaRPr>
          </a:p>
        </p:txBody>
      </p:sp>
      <p:sp>
        <p:nvSpPr>
          <p:cNvPr id="8" name="Rectangle 4"/>
          <p:cNvSpPr>
            <a:spLocks noChangeArrowheads="1"/>
          </p:cNvSpPr>
          <p:nvPr/>
        </p:nvSpPr>
        <p:spPr bwMode="ltGray">
          <a:xfrm>
            <a:off x="7821309" y="6322227"/>
            <a:ext cx="3543101" cy="206002"/>
          </a:xfrm>
          <a:prstGeom prst="rect">
            <a:avLst/>
          </a:prstGeom>
          <a:noFill/>
          <a:ln w="9525">
            <a:noFill/>
            <a:miter lim="800000"/>
            <a:headEnd/>
            <a:tailEnd/>
          </a:ln>
          <a:effectLst/>
        </p:spPr>
        <p:txBody>
          <a:bodyPr lIns="82093" tIns="41045" rIns="82093" bIns="41045" anchor="b">
            <a:spAutoFit/>
          </a:bodyPr>
          <a:lstStyle/>
          <a:p>
            <a:pPr defTabSz="814122" fontAlgn="auto">
              <a:spcBef>
                <a:spcPts val="0"/>
              </a:spcBef>
              <a:spcAft>
                <a:spcPts val="0"/>
              </a:spcAft>
              <a:defRPr/>
            </a:pPr>
            <a:r>
              <a:rPr lang="en-US" sz="800">
                <a:solidFill>
                  <a:schemeClr val="bg1">
                    <a:alpha val="60000"/>
                  </a:schemeClr>
                </a:solidFill>
                <a:latin typeface="+mn-lt"/>
                <a:ea typeface="+mn-ea"/>
                <a:cs typeface="CiscoSans Thin"/>
              </a:rPr>
              <a:t>© 2016  Cisco and/or its affiliates. All rights reserved.   Cisco Confidential</a:t>
            </a:r>
          </a:p>
        </p:txBody>
      </p:sp>
      <p:pic>
        <p:nvPicPr>
          <p:cNvPr id="9" name="Picture 2"/>
          <p:cNvPicPr>
            <a:picLocks noChangeAspect="1" noChangeArrowheads="1"/>
          </p:cNvPicPr>
          <p:nvPr/>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636739" y="6167967"/>
            <a:ext cx="565426" cy="3534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783416"/>
      </p:ext>
    </p:extLst>
  </p:cSld>
  <p:clrMapOvr>
    <a:masterClrMapping/>
  </p:clrMapOvr>
  <p:transition spd="slow">
    <p:wip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Segue">
    <p:spTree>
      <p:nvGrpSpPr>
        <p:cNvPr id="1" name=""/>
        <p:cNvGrpSpPr/>
        <p:nvPr/>
      </p:nvGrpSpPr>
      <p:grpSpPr>
        <a:xfrm>
          <a:off x="0" y="0"/>
          <a:ext cx="0" cy="0"/>
          <a:chOff x="0" y="0"/>
          <a:chExt cx="0" cy="0"/>
        </a:xfrm>
      </p:grpSpPr>
      <p:sp>
        <p:nvSpPr>
          <p:cNvPr id="7" name="Title 1"/>
          <p:cNvSpPr>
            <a:spLocks noGrp="1"/>
          </p:cNvSpPr>
          <p:nvPr>
            <p:ph type="ctrTitle"/>
          </p:nvPr>
        </p:nvSpPr>
        <p:spPr>
          <a:xfrm>
            <a:off x="555089" y="1220548"/>
            <a:ext cx="10128084" cy="3426595"/>
          </a:xfrm>
          <a:prstGeom prst="rect">
            <a:avLst/>
          </a:prstGeom>
        </p:spPr>
        <p:txBody>
          <a:bodyPr anchor="b">
            <a:noAutofit/>
          </a:bodyPr>
          <a:lstStyle>
            <a:lvl1pPr marL="0" indent="0" algn="l">
              <a:lnSpc>
                <a:spcPct val="90000"/>
              </a:lnSpc>
              <a:buFont typeface="Arial" panose="020B0604020202020204" pitchFamily="34" charset="0"/>
              <a:buNone/>
              <a:defRPr sz="6132"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7293195"/>
      </p:ext>
    </p:extLst>
  </p:cSld>
  <p:clrMapOvr>
    <a:masterClrMapping/>
  </p:clrMapOvr>
  <p:transition spd="slow">
    <p:wip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632719" y="1797055"/>
            <a:ext cx="11037201" cy="4098595"/>
          </a:xfrm>
          <a:prstGeom prst="rect">
            <a:avLst/>
          </a:prstGeom>
        </p:spPr>
        <p:txBody>
          <a:bodyPr lIns="91420" tIns="45710" rIns="91420" bIns="45710">
            <a:noAutofit/>
          </a:bodyPr>
          <a:lstStyle>
            <a:lvl1pPr marL="380825" marR="0" indent="-380825" algn="ctr" defTabSz="609321" rtl="0" eaLnBrk="1" fontAlgn="auto" latinLnBrk="0" hangingPunct="1">
              <a:lnSpc>
                <a:spcPct val="100000"/>
              </a:lnSpc>
              <a:spcBef>
                <a:spcPct val="20000"/>
              </a:spcBef>
              <a:spcAft>
                <a:spcPts val="0"/>
              </a:spcAft>
              <a:buClrTx/>
              <a:buSzTx/>
              <a:buFont typeface="Arial"/>
              <a:buNone/>
              <a:tabLst/>
              <a:defRPr sz="2666" b="0" i="0" baseline="0">
                <a:solidFill>
                  <a:schemeClr val="tx2"/>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47179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3536" y="1797051"/>
            <a:ext cx="11124420" cy="4224280"/>
          </a:xfrm>
          <a:prstGeom prst="rect">
            <a:avLst/>
          </a:prstGeom>
        </p:spPr>
        <p:txBody>
          <a:bodyPr lIns="91420" tIns="45710" rIns="91420" bIns="45710">
            <a:noAutofit/>
          </a:bodyPr>
          <a:lstStyle>
            <a:lvl1pPr marL="374477" indent="-298315">
              <a:lnSpc>
                <a:spcPct val="95000"/>
              </a:lnSpc>
              <a:spcBef>
                <a:spcPts val="1480"/>
              </a:spcBef>
              <a:buClr>
                <a:schemeClr val="tx2"/>
              </a:buClr>
              <a:buSzPct val="80000"/>
              <a:buFont typeface="Arial"/>
              <a:buChar char="•"/>
              <a:defRPr sz="4932" b="0" i="0">
                <a:solidFill>
                  <a:schemeClr val="tx2"/>
                </a:solidFill>
                <a:latin typeface="+mn-lt"/>
                <a:cs typeface="CiscoSans ExtraLight"/>
              </a:defRPr>
            </a:lvl1pPr>
            <a:lvl2pPr marL="677024" indent="-287735">
              <a:lnSpc>
                <a:spcPct val="95000"/>
              </a:lnSpc>
              <a:spcBef>
                <a:spcPts val="600"/>
              </a:spcBef>
              <a:buClr>
                <a:schemeClr val="tx1"/>
              </a:buClr>
              <a:buSzPct val="80000"/>
              <a:buFont typeface="Arial"/>
              <a:buChar char="•"/>
              <a:defRPr sz="2399" b="0" i="0">
                <a:solidFill>
                  <a:srgbClr val="676767"/>
                </a:solidFill>
                <a:latin typeface="+mn-lt"/>
                <a:cs typeface="CiscoSans ExtraLight"/>
              </a:defRPr>
            </a:lvl2pPr>
            <a:lvl3pPr marL="996495" indent="-228496">
              <a:buClr>
                <a:schemeClr val="tx1"/>
              </a:buClr>
              <a:buSzPct val="80000"/>
              <a:buFont typeface="Arial"/>
              <a:buChar char="•"/>
              <a:defRPr sz="2133" b="0" i="0">
                <a:solidFill>
                  <a:srgbClr val="676767"/>
                </a:solidFill>
                <a:latin typeface="+mn-lt"/>
                <a:cs typeface="CiscoSans ExtraLight"/>
              </a:defRPr>
            </a:lvl3pPr>
            <a:lvl4pPr marL="1214410" indent="-228496">
              <a:buClr>
                <a:schemeClr val="tx1"/>
              </a:buClr>
              <a:buSzPct val="80000"/>
              <a:buFont typeface="Arial"/>
              <a:buChar char="•"/>
              <a:defRPr sz="1866" b="0" i="0">
                <a:solidFill>
                  <a:srgbClr val="676767"/>
                </a:solidFill>
                <a:latin typeface="+mn-lt"/>
                <a:cs typeface="CiscoSans ExtraLight"/>
              </a:defRPr>
            </a:lvl4pPr>
            <a:lvl5pPr marL="1442906" indent="-224264">
              <a:buClr>
                <a:schemeClr val="tx1"/>
              </a:buClr>
              <a:buSzPct val="80000"/>
              <a:buFont typeface="Arial"/>
              <a:buChar char="•"/>
              <a:defRPr sz="1600" b="0" i="0">
                <a:solidFill>
                  <a:srgbClr val="676767"/>
                </a:solidFill>
                <a:latin typeface="+mn-lt"/>
                <a:cs typeface="CiscoSans ExtraLight"/>
              </a:defRPr>
            </a:lvl5pPr>
          </a:lstStyle>
          <a:p>
            <a:pPr lvl="0"/>
            <a:r>
              <a:rPr lang="en-US"/>
              <a:t>Click to edit Master text styles</a:t>
            </a:r>
          </a:p>
        </p:txBody>
      </p:sp>
      <p:sp>
        <p:nvSpPr>
          <p:cNvPr id="6"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512997299"/>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3536" y="1797051"/>
            <a:ext cx="11124420" cy="4224280"/>
          </a:xfrm>
          <a:prstGeom prst="rect">
            <a:avLst/>
          </a:prstGeom>
        </p:spPr>
        <p:txBody>
          <a:bodyPr lIns="91420" tIns="45710" rIns="91420" bIns="45710">
            <a:noAutofit/>
          </a:bodyPr>
          <a:lstStyle>
            <a:lvl1pPr marL="76162" indent="0">
              <a:lnSpc>
                <a:spcPct val="95000"/>
              </a:lnSpc>
              <a:spcBef>
                <a:spcPts val="1480"/>
              </a:spcBef>
              <a:buClr>
                <a:schemeClr val="tx1"/>
              </a:buClr>
              <a:buSzPct val="80000"/>
              <a:buFont typeface="Arial"/>
              <a:buNone/>
              <a:defRPr sz="4932" b="0" i="0">
                <a:solidFill>
                  <a:schemeClr val="tx2"/>
                </a:solidFill>
                <a:latin typeface="+mn-lt"/>
                <a:cs typeface="CiscoSans ExtraLight"/>
              </a:defRPr>
            </a:lvl1pPr>
            <a:lvl2pPr marL="389289" indent="0">
              <a:lnSpc>
                <a:spcPct val="95000"/>
              </a:lnSpc>
              <a:spcBef>
                <a:spcPts val="600"/>
              </a:spcBef>
              <a:buClr>
                <a:schemeClr val="tx1"/>
              </a:buClr>
              <a:buSzPct val="80000"/>
              <a:buFont typeface="Arial"/>
              <a:buNone/>
              <a:defRPr sz="2399" b="0" i="0">
                <a:solidFill>
                  <a:srgbClr val="676767"/>
                </a:solidFill>
                <a:latin typeface="+mn-lt"/>
                <a:cs typeface="CiscoSans ExtraLight"/>
              </a:defRPr>
            </a:lvl2pPr>
            <a:lvl3pPr marL="767999" indent="0">
              <a:buClr>
                <a:schemeClr val="tx1"/>
              </a:buClr>
              <a:buSzPct val="80000"/>
              <a:buFont typeface="Arial"/>
              <a:buNone/>
              <a:defRPr sz="2133" b="0" i="0">
                <a:solidFill>
                  <a:srgbClr val="676767"/>
                </a:solidFill>
                <a:latin typeface="+mn-lt"/>
                <a:cs typeface="CiscoSans ExtraLight"/>
              </a:defRPr>
            </a:lvl3pPr>
            <a:lvl4pPr marL="985913" indent="0">
              <a:buClr>
                <a:schemeClr val="tx1"/>
              </a:buClr>
              <a:buSzPct val="80000"/>
              <a:buFont typeface="Arial"/>
              <a:buNone/>
              <a:defRPr sz="1866" b="0" i="0">
                <a:solidFill>
                  <a:srgbClr val="676767"/>
                </a:solidFill>
                <a:latin typeface="+mn-lt"/>
                <a:cs typeface="CiscoSans ExtraLight"/>
              </a:defRPr>
            </a:lvl4pPr>
            <a:lvl5pPr marL="1218642" indent="0">
              <a:buClr>
                <a:schemeClr val="tx1"/>
              </a:buClr>
              <a:buSzPct val="80000"/>
              <a:buFont typeface="Arial"/>
              <a:buNone/>
              <a:defRPr sz="1600" b="0" i="0">
                <a:solidFill>
                  <a:srgbClr val="676767"/>
                </a:solidFill>
                <a:latin typeface="+mn-lt"/>
                <a:cs typeface="CiscoSans ExtraLight"/>
              </a:defRPr>
            </a:lvl5pPr>
          </a:lstStyle>
          <a:p>
            <a:pPr lvl="0"/>
            <a:r>
              <a:rPr lang="en-US"/>
              <a:t>Click to edit Master text styles</a:t>
            </a:r>
          </a:p>
        </p:txBody>
      </p:sp>
      <p:sp>
        <p:nvSpPr>
          <p:cNvPr id="6"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656342564"/>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19412" y="1194135"/>
            <a:ext cx="11195402" cy="4224280"/>
          </a:xfrm>
          <a:prstGeom prst="rect">
            <a:avLst/>
          </a:prstGeom>
        </p:spPr>
        <p:txBody>
          <a:bodyPr lIns="91420" tIns="45710" rIns="91420" bIns="45710">
            <a:noAutofit/>
          </a:bodyPr>
          <a:lstStyle>
            <a:lvl1pPr marL="76162" indent="0">
              <a:lnSpc>
                <a:spcPct val="95000"/>
              </a:lnSpc>
              <a:spcBef>
                <a:spcPts val="1480"/>
              </a:spcBef>
              <a:buClr>
                <a:schemeClr val="tx1"/>
              </a:buClr>
              <a:buSzPct val="80000"/>
              <a:buFont typeface="Arial"/>
              <a:buNone/>
              <a:defRPr sz="4932" b="0" i="0">
                <a:solidFill>
                  <a:schemeClr val="tx2"/>
                </a:solidFill>
                <a:latin typeface="+mn-lt"/>
                <a:cs typeface="CiscoSans ExtraLight"/>
              </a:defRPr>
            </a:lvl1pPr>
            <a:lvl2pPr marL="389289" indent="0">
              <a:lnSpc>
                <a:spcPct val="95000"/>
              </a:lnSpc>
              <a:spcBef>
                <a:spcPts val="600"/>
              </a:spcBef>
              <a:buClr>
                <a:schemeClr val="tx1"/>
              </a:buClr>
              <a:buSzPct val="80000"/>
              <a:buFont typeface="Arial"/>
              <a:buNone/>
              <a:defRPr sz="2399" b="0" i="0">
                <a:solidFill>
                  <a:srgbClr val="676767"/>
                </a:solidFill>
                <a:latin typeface="+mn-lt"/>
                <a:cs typeface="CiscoSans ExtraLight"/>
              </a:defRPr>
            </a:lvl2pPr>
            <a:lvl3pPr marL="767999" indent="0">
              <a:buClr>
                <a:schemeClr val="tx1"/>
              </a:buClr>
              <a:buSzPct val="80000"/>
              <a:buFont typeface="Arial"/>
              <a:buNone/>
              <a:defRPr sz="2133" b="0" i="0">
                <a:solidFill>
                  <a:srgbClr val="676767"/>
                </a:solidFill>
                <a:latin typeface="+mn-lt"/>
                <a:cs typeface="CiscoSans ExtraLight"/>
              </a:defRPr>
            </a:lvl3pPr>
            <a:lvl4pPr marL="985913" indent="0">
              <a:buClr>
                <a:schemeClr val="tx1"/>
              </a:buClr>
              <a:buSzPct val="80000"/>
              <a:buFont typeface="Arial"/>
              <a:buNone/>
              <a:defRPr sz="1866" b="0" i="0">
                <a:solidFill>
                  <a:srgbClr val="676767"/>
                </a:solidFill>
                <a:latin typeface="+mn-lt"/>
                <a:cs typeface="CiscoSans ExtraLight"/>
              </a:defRPr>
            </a:lvl4pPr>
            <a:lvl5pPr marL="1218642" indent="0">
              <a:buClr>
                <a:schemeClr val="tx1"/>
              </a:buClr>
              <a:buSzPct val="80000"/>
              <a:buFont typeface="Arial"/>
              <a:buNone/>
              <a:defRPr sz="1600" b="0" i="0">
                <a:solidFill>
                  <a:srgbClr val="676767"/>
                </a:solidFill>
                <a:latin typeface="+mn-lt"/>
                <a:cs typeface="CiscoSans ExtraLight"/>
              </a:defRPr>
            </a:lvl5pPr>
          </a:lstStyle>
          <a:p>
            <a:pPr lvl="0"/>
            <a:r>
              <a:rPr lang="en-US"/>
              <a:t>Click to edit Master text styles</a:t>
            </a:r>
          </a:p>
        </p:txBody>
      </p:sp>
    </p:spTree>
    <p:extLst>
      <p:ext uri="{BB962C8B-B14F-4D97-AF65-F5344CB8AC3E}">
        <p14:creationId xmlns:p14="http://schemas.microsoft.com/office/powerpoint/2010/main" val="2527158413"/>
      </p:ext>
    </p:extLst>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704668" y="1168479"/>
            <a:ext cx="11010148" cy="4224280"/>
          </a:xfrm>
          <a:prstGeom prst="rect">
            <a:avLst/>
          </a:prstGeom>
        </p:spPr>
        <p:txBody>
          <a:bodyPr lIns="91420" tIns="45710" rIns="91420" bIns="45710">
            <a:noAutofit/>
          </a:bodyPr>
          <a:lstStyle>
            <a:lvl1pPr marL="283129" indent="-523069">
              <a:lnSpc>
                <a:spcPts val="5919"/>
              </a:lnSpc>
              <a:spcBef>
                <a:spcPts val="0"/>
              </a:spcBef>
              <a:buClr>
                <a:schemeClr val="tx2"/>
              </a:buClr>
              <a:buSzPct val="80000"/>
              <a:buFont typeface="Arial"/>
              <a:buChar char="•"/>
              <a:defRPr sz="4932" b="0" i="0">
                <a:solidFill>
                  <a:schemeClr val="tx2"/>
                </a:solidFill>
                <a:latin typeface="+mn-lt"/>
                <a:cs typeface="CiscoSans ExtraLight"/>
              </a:defRPr>
            </a:lvl1pPr>
            <a:lvl2pPr marL="677024" indent="-287735">
              <a:lnSpc>
                <a:spcPct val="95000"/>
              </a:lnSpc>
              <a:spcBef>
                <a:spcPts val="600"/>
              </a:spcBef>
              <a:buClr>
                <a:schemeClr val="tx1"/>
              </a:buClr>
              <a:buSzPct val="80000"/>
              <a:buFont typeface="Arial"/>
              <a:buChar char="•"/>
              <a:defRPr sz="2399" b="0" i="0">
                <a:solidFill>
                  <a:srgbClr val="676767"/>
                </a:solidFill>
                <a:latin typeface="+mn-lt"/>
                <a:cs typeface="CiscoSans ExtraLight"/>
              </a:defRPr>
            </a:lvl2pPr>
            <a:lvl3pPr marL="996495" indent="-228496">
              <a:buClr>
                <a:schemeClr val="tx1"/>
              </a:buClr>
              <a:buSzPct val="80000"/>
              <a:buFont typeface="Arial"/>
              <a:buChar char="•"/>
              <a:defRPr sz="2133" b="0" i="0">
                <a:solidFill>
                  <a:srgbClr val="676767"/>
                </a:solidFill>
                <a:latin typeface="+mn-lt"/>
                <a:cs typeface="CiscoSans ExtraLight"/>
              </a:defRPr>
            </a:lvl3pPr>
            <a:lvl4pPr marL="1214410" indent="-228496">
              <a:buClr>
                <a:schemeClr val="tx1"/>
              </a:buClr>
              <a:buSzPct val="80000"/>
              <a:buFont typeface="Arial"/>
              <a:buChar char="•"/>
              <a:defRPr sz="1866" b="0" i="0">
                <a:solidFill>
                  <a:srgbClr val="676767"/>
                </a:solidFill>
                <a:latin typeface="+mn-lt"/>
                <a:cs typeface="CiscoSans ExtraLight"/>
              </a:defRPr>
            </a:lvl4pPr>
            <a:lvl5pPr marL="1442906" indent="-224264">
              <a:buClr>
                <a:schemeClr val="tx1"/>
              </a:buClr>
              <a:buSzPct val="80000"/>
              <a:buFont typeface="Arial"/>
              <a:buChar char="•"/>
              <a:defRPr sz="1600" b="0" i="0">
                <a:solidFill>
                  <a:srgbClr val="676767"/>
                </a:solidFill>
                <a:latin typeface="+mn-lt"/>
                <a:cs typeface="CiscoSans ExtraLight"/>
              </a:defRPr>
            </a:lvl5pPr>
          </a:lstStyle>
          <a:p>
            <a:pPr lvl="0"/>
            <a:r>
              <a:rPr lang="en-US"/>
              <a:t>Click to edit Master text styles</a:t>
            </a:r>
          </a:p>
        </p:txBody>
      </p:sp>
    </p:spTree>
    <p:extLst>
      <p:ext uri="{BB962C8B-B14F-4D97-AF65-F5344CB8AC3E}">
        <p14:creationId xmlns:p14="http://schemas.microsoft.com/office/powerpoint/2010/main" val="2330826663"/>
      </p:ext>
    </p:extLst>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16243" y="1797051"/>
            <a:ext cx="11033585" cy="4224280"/>
          </a:xfrm>
          <a:prstGeom prst="rect">
            <a:avLst/>
          </a:prstGeom>
        </p:spPr>
        <p:txBody>
          <a:bodyPr lIns="91420" tIns="45710" rIns="91420" bIns="45710">
            <a:noAutofit/>
          </a:bodyPr>
          <a:lstStyle>
            <a:lvl1pPr marL="374477" indent="-298315">
              <a:lnSpc>
                <a:spcPct val="95000"/>
              </a:lnSpc>
              <a:spcBef>
                <a:spcPts val="1480"/>
              </a:spcBef>
              <a:buClr>
                <a:schemeClr val="tx2"/>
              </a:buClr>
              <a:buSzPct val="80000"/>
              <a:buFont typeface="Arial"/>
              <a:buChar char="•"/>
              <a:defRPr sz="2666" b="0" i="0">
                <a:solidFill>
                  <a:schemeClr val="tx2"/>
                </a:solidFill>
                <a:latin typeface="+mn-lt"/>
                <a:cs typeface="CiscoSans ExtraLight"/>
              </a:defRPr>
            </a:lvl1pPr>
            <a:lvl2pPr marL="677024" indent="-287735">
              <a:lnSpc>
                <a:spcPct val="95000"/>
              </a:lnSpc>
              <a:spcBef>
                <a:spcPts val="600"/>
              </a:spcBef>
              <a:buClr>
                <a:schemeClr val="tx2"/>
              </a:buClr>
              <a:buSzPct val="80000"/>
              <a:buFont typeface="Arial"/>
              <a:buChar char="•"/>
              <a:defRPr sz="2399" b="0" i="0">
                <a:solidFill>
                  <a:schemeClr val="tx2"/>
                </a:solidFill>
                <a:latin typeface="+mn-lt"/>
                <a:cs typeface="CiscoSans ExtraLight"/>
              </a:defRPr>
            </a:lvl2pPr>
            <a:lvl3pPr marL="996495" indent="-228496">
              <a:buClr>
                <a:schemeClr val="tx2"/>
              </a:buClr>
              <a:buSzPct val="80000"/>
              <a:buFont typeface="Arial"/>
              <a:buChar char="•"/>
              <a:defRPr sz="2133" b="0" i="0">
                <a:solidFill>
                  <a:schemeClr val="tx2"/>
                </a:solidFill>
                <a:latin typeface="+mn-lt"/>
                <a:cs typeface="CiscoSans ExtraLight"/>
              </a:defRPr>
            </a:lvl3pPr>
            <a:lvl4pPr marL="1214410" indent="-228496">
              <a:buClr>
                <a:schemeClr val="tx2"/>
              </a:buClr>
              <a:buSzPct val="80000"/>
              <a:buFont typeface="Arial"/>
              <a:buChar char="•"/>
              <a:defRPr sz="1866" b="0" i="0">
                <a:solidFill>
                  <a:schemeClr val="tx2"/>
                </a:solidFill>
                <a:latin typeface="+mn-lt"/>
                <a:cs typeface="CiscoSans ExtraLight"/>
              </a:defRPr>
            </a:lvl4pPr>
            <a:lvl5pPr marL="1442906" indent="-224264">
              <a:buClr>
                <a:schemeClr val="tx2"/>
              </a:buClr>
              <a:buSzPct val="80000"/>
              <a:buFont typeface="Arial"/>
              <a:buChar char="•"/>
              <a:defRPr sz="16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11248398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16243" y="1797051"/>
            <a:ext cx="11033585" cy="4224280"/>
          </a:xfrm>
          <a:prstGeom prst="rect">
            <a:avLst/>
          </a:prstGeom>
        </p:spPr>
        <p:txBody>
          <a:bodyPr lIns="91420" tIns="45710" rIns="91420" bIns="45710">
            <a:noAutofit/>
          </a:bodyPr>
          <a:lstStyle>
            <a:lvl1pPr marL="374477" indent="-298315">
              <a:lnSpc>
                <a:spcPct val="95000"/>
              </a:lnSpc>
              <a:spcBef>
                <a:spcPts val="1480"/>
              </a:spcBef>
              <a:buClr>
                <a:schemeClr val="tx2"/>
              </a:buClr>
              <a:buSzPct val="80000"/>
              <a:buFont typeface="Arial"/>
              <a:buChar char="•"/>
              <a:defRPr sz="2666" b="0" i="0">
                <a:solidFill>
                  <a:schemeClr val="tx2"/>
                </a:solidFill>
                <a:latin typeface="+mn-lt"/>
                <a:cs typeface="CiscoSans ExtraLight"/>
              </a:defRPr>
            </a:lvl1pPr>
            <a:lvl2pPr marL="677024" indent="-287735">
              <a:lnSpc>
                <a:spcPct val="95000"/>
              </a:lnSpc>
              <a:spcBef>
                <a:spcPts val="600"/>
              </a:spcBef>
              <a:buClr>
                <a:schemeClr val="tx2"/>
              </a:buClr>
              <a:buSzPct val="80000"/>
              <a:buFont typeface="Arial"/>
              <a:buChar char="•"/>
              <a:defRPr sz="2399" b="0" i="0">
                <a:solidFill>
                  <a:schemeClr val="tx2"/>
                </a:solidFill>
                <a:latin typeface="+mn-lt"/>
                <a:cs typeface="CiscoSans ExtraLight"/>
              </a:defRPr>
            </a:lvl2pPr>
            <a:lvl3pPr marL="996495" indent="-228496">
              <a:buClr>
                <a:schemeClr val="tx2"/>
              </a:buClr>
              <a:buSzPct val="80000"/>
              <a:buFont typeface="Arial"/>
              <a:buChar char="•"/>
              <a:defRPr sz="2133" b="0" i="0">
                <a:solidFill>
                  <a:schemeClr val="tx2"/>
                </a:solidFill>
                <a:latin typeface="+mn-lt"/>
                <a:cs typeface="CiscoSans ExtraLight"/>
              </a:defRPr>
            </a:lvl3pPr>
            <a:lvl4pPr marL="1214410" indent="-228496">
              <a:buClr>
                <a:schemeClr val="tx2"/>
              </a:buClr>
              <a:buSzPct val="80000"/>
              <a:buFont typeface="Arial"/>
              <a:buChar char="•"/>
              <a:defRPr sz="1866" b="0" i="0">
                <a:solidFill>
                  <a:schemeClr val="tx2"/>
                </a:solidFill>
                <a:latin typeface="+mn-lt"/>
                <a:cs typeface="CiscoSans ExtraLight"/>
              </a:defRPr>
            </a:lvl4pPr>
            <a:lvl5pPr marL="1442906" indent="-224264">
              <a:buClr>
                <a:schemeClr val="tx2"/>
              </a:buClr>
              <a:buSzPct val="80000"/>
              <a:buFont typeface="Arial"/>
              <a:buChar char="•"/>
              <a:defRPr sz="16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037576057"/>
      </p:ext>
    </p:extLst>
  </p:cSld>
  <p:clrMapOvr>
    <a:masterClrMapping/>
  </p:clrMapOvr>
  <p:transition spd="med">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83537" y="1797051"/>
            <a:ext cx="5200143" cy="4110792"/>
          </a:xfrm>
          <a:prstGeom prst="rect">
            <a:avLst/>
          </a:prstGeom>
        </p:spPr>
        <p:txBody>
          <a:bodyPr lIns="91420" tIns="45710" rIns="91420" bIns="45710">
            <a:noAutofit/>
          </a:bodyPr>
          <a:lstStyle>
            <a:lvl1pPr marL="304664" indent="-228496">
              <a:lnSpc>
                <a:spcPct val="95000"/>
              </a:lnSpc>
              <a:spcBef>
                <a:spcPts val="1480"/>
              </a:spcBef>
              <a:buClr>
                <a:schemeClr val="tx2"/>
              </a:buClr>
              <a:buSzPct val="80000"/>
              <a:buFont typeface="Arial"/>
              <a:buChar char="•"/>
              <a:defRPr sz="2666" b="0" i="0">
                <a:solidFill>
                  <a:schemeClr val="tx2"/>
                </a:solidFill>
                <a:latin typeface="+mn-lt"/>
                <a:cs typeface="CiscoSans ExtraLight"/>
              </a:defRPr>
            </a:lvl1pPr>
            <a:lvl2pPr marL="609321" indent="-287735">
              <a:lnSpc>
                <a:spcPct val="95000"/>
              </a:lnSpc>
              <a:spcBef>
                <a:spcPts val="600"/>
              </a:spcBef>
              <a:buClr>
                <a:schemeClr val="tx2"/>
              </a:buClr>
              <a:buSzPct val="80000"/>
              <a:buFont typeface="Arial"/>
              <a:buChar char="•"/>
              <a:defRPr sz="2399" b="0" i="0">
                <a:solidFill>
                  <a:schemeClr val="tx2"/>
                </a:solidFill>
                <a:latin typeface="+mn-lt"/>
                <a:cs typeface="CiscoSans ExtraLight"/>
              </a:defRPr>
            </a:lvl2pPr>
            <a:lvl3pPr marL="837817" indent="-228496">
              <a:buClr>
                <a:schemeClr val="tx2"/>
              </a:buClr>
              <a:buSzPct val="80000"/>
              <a:buFont typeface="Arial"/>
              <a:buChar char="•"/>
              <a:defRPr sz="2133" b="0" i="0">
                <a:solidFill>
                  <a:schemeClr val="tx2"/>
                </a:solidFill>
                <a:latin typeface="+mn-lt"/>
                <a:cs typeface="CiscoSans ExtraLight"/>
              </a:defRPr>
            </a:lvl3pPr>
            <a:lvl4pPr marL="1066312" indent="-228496">
              <a:buClr>
                <a:schemeClr val="tx2"/>
              </a:buClr>
              <a:buSzPct val="80000"/>
              <a:buFont typeface="Arial"/>
              <a:buChar char="•"/>
              <a:defRPr sz="1866" b="0" i="0">
                <a:solidFill>
                  <a:schemeClr val="tx2"/>
                </a:solidFill>
                <a:latin typeface="+mn-lt"/>
                <a:cs typeface="CiscoSans ExtraLight"/>
              </a:defRPr>
            </a:lvl4pPr>
            <a:lvl5pPr marL="1294806" indent="-228496">
              <a:buClr>
                <a:schemeClr val="tx2"/>
              </a:buClr>
              <a:buSzPct val="80000"/>
              <a:buFont typeface="Arial"/>
              <a:buChar char="•"/>
              <a:defRPr sz="16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6084807" y="1797051"/>
            <a:ext cx="5623149" cy="4110792"/>
          </a:xfrm>
          <a:prstGeom prst="rect">
            <a:avLst/>
          </a:prstGeom>
        </p:spPr>
        <p:txBody>
          <a:bodyPr lIns="91420" tIns="45710" rIns="91420" bIns="45710">
            <a:noAutofit/>
          </a:bodyPr>
          <a:lstStyle>
            <a:lvl1pPr marL="304664" indent="-228496">
              <a:lnSpc>
                <a:spcPct val="95000"/>
              </a:lnSpc>
              <a:spcBef>
                <a:spcPts val="1480"/>
              </a:spcBef>
              <a:buClr>
                <a:schemeClr val="tx2"/>
              </a:buClr>
              <a:buSzPct val="80000"/>
              <a:buFont typeface="Arial"/>
              <a:buChar char="•"/>
              <a:defRPr sz="2666" b="0" i="0" baseline="0">
                <a:solidFill>
                  <a:schemeClr val="tx2"/>
                </a:solidFill>
                <a:latin typeface="+mn-lt"/>
                <a:cs typeface="CiscoSans ExtraLight"/>
              </a:defRPr>
            </a:lvl1pPr>
            <a:lvl2pPr marL="609321" indent="-287735">
              <a:lnSpc>
                <a:spcPct val="95000"/>
              </a:lnSpc>
              <a:spcBef>
                <a:spcPts val="600"/>
              </a:spcBef>
              <a:buClr>
                <a:schemeClr val="tx2"/>
              </a:buClr>
              <a:buSzPct val="80000"/>
              <a:buFont typeface="Arial"/>
              <a:buChar char="•"/>
              <a:defRPr sz="2399" b="0" i="0">
                <a:solidFill>
                  <a:schemeClr val="tx2"/>
                </a:solidFill>
                <a:latin typeface="+mn-lt"/>
                <a:cs typeface="CiscoSans ExtraLight"/>
              </a:defRPr>
            </a:lvl2pPr>
            <a:lvl3pPr marL="837817" indent="-228496">
              <a:buClr>
                <a:schemeClr val="tx2"/>
              </a:buClr>
              <a:buSzPct val="80000"/>
              <a:buFont typeface="Arial"/>
              <a:buChar char="•"/>
              <a:defRPr sz="2133" b="0" i="0">
                <a:solidFill>
                  <a:schemeClr val="tx2"/>
                </a:solidFill>
                <a:latin typeface="+mn-lt"/>
                <a:cs typeface="CiscoSans ExtraLight"/>
              </a:defRPr>
            </a:lvl3pPr>
            <a:lvl4pPr marL="1066312" indent="-228496">
              <a:buClr>
                <a:schemeClr val="tx2"/>
              </a:buClr>
              <a:buSzPct val="80000"/>
              <a:buFont typeface="Arial"/>
              <a:buChar char="•"/>
              <a:defRPr sz="1866" b="0" i="0">
                <a:solidFill>
                  <a:schemeClr val="tx2"/>
                </a:solidFill>
                <a:latin typeface="+mn-lt"/>
                <a:cs typeface="CiscoSans ExtraLight"/>
              </a:defRPr>
            </a:lvl4pPr>
            <a:lvl5pPr marL="1294806" indent="-228496">
              <a:buClr>
                <a:schemeClr val="tx2"/>
              </a:buClr>
              <a:buSzPct val="80000"/>
              <a:buFont typeface="Arial"/>
              <a:buChar char="•"/>
              <a:defRPr sz="16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726897641"/>
      </p:ext>
    </p:extLst>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55828594"/>
      </p:ext>
    </p:extLst>
  </p:cSld>
  <p:clrMapOvr>
    <a:masterClrMapping/>
  </p:clrMapOvr>
  <p:transition spd="slow">
    <p:wip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6085948" y="812801"/>
            <a:ext cx="0" cy="5312833"/>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23742" y="403342"/>
            <a:ext cx="4953370" cy="1101929"/>
          </a:xfrm>
          <a:prstGeom prst="rect">
            <a:avLst/>
          </a:prstGeom>
        </p:spPr>
        <p:txBody>
          <a:bodyPr lIns="61712" tIns="34286" rIns="61712" bIns="34286" rtlCol="0">
            <a:noAutofit/>
          </a:bodyPr>
          <a:lstStyle>
            <a:lvl1pPr algn="l" defTabSz="914065" rtl="0" eaLnBrk="1" latinLnBrk="0" hangingPunct="1">
              <a:lnSpc>
                <a:spcPct val="80000"/>
              </a:lnSpc>
              <a:spcBef>
                <a:spcPct val="0"/>
              </a:spcBef>
              <a:buNone/>
              <a:defRPr lang="en-US" sz="4266" b="0" i="0" kern="1200" spc="-100" baseline="0" dirty="0" smtClean="0">
                <a:solidFill>
                  <a:schemeClr val="tx2"/>
                </a:solidFill>
                <a:latin typeface="+mj-lt"/>
                <a:ea typeface="+mj-ea"/>
                <a:cs typeface="CiscoSans Thin"/>
              </a:defRPr>
            </a:lvl1pPr>
          </a:lstStyle>
          <a:p>
            <a:r>
              <a:rPr lang="en-US"/>
              <a:t>Click to edit Master title style</a:t>
            </a:r>
            <a:endParaRPr lang="en-US" dirty="0"/>
          </a:p>
        </p:txBody>
      </p:sp>
      <p:sp>
        <p:nvSpPr>
          <p:cNvPr id="16" name="Text Placeholder 15"/>
          <p:cNvSpPr>
            <a:spLocks noGrp="1"/>
          </p:cNvSpPr>
          <p:nvPr>
            <p:ph type="body" sz="quarter" idx="13"/>
          </p:nvPr>
        </p:nvSpPr>
        <p:spPr>
          <a:xfrm>
            <a:off x="6539582" y="403341"/>
            <a:ext cx="4953370" cy="1101928"/>
          </a:xfrm>
          <a:prstGeom prst="rect">
            <a:avLst/>
          </a:prstGeom>
        </p:spPr>
        <p:txBody>
          <a:bodyPr lIns="91420" tIns="45710" rIns="91420" bIns="45710" anchor="ctr" anchorCtr="0">
            <a:noAutofit/>
          </a:bodyPr>
          <a:lstStyle>
            <a:lvl1pPr marL="0" marR="0" indent="0" algn="l" defTabSz="914065" rtl="0" eaLnBrk="1" fontAlgn="auto" latinLnBrk="0" hangingPunct="1">
              <a:lnSpc>
                <a:spcPct val="80000"/>
              </a:lnSpc>
              <a:spcBef>
                <a:spcPct val="0"/>
              </a:spcBef>
              <a:spcAft>
                <a:spcPts val="0"/>
              </a:spcAft>
              <a:buClrTx/>
              <a:buSzTx/>
              <a:buFontTx/>
              <a:buNone/>
              <a:tabLst/>
              <a:defRPr lang="en-US" sz="4266" b="0" i="0" kern="1200" spc="-100" baseline="0" dirty="0">
                <a:solidFill>
                  <a:schemeClr val="tx2"/>
                </a:solidFill>
                <a:latin typeface="+mj-lt"/>
                <a:ea typeface="+mj-ea"/>
                <a:cs typeface="CiscoSans Thin"/>
              </a:defRPr>
            </a:lvl1pPr>
          </a:lstStyle>
          <a:p>
            <a:pPr lvl="0"/>
            <a:r>
              <a:rPr lang="en-US"/>
              <a:t>Click to edit Master text styles</a:t>
            </a:r>
          </a:p>
        </p:txBody>
      </p:sp>
      <p:sp>
        <p:nvSpPr>
          <p:cNvPr id="8" name="Text Placeholder 3"/>
          <p:cNvSpPr>
            <a:spLocks noGrp="1"/>
          </p:cNvSpPr>
          <p:nvPr>
            <p:ph type="body" sz="quarter" idx="10"/>
          </p:nvPr>
        </p:nvSpPr>
        <p:spPr>
          <a:xfrm>
            <a:off x="623742" y="1797051"/>
            <a:ext cx="4953370" cy="4110792"/>
          </a:xfrm>
          <a:prstGeom prst="rect">
            <a:avLst/>
          </a:prstGeom>
        </p:spPr>
        <p:txBody>
          <a:bodyPr lIns="91420" tIns="45710" rIns="91420" bIns="45710">
            <a:noAutofit/>
          </a:bodyPr>
          <a:lstStyle>
            <a:lvl1pPr marL="304664" indent="-228496">
              <a:lnSpc>
                <a:spcPct val="95000"/>
              </a:lnSpc>
              <a:spcBef>
                <a:spcPts val="1480"/>
              </a:spcBef>
              <a:buClr>
                <a:schemeClr val="tx2"/>
              </a:buClr>
              <a:buSzPct val="80000"/>
              <a:buFont typeface="Arial"/>
              <a:buChar char="•"/>
              <a:defRPr sz="2666" b="0" i="0">
                <a:solidFill>
                  <a:schemeClr val="tx2"/>
                </a:solidFill>
                <a:latin typeface="+mn-lt"/>
                <a:cs typeface="CiscoSans ExtraLight"/>
              </a:defRPr>
            </a:lvl1pPr>
            <a:lvl2pPr marL="609321" indent="-287735">
              <a:lnSpc>
                <a:spcPct val="95000"/>
              </a:lnSpc>
              <a:spcBef>
                <a:spcPts val="600"/>
              </a:spcBef>
              <a:buClr>
                <a:schemeClr val="tx2"/>
              </a:buClr>
              <a:buSzPct val="80000"/>
              <a:buFont typeface="Arial"/>
              <a:buChar char="•"/>
              <a:defRPr sz="2399" b="0" i="0">
                <a:solidFill>
                  <a:schemeClr val="tx2"/>
                </a:solidFill>
                <a:latin typeface="+mn-lt"/>
                <a:cs typeface="CiscoSans ExtraLight"/>
              </a:defRPr>
            </a:lvl2pPr>
            <a:lvl3pPr marL="837817" indent="-228496">
              <a:buClr>
                <a:schemeClr val="tx2"/>
              </a:buClr>
              <a:buSzPct val="80000"/>
              <a:buFont typeface="Arial"/>
              <a:buChar char="•"/>
              <a:defRPr sz="2133" b="0" i="0">
                <a:solidFill>
                  <a:schemeClr val="tx2"/>
                </a:solidFill>
                <a:latin typeface="+mn-lt"/>
                <a:cs typeface="CiscoSans ExtraLight"/>
              </a:defRPr>
            </a:lvl3pPr>
            <a:lvl4pPr marL="1066312" indent="-228496">
              <a:buClr>
                <a:schemeClr val="tx2"/>
              </a:buClr>
              <a:buSzPct val="80000"/>
              <a:buFont typeface="Arial"/>
              <a:buChar char="•"/>
              <a:defRPr sz="1866" b="0" i="0">
                <a:solidFill>
                  <a:schemeClr val="tx2"/>
                </a:solidFill>
                <a:latin typeface="+mn-lt"/>
                <a:cs typeface="CiscoSans ExtraLight"/>
              </a:defRPr>
            </a:lvl4pPr>
            <a:lvl5pPr marL="1294806" indent="-228496">
              <a:buClr>
                <a:schemeClr val="tx2"/>
              </a:buClr>
              <a:buSzPct val="80000"/>
              <a:buFont typeface="Arial"/>
              <a:buChar char="•"/>
              <a:defRPr sz="16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p:cNvSpPr>
            <a:spLocks noGrp="1"/>
          </p:cNvSpPr>
          <p:nvPr>
            <p:ph type="body" sz="quarter" idx="14"/>
          </p:nvPr>
        </p:nvSpPr>
        <p:spPr>
          <a:xfrm>
            <a:off x="6539582" y="1797051"/>
            <a:ext cx="4953370" cy="4110792"/>
          </a:xfrm>
          <a:prstGeom prst="rect">
            <a:avLst/>
          </a:prstGeom>
        </p:spPr>
        <p:txBody>
          <a:bodyPr lIns="91420" tIns="45710" rIns="91420" bIns="45710">
            <a:noAutofit/>
          </a:bodyPr>
          <a:lstStyle>
            <a:lvl1pPr marL="304664" indent="-228496">
              <a:lnSpc>
                <a:spcPct val="95000"/>
              </a:lnSpc>
              <a:spcBef>
                <a:spcPts val="1480"/>
              </a:spcBef>
              <a:buClr>
                <a:schemeClr val="tx2"/>
              </a:buClr>
              <a:buSzPct val="80000"/>
              <a:buFont typeface="Arial"/>
              <a:buChar char="•"/>
              <a:defRPr sz="2666" b="0" i="0">
                <a:solidFill>
                  <a:schemeClr val="tx2"/>
                </a:solidFill>
                <a:latin typeface="+mn-lt"/>
                <a:cs typeface="CiscoSans ExtraLight"/>
              </a:defRPr>
            </a:lvl1pPr>
            <a:lvl2pPr marL="609321" indent="-287735">
              <a:lnSpc>
                <a:spcPct val="95000"/>
              </a:lnSpc>
              <a:spcBef>
                <a:spcPts val="600"/>
              </a:spcBef>
              <a:buClr>
                <a:schemeClr val="tx2"/>
              </a:buClr>
              <a:buSzPct val="80000"/>
              <a:buFont typeface="Arial"/>
              <a:buChar char="•"/>
              <a:defRPr sz="2399" b="0" i="0">
                <a:solidFill>
                  <a:schemeClr val="tx2"/>
                </a:solidFill>
                <a:latin typeface="+mn-lt"/>
                <a:cs typeface="CiscoSans ExtraLight"/>
              </a:defRPr>
            </a:lvl2pPr>
            <a:lvl3pPr marL="837817" indent="-228496">
              <a:buClr>
                <a:schemeClr val="tx2"/>
              </a:buClr>
              <a:buSzPct val="80000"/>
              <a:buFont typeface="Arial"/>
              <a:buChar char="•"/>
              <a:defRPr sz="2133" b="0" i="0">
                <a:solidFill>
                  <a:schemeClr val="tx2"/>
                </a:solidFill>
                <a:latin typeface="+mn-lt"/>
                <a:cs typeface="CiscoSans ExtraLight"/>
              </a:defRPr>
            </a:lvl3pPr>
            <a:lvl4pPr marL="1066312" indent="-228496">
              <a:buClr>
                <a:schemeClr val="tx2"/>
              </a:buClr>
              <a:buSzPct val="80000"/>
              <a:buFont typeface="Arial"/>
              <a:buChar char="•"/>
              <a:defRPr sz="1866" b="0" i="0">
                <a:solidFill>
                  <a:schemeClr val="tx2"/>
                </a:solidFill>
                <a:latin typeface="+mn-lt"/>
                <a:cs typeface="CiscoSans ExtraLight"/>
              </a:defRPr>
            </a:lvl4pPr>
            <a:lvl5pPr marL="1294806" indent="-228496">
              <a:buClr>
                <a:schemeClr val="tx2"/>
              </a:buClr>
              <a:buSzPct val="80000"/>
              <a:buFont typeface="Arial"/>
              <a:buChar char="•"/>
              <a:defRPr sz="16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3640755"/>
      </p:ext>
    </p:extLst>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4092567" y="812801"/>
            <a:ext cx="0" cy="5312833"/>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047588" y="812801"/>
            <a:ext cx="0" cy="5312833"/>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p:nvPr>
        </p:nvSpPr>
        <p:spPr>
          <a:xfrm>
            <a:off x="615793" y="304429"/>
            <a:ext cx="3115334" cy="1027281"/>
          </a:xfrm>
          <a:prstGeom prst="rect">
            <a:avLst/>
          </a:prstGeom>
        </p:spPr>
        <p:txBody>
          <a:bodyPr lIns="91420" tIns="45710" rIns="91420" bIns="45710" anchor="b" anchorCtr="0">
            <a:noAutofit/>
          </a:bodyPr>
          <a:lstStyle>
            <a:lvl1pPr marL="0" marR="0" indent="0" algn="l" defTabSz="914065" rtl="0" eaLnBrk="1" fontAlgn="auto" latinLnBrk="0" hangingPunct="1">
              <a:lnSpc>
                <a:spcPct val="80000"/>
              </a:lnSpc>
              <a:spcBef>
                <a:spcPct val="0"/>
              </a:spcBef>
              <a:spcAft>
                <a:spcPts val="0"/>
              </a:spcAft>
              <a:buClrTx/>
              <a:buSzTx/>
              <a:buFontTx/>
              <a:buNone/>
              <a:tabLst/>
              <a:defRPr kumimoji="0" lang="en-US" sz="3333" b="0" i="0" u="none" strike="noStrike" kern="1200" cap="none" spc="-100"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0" name="Text Placeholder 17"/>
          <p:cNvSpPr>
            <a:spLocks noGrp="1"/>
          </p:cNvSpPr>
          <p:nvPr>
            <p:ph type="body" sz="quarter" idx="22"/>
          </p:nvPr>
        </p:nvSpPr>
        <p:spPr>
          <a:xfrm>
            <a:off x="4502465" y="303789"/>
            <a:ext cx="3115334" cy="1027281"/>
          </a:xfrm>
          <a:prstGeom prst="rect">
            <a:avLst/>
          </a:prstGeom>
        </p:spPr>
        <p:txBody>
          <a:bodyPr lIns="91420" tIns="45710" rIns="91420" bIns="45710" anchor="b" anchorCtr="0">
            <a:noAutofit/>
          </a:bodyPr>
          <a:lstStyle>
            <a:lvl1pPr marL="0" marR="0" indent="0" algn="l" defTabSz="914065" rtl="0" eaLnBrk="1" fontAlgn="auto" latinLnBrk="0" hangingPunct="1">
              <a:lnSpc>
                <a:spcPct val="80000"/>
              </a:lnSpc>
              <a:spcBef>
                <a:spcPct val="0"/>
              </a:spcBef>
              <a:spcAft>
                <a:spcPts val="0"/>
              </a:spcAft>
              <a:buClrTx/>
              <a:buSzTx/>
              <a:buFontTx/>
              <a:buNone/>
              <a:tabLst/>
              <a:defRPr kumimoji="0" lang="en-US" sz="3333" b="0" i="0" u="none" strike="noStrike" kern="1200" cap="none" spc="-100"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4" name="Text Placeholder 17"/>
          <p:cNvSpPr>
            <a:spLocks noGrp="1"/>
          </p:cNvSpPr>
          <p:nvPr>
            <p:ph type="body" sz="quarter" idx="24"/>
          </p:nvPr>
        </p:nvSpPr>
        <p:spPr>
          <a:xfrm>
            <a:off x="8470880" y="293975"/>
            <a:ext cx="3115334" cy="1027281"/>
          </a:xfrm>
          <a:prstGeom prst="rect">
            <a:avLst/>
          </a:prstGeom>
        </p:spPr>
        <p:txBody>
          <a:bodyPr lIns="91420" tIns="45710" rIns="91420" bIns="45710" anchor="b" anchorCtr="0">
            <a:noAutofit/>
          </a:bodyPr>
          <a:lstStyle>
            <a:lvl1pPr marL="0" marR="0" indent="0" algn="l" defTabSz="914065" rtl="0" eaLnBrk="1" fontAlgn="auto" latinLnBrk="0" hangingPunct="1">
              <a:lnSpc>
                <a:spcPct val="80000"/>
              </a:lnSpc>
              <a:spcBef>
                <a:spcPct val="0"/>
              </a:spcBef>
              <a:spcAft>
                <a:spcPts val="0"/>
              </a:spcAft>
              <a:buClrTx/>
              <a:buSzTx/>
              <a:buFontTx/>
              <a:buNone/>
              <a:tabLst/>
              <a:defRPr kumimoji="0" lang="en-US" sz="3333" b="0" i="0" u="none" strike="noStrike" kern="1200" cap="none" spc="-100"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3" name="Text Placeholder 3"/>
          <p:cNvSpPr>
            <a:spLocks noGrp="1"/>
          </p:cNvSpPr>
          <p:nvPr>
            <p:ph type="body" sz="quarter" idx="11"/>
          </p:nvPr>
        </p:nvSpPr>
        <p:spPr>
          <a:xfrm>
            <a:off x="615790" y="1601459"/>
            <a:ext cx="3115335" cy="4419872"/>
          </a:xfrm>
          <a:prstGeom prst="rect">
            <a:avLst/>
          </a:prstGeom>
        </p:spPr>
        <p:txBody>
          <a:bodyPr lIns="91420" tIns="45710" rIns="91420" bIns="45710">
            <a:noAutofit/>
          </a:bodyPr>
          <a:lstStyle>
            <a:lvl1pPr marL="311010" indent="-228496">
              <a:lnSpc>
                <a:spcPct val="95000"/>
              </a:lnSpc>
              <a:spcBef>
                <a:spcPts val="1480"/>
              </a:spcBef>
              <a:buClr>
                <a:schemeClr val="tx2"/>
              </a:buClr>
              <a:buSzPct val="80000"/>
              <a:buFont typeface="Arial"/>
              <a:buChar char="•"/>
              <a:defRPr sz="2133" b="0" i="0" baseline="0">
                <a:solidFill>
                  <a:schemeClr val="tx2"/>
                </a:solidFill>
                <a:latin typeface="+mn-lt"/>
                <a:cs typeface="CiscoSans ExtraLight"/>
              </a:defRPr>
            </a:lvl1pPr>
            <a:lvl2pPr>
              <a:lnSpc>
                <a:spcPct val="95000"/>
              </a:lnSpc>
              <a:spcBef>
                <a:spcPts val="600"/>
              </a:spcBef>
              <a:buClr>
                <a:schemeClr val="tx2"/>
              </a:buClr>
              <a:buSzPct val="80000"/>
              <a:defRPr b="0" i="0">
                <a:solidFill>
                  <a:schemeClr val="tx2"/>
                </a:solidFill>
                <a:latin typeface="+mn-lt"/>
                <a:cs typeface="CiscoSans ExtraLight"/>
              </a:defRPr>
            </a:lvl2pPr>
            <a:lvl3pPr marL="575736" indent="-228496">
              <a:buClr>
                <a:schemeClr val="tx2"/>
              </a:buClr>
              <a:buSzPct val="80000"/>
              <a:buFont typeface="Arial"/>
              <a:buChar char="•"/>
              <a:defRPr sz="16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6"/>
          </p:nvPr>
        </p:nvSpPr>
        <p:spPr>
          <a:xfrm>
            <a:off x="4502467" y="1600428"/>
            <a:ext cx="3115335" cy="4419872"/>
          </a:xfrm>
          <a:prstGeom prst="rect">
            <a:avLst/>
          </a:prstGeom>
        </p:spPr>
        <p:txBody>
          <a:bodyPr lIns="91420" tIns="45710" rIns="91420" bIns="45710">
            <a:noAutofit/>
          </a:bodyPr>
          <a:lstStyle>
            <a:lvl1pPr marL="311010" indent="-228496">
              <a:lnSpc>
                <a:spcPct val="95000"/>
              </a:lnSpc>
              <a:spcBef>
                <a:spcPts val="1480"/>
              </a:spcBef>
              <a:buClr>
                <a:schemeClr val="tx2"/>
              </a:buClr>
              <a:buSzPct val="80000"/>
              <a:buFont typeface="Arial"/>
              <a:buChar char="•"/>
              <a:defRPr sz="2133" b="0" i="0" baseline="0">
                <a:solidFill>
                  <a:schemeClr val="tx2"/>
                </a:solidFill>
                <a:latin typeface="+mn-lt"/>
                <a:cs typeface="CiscoSans ExtraLight"/>
              </a:defRPr>
            </a:lvl1pPr>
            <a:lvl2pPr>
              <a:lnSpc>
                <a:spcPct val="95000"/>
              </a:lnSpc>
              <a:spcBef>
                <a:spcPts val="600"/>
              </a:spcBef>
              <a:buClr>
                <a:schemeClr val="tx2"/>
              </a:buClr>
              <a:buSzPct val="80000"/>
              <a:defRPr b="0" i="0">
                <a:solidFill>
                  <a:schemeClr val="tx2"/>
                </a:solidFill>
                <a:latin typeface="+mn-lt"/>
                <a:cs typeface="CiscoSans ExtraLight"/>
              </a:defRPr>
            </a:lvl2pPr>
            <a:lvl3pPr marL="575736" indent="-228496">
              <a:buClr>
                <a:schemeClr val="tx2"/>
              </a:buClr>
              <a:buSzPct val="80000"/>
              <a:buFont typeface="Arial"/>
              <a:buChar char="•"/>
              <a:defRPr sz="16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3"/>
          <p:cNvSpPr>
            <a:spLocks noGrp="1"/>
          </p:cNvSpPr>
          <p:nvPr>
            <p:ph type="body" sz="quarter" idx="27"/>
          </p:nvPr>
        </p:nvSpPr>
        <p:spPr>
          <a:xfrm>
            <a:off x="8470876" y="1600428"/>
            <a:ext cx="3115335" cy="4419872"/>
          </a:xfrm>
          <a:prstGeom prst="rect">
            <a:avLst/>
          </a:prstGeom>
        </p:spPr>
        <p:txBody>
          <a:bodyPr lIns="91420" tIns="45710" rIns="91420" bIns="45710">
            <a:noAutofit/>
          </a:bodyPr>
          <a:lstStyle>
            <a:lvl1pPr marL="311010" indent="-228496">
              <a:lnSpc>
                <a:spcPct val="95000"/>
              </a:lnSpc>
              <a:spcBef>
                <a:spcPts val="1480"/>
              </a:spcBef>
              <a:buClr>
                <a:schemeClr val="tx2"/>
              </a:buClr>
              <a:buSzPct val="80000"/>
              <a:buFont typeface="Arial"/>
              <a:buChar char="•"/>
              <a:defRPr sz="2133" b="0" i="0" baseline="0">
                <a:solidFill>
                  <a:schemeClr val="tx2"/>
                </a:solidFill>
                <a:latin typeface="+mn-lt"/>
                <a:cs typeface="CiscoSans ExtraLight"/>
              </a:defRPr>
            </a:lvl1pPr>
            <a:lvl2pPr>
              <a:lnSpc>
                <a:spcPct val="95000"/>
              </a:lnSpc>
              <a:spcBef>
                <a:spcPts val="600"/>
              </a:spcBef>
              <a:buClr>
                <a:schemeClr val="tx2"/>
              </a:buClr>
              <a:buSzPct val="80000"/>
              <a:defRPr b="0" i="0">
                <a:solidFill>
                  <a:schemeClr val="tx2"/>
                </a:solidFill>
                <a:latin typeface="+mn-lt"/>
                <a:cs typeface="CiscoSans ExtraLight"/>
              </a:defRPr>
            </a:lvl2pPr>
            <a:lvl3pPr marL="575736" indent="-228496">
              <a:buClr>
                <a:schemeClr val="tx2"/>
              </a:buClr>
              <a:buSzPct val="80000"/>
              <a:buFont typeface="Arial"/>
              <a:buChar char="•"/>
              <a:defRPr sz="16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7939372"/>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Bullet with pull quote">
    <p:spTree>
      <p:nvGrpSpPr>
        <p:cNvPr id="1" name=""/>
        <p:cNvGrpSpPr/>
        <p:nvPr/>
      </p:nvGrpSpPr>
      <p:grpSpPr>
        <a:xfrm>
          <a:off x="0" y="0"/>
          <a:ext cx="0" cy="0"/>
          <a:chOff x="0" y="0"/>
          <a:chExt cx="0" cy="0"/>
        </a:xfrm>
      </p:grpSpPr>
      <p:sp>
        <p:nvSpPr>
          <p:cNvPr id="6" name="Rounded Rectangle 5"/>
          <p:cNvSpPr/>
          <p:nvPr/>
        </p:nvSpPr>
        <p:spPr>
          <a:xfrm>
            <a:off x="6758873" y="1773771"/>
            <a:ext cx="4949595" cy="4135967"/>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62" tIns="60931" rIns="121862" bIns="60931" anchor="ctr"/>
          <a:lstStyle/>
          <a:p>
            <a:pPr algn="ctr" fontAlgn="auto">
              <a:spcBef>
                <a:spcPts val="0"/>
              </a:spcBef>
              <a:spcAft>
                <a:spcPts val="0"/>
              </a:spcAft>
              <a:defRPr/>
            </a:pPr>
            <a:endParaRPr lang="en-US" sz="3199">
              <a:solidFill>
                <a:schemeClr val="tx2"/>
              </a:solidFill>
              <a:latin typeface="+mj-lt"/>
            </a:endParaRPr>
          </a:p>
        </p:txBody>
      </p:sp>
      <p:sp>
        <p:nvSpPr>
          <p:cNvPr id="12" name="Text Placeholder 11"/>
          <p:cNvSpPr>
            <a:spLocks noGrp="1"/>
          </p:cNvSpPr>
          <p:nvPr>
            <p:ph type="body" sz="quarter" idx="11"/>
          </p:nvPr>
        </p:nvSpPr>
        <p:spPr>
          <a:xfrm>
            <a:off x="6863153" y="1975668"/>
            <a:ext cx="4500044" cy="2212024"/>
          </a:xfrm>
          <a:prstGeom prst="rect">
            <a:avLst/>
          </a:prstGeom>
        </p:spPr>
        <p:txBody>
          <a:bodyPr lIns="91420" tIns="45710" rIns="91420" bIns="45710">
            <a:noAutofit/>
          </a:bodyPr>
          <a:lstStyle>
            <a:lvl1pPr marL="114262" indent="-114262" algn="l" defTabSz="914065" rtl="0" eaLnBrk="1" latinLnBrk="0" hangingPunct="1">
              <a:lnSpc>
                <a:spcPct val="90000"/>
              </a:lnSpc>
              <a:spcBef>
                <a:spcPts val="0"/>
              </a:spcBef>
              <a:buNone/>
              <a:defRPr lang="en-US" sz="2000" kern="1200" baseline="0" dirty="0" smtClean="0">
                <a:solidFill>
                  <a:schemeClr val="tx2"/>
                </a:solidFill>
                <a:latin typeface="+mn-lt"/>
                <a:ea typeface="+mn-ea"/>
                <a:cs typeface="CiscoSans ExtraLight"/>
              </a:defRPr>
            </a:lvl1pPr>
            <a:lvl2pPr marL="114262" indent="-114262" algn="l" defTabSz="914065" rtl="0" eaLnBrk="1" latinLnBrk="0" hangingPunct="1">
              <a:defRPr lang="en-US" sz="2000" kern="1200" dirty="0" smtClean="0">
                <a:solidFill>
                  <a:schemeClr val="accent2"/>
                </a:solidFill>
                <a:latin typeface="Ciscolight" pitchFamily="2" charset="0"/>
                <a:ea typeface="+mn-ea"/>
                <a:cs typeface="+mn-cs"/>
              </a:defRPr>
            </a:lvl2pPr>
            <a:lvl3pPr marL="114262" indent="-114262" algn="l" defTabSz="914065" rtl="0" eaLnBrk="1" latinLnBrk="0" hangingPunct="1">
              <a:defRPr lang="en-US" sz="2000" kern="1200" dirty="0" smtClean="0">
                <a:solidFill>
                  <a:schemeClr val="accent2"/>
                </a:solidFill>
                <a:latin typeface="Ciscolight" pitchFamily="2" charset="0"/>
                <a:ea typeface="+mn-ea"/>
                <a:cs typeface="+mn-cs"/>
              </a:defRPr>
            </a:lvl3pPr>
            <a:lvl4pPr marL="114262" indent="-114262" algn="l" defTabSz="914065" rtl="0" eaLnBrk="1" latinLnBrk="0" hangingPunct="1">
              <a:defRPr lang="en-US" sz="2000" kern="1200" dirty="0" smtClean="0">
                <a:solidFill>
                  <a:schemeClr val="accent2"/>
                </a:solidFill>
                <a:latin typeface="Ciscolight" pitchFamily="2" charset="0"/>
                <a:ea typeface="+mn-ea"/>
                <a:cs typeface="+mn-cs"/>
              </a:defRPr>
            </a:lvl4pPr>
            <a:lvl5pPr marL="114262" indent="-114262" algn="l" defTabSz="914065" rtl="0" eaLnBrk="1" latinLnBrk="0" hangingPunct="1">
              <a:defRPr lang="en-US" sz="2000" kern="1200" dirty="0" smtClean="0">
                <a:solidFill>
                  <a:schemeClr val="accent2"/>
                </a:solidFill>
                <a:latin typeface="Ciscolight" pitchFamily="2" charset="0"/>
                <a:ea typeface="+mn-ea"/>
                <a:cs typeface="+mn-cs"/>
              </a:defRPr>
            </a:lvl5pPr>
          </a:lstStyle>
          <a:p>
            <a:pPr lvl="0"/>
            <a:r>
              <a:rPr lang="en-US"/>
              <a:t>Click to edit Master text styles</a:t>
            </a:r>
          </a:p>
        </p:txBody>
      </p:sp>
      <p:sp>
        <p:nvSpPr>
          <p:cNvPr id="19" name="Text Placeholder 18"/>
          <p:cNvSpPr>
            <a:spLocks noGrp="1"/>
          </p:cNvSpPr>
          <p:nvPr>
            <p:ph type="body" sz="quarter" idx="14"/>
          </p:nvPr>
        </p:nvSpPr>
        <p:spPr>
          <a:xfrm>
            <a:off x="6863156" y="4736592"/>
            <a:ext cx="4673776" cy="338328"/>
          </a:xfrm>
          <a:prstGeom prst="rect">
            <a:avLst/>
          </a:prstGeom>
        </p:spPr>
        <p:txBody>
          <a:bodyPr lIns="91420" tIns="45710" rIns="91420" bIns="45710">
            <a:noAutofit/>
          </a:bodyPr>
          <a:lstStyle>
            <a:lvl1pPr marL="0" indent="0">
              <a:buClr>
                <a:schemeClr val="tx2"/>
              </a:buClr>
              <a:buFontTx/>
              <a:buNone/>
              <a:defRPr sz="1600">
                <a:solidFill>
                  <a:schemeClr val="tx2"/>
                </a:solidFill>
                <a:latin typeface="+mn-lt"/>
                <a:cs typeface="CiscoSans ExtraLight"/>
              </a:defRPr>
            </a:lvl1pPr>
          </a:lstStyle>
          <a:p>
            <a:pPr lvl="0"/>
            <a:r>
              <a:rPr lang="en-US"/>
              <a:t>Click to edit Master text styles</a:t>
            </a:r>
          </a:p>
        </p:txBody>
      </p:sp>
      <p:sp>
        <p:nvSpPr>
          <p:cNvPr id="9" name="Text Placeholder 3"/>
          <p:cNvSpPr>
            <a:spLocks noGrp="1"/>
          </p:cNvSpPr>
          <p:nvPr>
            <p:ph type="body" sz="quarter" idx="10"/>
          </p:nvPr>
        </p:nvSpPr>
        <p:spPr>
          <a:xfrm>
            <a:off x="583537" y="1797051"/>
            <a:ext cx="5200143" cy="4110792"/>
          </a:xfrm>
          <a:prstGeom prst="rect">
            <a:avLst/>
          </a:prstGeom>
        </p:spPr>
        <p:txBody>
          <a:bodyPr lIns="91420" tIns="45710" rIns="91420" bIns="45710">
            <a:noAutofit/>
          </a:bodyPr>
          <a:lstStyle>
            <a:lvl1pPr marL="304664" indent="-228496">
              <a:lnSpc>
                <a:spcPct val="95000"/>
              </a:lnSpc>
              <a:spcBef>
                <a:spcPts val="1480"/>
              </a:spcBef>
              <a:buClr>
                <a:schemeClr val="tx2"/>
              </a:buClr>
              <a:buSzPct val="80000"/>
              <a:buFont typeface="Arial"/>
              <a:buChar char="•"/>
              <a:defRPr sz="2666" b="0" i="0">
                <a:solidFill>
                  <a:schemeClr val="tx2"/>
                </a:solidFill>
                <a:latin typeface="+mn-lt"/>
                <a:cs typeface="CiscoSans ExtraLight"/>
              </a:defRPr>
            </a:lvl1pPr>
            <a:lvl2pPr marL="609321" indent="-287735">
              <a:lnSpc>
                <a:spcPct val="95000"/>
              </a:lnSpc>
              <a:spcBef>
                <a:spcPts val="600"/>
              </a:spcBef>
              <a:buClr>
                <a:schemeClr val="tx2"/>
              </a:buClr>
              <a:buSzPct val="80000"/>
              <a:buFont typeface="Arial"/>
              <a:buChar char="•"/>
              <a:defRPr sz="2399" b="0" i="0">
                <a:solidFill>
                  <a:schemeClr val="tx2"/>
                </a:solidFill>
                <a:latin typeface="+mn-lt"/>
                <a:cs typeface="CiscoSans ExtraLight"/>
              </a:defRPr>
            </a:lvl2pPr>
            <a:lvl3pPr marL="837817" indent="-228496">
              <a:buClr>
                <a:schemeClr val="tx2"/>
              </a:buClr>
              <a:buSzPct val="80000"/>
              <a:buFont typeface="Arial"/>
              <a:buChar char="•"/>
              <a:defRPr sz="2133" b="0" i="0">
                <a:solidFill>
                  <a:schemeClr val="tx2"/>
                </a:solidFill>
                <a:latin typeface="+mn-lt"/>
                <a:cs typeface="CiscoSans ExtraLight"/>
              </a:defRPr>
            </a:lvl3pPr>
            <a:lvl4pPr marL="1066312" indent="-228496">
              <a:buClr>
                <a:schemeClr val="tx2"/>
              </a:buClr>
              <a:buSzPct val="80000"/>
              <a:buFont typeface="Arial"/>
              <a:buChar char="•"/>
              <a:defRPr sz="1866" b="0" i="0">
                <a:solidFill>
                  <a:schemeClr val="tx2"/>
                </a:solidFill>
                <a:latin typeface="+mn-lt"/>
                <a:cs typeface="CiscoSans ExtraLight"/>
              </a:defRPr>
            </a:lvl4pPr>
            <a:lvl5pPr marL="1294806" indent="-228496">
              <a:buClr>
                <a:schemeClr val="tx2"/>
              </a:buClr>
              <a:buSzPct val="80000"/>
              <a:buFont typeface="Arial"/>
              <a:buChar char="•"/>
              <a:defRPr sz="16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650463011"/>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268125897"/>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624255" y="5221411"/>
            <a:ext cx="10386438" cy="465808"/>
          </a:xfrm>
          <a:prstGeom prst="rect">
            <a:avLst/>
          </a:prstGeom>
        </p:spPr>
        <p:txBody>
          <a:bodyPr wrap="square" lIns="91420" tIns="45710" rIns="91420" bIns="45710" anchor="b" anchorCtr="0">
            <a:noAutofit/>
          </a:bodyPr>
          <a:lstStyle>
            <a:lvl1pPr marL="0" indent="0" algn="l" defTabSz="804565">
              <a:lnSpc>
                <a:spcPct val="100000"/>
              </a:lnSpc>
              <a:spcBef>
                <a:spcPct val="50000"/>
              </a:spcBef>
              <a:buNone/>
              <a:defRPr sz="2933" b="0" i="0">
                <a:solidFill>
                  <a:schemeClr val="tx2"/>
                </a:solidFill>
                <a:latin typeface="+mj-lt"/>
                <a:cs typeface="CiscoSans ExtraLight"/>
              </a:defRPr>
            </a:lvl1pPr>
            <a:lvl2pPr>
              <a:buFont typeface="Arial" pitchFamily="34" charset="0"/>
              <a:buNone/>
              <a:defRPr sz="1466"/>
            </a:lvl2pPr>
            <a:lvl3pPr>
              <a:buFont typeface="Arial" pitchFamily="34" charset="0"/>
              <a:buNone/>
              <a:defRPr sz="1466"/>
            </a:lvl3pPr>
            <a:lvl4pPr>
              <a:buFont typeface="Arial" pitchFamily="34" charset="0"/>
              <a:buNone/>
              <a:defRPr sz="1466"/>
            </a:lvl4pPr>
            <a:lvl5pPr>
              <a:buFont typeface="Arial" pitchFamily="34" charset="0"/>
              <a:buNone/>
              <a:defRPr sz="1466"/>
            </a:lvl5pPr>
          </a:lstStyle>
          <a:p>
            <a:pPr lvl="0"/>
            <a:r>
              <a:rPr lang="en-US"/>
              <a:t>Click to edit Master text styles</a:t>
            </a:r>
          </a:p>
        </p:txBody>
      </p:sp>
      <p:sp>
        <p:nvSpPr>
          <p:cNvPr id="4" name="Title 1"/>
          <p:cNvSpPr>
            <a:spLocks noGrp="1"/>
          </p:cNvSpPr>
          <p:nvPr>
            <p:ph type="ctrTitle"/>
          </p:nvPr>
        </p:nvSpPr>
        <p:spPr>
          <a:xfrm>
            <a:off x="383797" y="2054073"/>
            <a:ext cx="10626896" cy="3038449"/>
          </a:xfrm>
          <a:prstGeom prst="rect">
            <a:avLst/>
          </a:prstGeom>
        </p:spPr>
        <p:txBody>
          <a:bodyPr>
            <a:noAutofit/>
          </a:bodyPr>
          <a:lstStyle>
            <a:lvl1pPr marL="244739" indent="-533157" algn="l">
              <a:lnSpc>
                <a:spcPct val="90000"/>
              </a:lnSpc>
              <a:defRPr sz="6132" b="0" i="1"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333467100"/>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6145199" y="812801"/>
            <a:ext cx="0" cy="5312833"/>
          </a:xfrm>
          <a:prstGeom prst="line">
            <a:avLst/>
          </a:prstGeom>
          <a:ln w="38100" cap="flat" cmpd="sng">
            <a:solidFill>
              <a:srgbClr val="004BAF"/>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618190" y="1918751"/>
            <a:ext cx="5092471" cy="3020519"/>
          </a:xfrm>
        </p:spPr>
        <p:txBody>
          <a:bodyPr lIns="61715" tIns="34288" rIns="61715" bIns="34288" rtlCol="0">
            <a:noAutofit/>
          </a:bodyPr>
          <a:lstStyle>
            <a:lvl1pPr marL="0" indent="0" algn="l" defTabSz="914102" rtl="0" eaLnBrk="1" latinLnBrk="0" hangingPunct="1">
              <a:lnSpc>
                <a:spcPct val="80000"/>
              </a:lnSpc>
              <a:spcBef>
                <a:spcPct val="0"/>
              </a:spcBef>
              <a:buClr>
                <a:schemeClr val="tx1"/>
              </a:buClr>
              <a:buFont typeface="Ciscolight" pitchFamily="2" charset="0"/>
              <a:buNone/>
              <a:defRPr lang="en-US" sz="5999" b="0" kern="1200" spc="0" baseline="0" dirty="0">
                <a:solidFill>
                  <a:schemeClr val="accent1"/>
                </a:solidFill>
                <a:latin typeface="+mj-lt"/>
                <a:ea typeface="+mj-ea"/>
                <a:cs typeface="+mj-cs"/>
              </a:defRPr>
            </a:lvl1pPr>
          </a:lstStyle>
          <a:p>
            <a:r>
              <a:rPr lang="en-US"/>
              <a:t>Click to edit Master title style</a:t>
            </a:r>
            <a:endParaRPr lang="en-US" dirty="0"/>
          </a:p>
        </p:txBody>
      </p:sp>
      <p:sp>
        <p:nvSpPr>
          <p:cNvPr id="9" name="Text Placeholder 3"/>
          <p:cNvSpPr>
            <a:spLocks noGrp="1"/>
          </p:cNvSpPr>
          <p:nvPr>
            <p:ph type="body" sz="quarter" idx="11"/>
          </p:nvPr>
        </p:nvSpPr>
        <p:spPr>
          <a:xfrm>
            <a:off x="6561651" y="872691"/>
            <a:ext cx="5153164" cy="5120640"/>
          </a:xfrm>
          <a:prstGeom prst="rect">
            <a:avLst/>
          </a:prstGeom>
        </p:spPr>
        <p:txBody>
          <a:bodyPr lIns="91420" tIns="45710" rIns="91420" bIns="45710" anchor="ctr" anchorCtr="0">
            <a:noAutofit/>
          </a:bodyPr>
          <a:lstStyle>
            <a:lvl1pPr marL="0" indent="0">
              <a:buFontTx/>
              <a:buNone/>
              <a:defRPr sz="2133" baseline="0">
                <a:solidFill>
                  <a:schemeClr val="tx2"/>
                </a:solidFill>
                <a:latin typeface="+mn-lt"/>
              </a:defRPr>
            </a:lvl1pPr>
            <a:lvl2pPr>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833648304"/>
      </p:ext>
    </p:extLst>
  </p:cSld>
  <p:clrMapOvr>
    <a:masterClrMapping/>
  </p:clrMapOvr>
  <p:transition spd="slow">
    <p:wip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83536" y="1797054"/>
            <a:ext cx="11124420" cy="3544971"/>
          </a:xfrm>
          <a:prstGeom prst="rect">
            <a:avLst/>
          </a:prstGeom>
        </p:spPr>
        <p:txBody>
          <a:bodyPr lIns="91420" tIns="45710" rIns="91420" bIns="45710">
            <a:noAutofit/>
          </a:bodyPr>
          <a:lstStyle>
            <a:lvl1pPr marL="0" indent="0" algn="ctr">
              <a:buNone/>
              <a:defRPr sz="2666" baseline="0">
                <a:solidFill>
                  <a:schemeClr val="tx2"/>
                </a:solidFill>
                <a:latin typeface="+mn-lt"/>
              </a:defRPr>
            </a:lvl1pPr>
          </a:lstStyle>
          <a:p>
            <a:pPr lvl="0"/>
            <a:r>
              <a:rPr lang="en-US" noProof="0"/>
              <a:t>Click icon to add table</a:t>
            </a:r>
            <a:endParaRPr lang="en-GB" noProof="0"/>
          </a:p>
        </p:txBody>
      </p:sp>
      <p:sp>
        <p:nvSpPr>
          <p:cNvPr id="6" name="Text Placeholder 9"/>
          <p:cNvSpPr>
            <a:spLocks noGrp="1"/>
          </p:cNvSpPr>
          <p:nvPr>
            <p:ph type="body" sz="quarter" idx="11"/>
          </p:nvPr>
        </p:nvSpPr>
        <p:spPr>
          <a:xfrm>
            <a:off x="583537" y="5530965"/>
            <a:ext cx="9571256" cy="434977"/>
          </a:xfrm>
          <a:prstGeom prst="rect">
            <a:avLst/>
          </a:prstGeom>
        </p:spPr>
        <p:txBody>
          <a:bodyPr wrap="square" lIns="91420" tIns="45710" rIns="91420" bIns="45710" anchor="b" anchorCtr="0">
            <a:noAutofit/>
          </a:bodyPr>
          <a:lstStyle>
            <a:lvl1pPr algn="l" defTabSz="804565">
              <a:lnSpc>
                <a:spcPct val="100000"/>
              </a:lnSpc>
              <a:spcBef>
                <a:spcPct val="50000"/>
              </a:spcBef>
              <a:buNone/>
              <a:defRPr sz="2133" b="0" i="0">
                <a:solidFill>
                  <a:schemeClr val="tx2"/>
                </a:solidFill>
                <a:latin typeface="+mj-lt"/>
                <a:cs typeface="CiscoSans ExtraLight"/>
              </a:defRPr>
            </a:lvl1pPr>
            <a:lvl2pPr>
              <a:buFont typeface="Arial" pitchFamily="34" charset="0"/>
              <a:buNone/>
              <a:defRPr sz="1466"/>
            </a:lvl2pPr>
            <a:lvl3pPr>
              <a:buFont typeface="Arial" pitchFamily="34" charset="0"/>
              <a:buNone/>
              <a:defRPr sz="1466"/>
            </a:lvl3pPr>
            <a:lvl4pPr>
              <a:buFont typeface="Arial" pitchFamily="34" charset="0"/>
              <a:buNone/>
              <a:defRPr sz="1466"/>
            </a:lvl4pPr>
            <a:lvl5pPr>
              <a:buFont typeface="Arial" pitchFamily="34" charset="0"/>
              <a:buNone/>
              <a:defRPr sz="1466"/>
            </a:lvl5pPr>
          </a:lstStyle>
          <a:p>
            <a:pPr lvl="0"/>
            <a:r>
              <a:rPr lang="en-US"/>
              <a:t>Click to edit Master text styles</a:t>
            </a:r>
          </a:p>
        </p:txBody>
      </p:sp>
      <p:sp>
        <p:nvSpPr>
          <p:cNvPr id="5"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447475704"/>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83536" y="1799168"/>
            <a:ext cx="11124420" cy="3547533"/>
          </a:xfrm>
          <a:prstGeom prst="rect">
            <a:avLst/>
          </a:prstGeom>
        </p:spPr>
        <p:txBody>
          <a:bodyPr vert="horz" lIns="91420" tIns="45710" rIns="91420" bIns="45710">
            <a:noAutofit/>
          </a:bodyPr>
          <a:lstStyle>
            <a:lvl1pPr marL="0" indent="0" algn="ctr">
              <a:buNone/>
              <a:defRPr sz="2666" b="0" i="0">
                <a:solidFill>
                  <a:schemeClr val="tx2"/>
                </a:solidFill>
                <a:latin typeface="+mn-lt"/>
                <a:cs typeface="CiscoSans ExtraLight"/>
              </a:defRPr>
            </a:lvl1pPr>
          </a:lstStyle>
          <a:p>
            <a:pPr lvl="0"/>
            <a:r>
              <a:rPr lang="en-US" noProof="0"/>
              <a:t>Click icon to add chart</a:t>
            </a:r>
          </a:p>
        </p:txBody>
      </p:sp>
      <p:sp>
        <p:nvSpPr>
          <p:cNvPr id="7" name="Text Placeholder 9"/>
          <p:cNvSpPr>
            <a:spLocks noGrp="1"/>
          </p:cNvSpPr>
          <p:nvPr>
            <p:ph type="body" sz="quarter" idx="11"/>
          </p:nvPr>
        </p:nvSpPr>
        <p:spPr>
          <a:xfrm>
            <a:off x="583537" y="5530965"/>
            <a:ext cx="9571256" cy="434977"/>
          </a:xfrm>
          <a:prstGeom prst="rect">
            <a:avLst/>
          </a:prstGeom>
        </p:spPr>
        <p:txBody>
          <a:bodyPr wrap="square" lIns="91420" tIns="45710" rIns="91420" bIns="45710" anchor="b" anchorCtr="0">
            <a:noAutofit/>
          </a:bodyPr>
          <a:lstStyle>
            <a:lvl1pPr algn="l" defTabSz="804565">
              <a:lnSpc>
                <a:spcPct val="100000"/>
              </a:lnSpc>
              <a:spcBef>
                <a:spcPct val="50000"/>
              </a:spcBef>
              <a:buNone/>
              <a:defRPr sz="2133" b="0" i="0">
                <a:solidFill>
                  <a:schemeClr val="tx2"/>
                </a:solidFill>
                <a:latin typeface="+mj-lt"/>
                <a:cs typeface="CiscoSans ExtraLight"/>
              </a:defRPr>
            </a:lvl1pPr>
            <a:lvl2pPr>
              <a:buFont typeface="Arial" pitchFamily="34" charset="0"/>
              <a:buNone/>
              <a:defRPr sz="1466"/>
            </a:lvl2pPr>
            <a:lvl3pPr>
              <a:buFont typeface="Arial" pitchFamily="34" charset="0"/>
              <a:buNone/>
              <a:defRPr sz="1466"/>
            </a:lvl3pPr>
            <a:lvl4pPr>
              <a:buFont typeface="Arial" pitchFamily="34" charset="0"/>
              <a:buNone/>
              <a:defRPr sz="1466"/>
            </a:lvl4pPr>
            <a:lvl5pPr>
              <a:buFont typeface="Arial" pitchFamily="34" charset="0"/>
              <a:buNone/>
              <a:defRPr sz="1466"/>
            </a:lvl5pPr>
          </a:lstStyle>
          <a:p>
            <a:pPr lvl="0"/>
            <a:r>
              <a:rPr lang="en-US"/>
              <a:t>Click to edit Master text styles</a:t>
            </a:r>
          </a:p>
        </p:txBody>
      </p:sp>
      <p:sp>
        <p:nvSpPr>
          <p:cNvPr id="5"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414136452"/>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83537" y="1797051"/>
            <a:ext cx="5200143" cy="4110792"/>
          </a:xfrm>
          <a:prstGeom prst="rect">
            <a:avLst/>
          </a:prstGeom>
        </p:spPr>
        <p:txBody>
          <a:bodyPr lIns="91420" tIns="45710" rIns="91420" bIns="45710">
            <a:noAutofit/>
          </a:bodyPr>
          <a:lstStyle>
            <a:lvl1pPr marL="304664" indent="-228496">
              <a:lnSpc>
                <a:spcPct val="95000"/>
              </a:lnSpc>
              <a:spcBef>
                <a:spcPts val="1480"/>
              </a:spcBef>
              <a:buClr>
                <a:schemeClr val="tx2"/>
              </a:buClr>
              <a:buSzPct val="80000"/>
              <a:buFont typeface="Arial"/>
              <a:buChar char="•"/>
              <a:defRPr sz="2666" b="0" i="0">
                <a:solidFill>
                  <a:schemeClr val="tx2"/>
                </a:solidFill>
                <a:latin typeface="+mn-lt"/>
                <a:cs typeface="CiscoSans ExtraLight"/>
              </a:defRPr>
            </a:lvl1pPr>
            <a:lvl2pPr marL="609321" indent="-287735">
              <a:lnSpc>
                <a:spcPct val="95000"/>
              </a:lnSpc>
              <a:spcBef>
                <a:spcPts val="600"/>
              </a:spcBef>
              <a:buClr>
                <a:schemeClr val="tx2"/>
              </a:buClr>
              <a:buSzPct val="80000"/>
              <a:buFont typeface="Arial"/>
              <a:buChar char="•"/>
              <a:defRPr sz="2399" b="0" i="0">
                <a:solidFill>
                  <a:schemeClr val="tx2"/>
                </a:solidFill>
                <a:latin typeface="+mn-lt"/>
                <a:cs typeface="CiscoSans ExtraLight"/>
              </a:defRPr>
            </a:lvl2pPr>
            <a:lvl3pPr marL="837817" indent="-228496">
              <a:buClr>
                <a:schemeClr val="tx2"/>
              </a:buClr>
              <a:buSzPct val="80000"/>
              <a:buFont typeface="Arial"/>
              <a:buChar char="•"/>
              <a:defRPr sz="2133" b="0" i="0">
                <a:solidFill>
                  <a:schemeClr val="tx2"/>
                </a:solidFill>
                <a:latin typeface="+mn-lt"/>
                <a:cs typeface="CiscoSans ExtraLight"/>
              </a:defRPr>
            </a:lvl3pPr>
            <a:lvl4pPr marL="1066312" indent="-228496">
              <a:buClr>
                <a:schemeClr val="tx2"/>
              </a:buClr>
              <a:buSzPct val="80000"/>
              <a:buFont typeface="Arial"/>
              <a:buChar char="•"/>
              <a:defRPr sz="1866" b="0" i="0">
                <a:solidFill>
                  <a:schemeClr val="tx2"/>
                </a:solidFill>
                <a:latin typeface="+mn-lt"/>
                <a:cs typeface="CiscoSans ExtraLight"/>
              </a:defRPr>
            </a:lvl4pPr>
            <a:lvl5pPr marL="1294806" indent="-228496">
              <a:buClr>
                <a:schemeClr val="tx2"/>
              </a:buClr>
              <a:buSzPct val="80000"/>
              <a:buFont typeface="Arial"/>
              <a:buChar char="•"/>
              <a:defRPr sz="16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6084807" y="1797051"/>
            <a:ext cx="5623149" cy="4110792"/>
          </a:xfrm>
          <a:prstGeom prst="rect">
            <a:avLst/>
          </a:prstGeom>
        </p:spPr>
        <p:txBody>
          <a:bodyPr lIns="91420" tIns="45710" rIns="91420" bIns="45710">
            <a:noAutofit/>
          </a:bodyPr>
          <a:lstStyle>
            <a:lvl1pPr marL="304664" indent="-228496">
              <a:lnSpc>
                <a:spcPct val="95000"/>
              </a:lnSpc>
              <a:spcBef>
                <a:spcPts val="1480"/>
              </a:spcBef>
              <a:buClr>
                <a:schemeClr val="tx2"/>
              </a:buClr>
              <a:buSzPct val="80000"/>
              <a:buFont typeface="Arial"/>
              <a:buChar char="•"/>
              <a:defRPr sz="2666" b="0" i="0" baseline="0">
                <a:solidFill>
                  <a:schemeClr val="tx2"/>
                </a:solidFill>
                <a:latin typeface="+mn-lt"/>
                <a:cs typeface="CiscoSans ExtraLight"/>
              </a:defRPr>
            </a:lvl1pPr>
            <a:lvl2pPr marL="609321" indent="-287735">
              <a:lnSpc>
                <a:spcPct val="95000"/>
              </a:lnSpc>
              <a:spcBef>
                <a:spcPts val="600"/>
              </a:spcBef>
              <a:buClr>
                <a:schemeClr val="tx2"/>
              </a:buClr>
              <a:buSzPct val="80000"/>
              <a:buFont typeface="Arial"/>
              <a:buChar char="•"/>
              <a:defRPr sz="2399" b="0" i="0">
                <a:solidFill>
                  <a:schemeClr val="tx2"/>
                </a:solidFill>
                <a:latin typeface="+mn-lt"/>
                <a:cs typeface="CiscoSans ExtraLight"/>
              </a:defRPr>
            </a:lvl2pPr>
            <a:lvl3pPr marL="837817" indent="-228496">
              <a:buClr>
                <a:schemeClr val="tx2"/>
              </a:buClr>
              <a:buSzPct val="80000"/>
              <a:buFont typeface="Arial"/>
              <a:buChar char="•"/>
              <a:defRPr sz="2133" b="0" i="0">
                <a:solidFill>
                  <a:schemeClr val="tx2"/>
                </a:solidFill>
                <a:latin typeface="+mn-lt"/>
                <a:cs typeface="CiscoSans ExtraLight"/>
              </a:defRPr>
            </a:lvl3pPr>
            <a:lvl4pPr marL="1066312" indent="-228496">
              <a:buClr>
                <a:schemeClr val="tx2"/>
              </a:buClr>
              <a:buSzPct val="80000"/>
              <a:buFont typeface="Arial"/>
              <a:buChar char="•"/>
              <a:defRPr sz="1866" b="0" i="0">
                <a:solidFill>
                  <a:schemeClr val="tx2"/>
                </a:solidFill>
                <a:latin typeface="+mn-lt"/>
                <a:cs typeface="CiscoSans ExtraLight"/>
              </a:defRPr>
            </a:lvl4pPr>
            <a:lvl5pPr marL="1294806" indent="-228496">
              <a:buClr>
                <a:schemeClr val="tx2"/>
              </a:buClr>
              <a:buSzPct val="80000"/>
              <a:buFont typeface="Arial"/>
              <a:buChar char="•"/>
              <a:defRPr sz="16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973576359"/>
      </p:ext>
    </p:extLst>
  </p:cSld>
  <p:clrMapOvr>
    <a:masterClrMapping/>
  </p:clrMapOvr>
  <p:transition spd="med">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583539" y="1799275"/>
            <a:ext cx="5341277" cy="4054364"/>
          </a:xfrm>
          <a:prstGeom prst="rect">
            <a:avLst/>
          </a:prstGeom>
        </p:spPr>
        <p:txBody>
          <a:bodyPr lIns="91420" tIns="45710" rIns="91420" bIns="45710" anchor="ctr" anchorCtr="0">
            <a:noAutofit/>
          </a:bodyPr>
          <a:lstStyle>
            <a:lvl1pPr marL="0" indent="0">
              <a:buNone/>
              <a:defRPr sz="31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 name="Chart Placeholder 2"/>
          <p:cNvSpPr>
            <a:spLocks noGrp="1"/>
          </p:cNvSpPr>
          <p:nvPr>
            <p:ph type="chart" sz="quarter" idx="12"/>
          </p:nvPr>
        </p:nvSpPr>
        <p:spPr>
          <a:xfrm>
            <a:off x="6278242" y="1799169"/>
            <a:ext cx="5429714" cy="4052529"/>
          </a:xfrm>
          <a:prstGeom prst="rect">
            <a:avLst/>
          </a:prstGeom>
        </p:spPr>
        <p:txBody>
          <a:bodyPr vert="horz" lIns="91420" tIns="45710" rIns="91420" bIns="45710">
            <a:noAutofit/>
          </a:bodyPr>
          <a:lstStyle>
            <a:lvl1pPr marL="0" indent="0" algn="ctr">
              <a:buNone/>
              <a:defRPr sz="2666">
                <a:solidFill>
                  <a:schemeClr val="tx2"/>
                </a:solidFill>
                <a:latin typeface="+mn-lt"/>
                <a:cs typeface="CiscoSans ExtraLight"/>
              </a:defRPr>
            </a:lvl1pPr>
          </a:lstStyle>
          <a:p>
            <a:pPr lvl="0"/>
            <a:r>
              <a:rPr lang="en-US" noProof="0"/>
              <a:t>Click icon to add chart</a:t>
            </a:r>
          </a:p>
        </p:txBody>
      </p:sp>
      <p:sp>
        <p:nvSpPr>
          <p:cNvPr id="5"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745219688"/>
      </p:ext>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583537" y="1799139"/>
            <a:ext cx="5337270" cy="4054500"/>
          </a:xfrm>
          <a:prstGeom prst="rect">
            <a:avLst/>
          </a:prstGeom>
        </p:spPr>
        <p:txBody>
          <a:bodyPr lIns="91420" tIns="45710" rIns="91420" bIns="45710" anchor="ctr" anchorCtr="0">
            <a:noAutofit/>
          </a:bodyPr>
          <a:lstStyle>
            <a:lvl1pPr marL="0" indent="0">
              <a:buNone/>
              <a:defRPr sz="31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1" name="Picture Placeholder 2"/>
          <p:cNvSpPr>
            <a:spLocks noGrp="1"/>
          </p:cNvSpPr>
          <p:nvPr>
            <p:ph type="pic" sz="quarter" idx="10"/>
          </p:nvPr>
        </p:nvSpPr>
        <p:spPr>
          <a:xfrm>
            <a:off x="6275847" y="1799167"/>
            <a:ext cx="5432110" cy="4054944"/>
          </a:xfrm>
          <a:prstGeom prst="rect">
            <a:avLst/>
          </a:prstGeom>
        </p:spPr>
        <p:txBody>
          <a:bodyPr vert="horz" lIns="91420" tIns="45710" rIns="91420" bIns="45710">
            <a:noAutofit/>
          </a:bodyPr>
          <a:lstStyle>
            <a:lvl1pPr marL="0" indent="0" algn="ctr">
              <a:buNone/>
              <a:defRPr sz="2666" b="0" i="0">
                <a:solidFill>
                  <a:schemeClr val="tx2"/>
                </a:solidFill>
                <a:latin typeface="+mn-lt"/>
                <a:cs typeface="CiscoSans ExtraLight"/>
              </a:defRPr>
            </a:lvl1pPr>
          </a:lstStyle>
          <a:p>
            <a:pPr lvl="0"/>
            <a:r>
              <a:rPr lang="en-US" noProof="0"/>
              <a:t>Drag picture to placeholder or click icon to add</a:t>
            </a:r>
          </a:p>
        </p:txBody>
      </p:sp>
      <p:sp>
        <p:nvSpPr>
          <p:cNvPr id="5"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979584211"/>
      </p:ext>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9" name="Oval 8"/>
          <p:cNvSpPr/>
          <p:nvPr/>
        </p:nvSpPr>
        <p:spPr>
          <a:xfrm>
            <a:off x="8111074" y="2163237"/>
            <a:ext cx="3091644" cy="3090333"/>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199">
              <a:cs typeface="Arial"/>
            </a:endParaRPr>
          </a:p>
        </p:txBody>
      </p:sp>
      <p:sp>
        <p:nvSpPr>
          <p:cNvPr id="10" name="Oval 9"/>
          <p:cNvSpPr/>
          <p:nvPr/>
        </p:nvSpPr>
        <p:spPr>
          <a:xfrm>
            <a:off x="4562345" y="2163237"/>
            <a:ext cx="3091645" cy="309033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199">
              <a:cs typeface="Arial"/>
            </a:endParaRPr>
          </a:p>
        </p:txBody>
      </p:sp>
      <p:sp>
        <p:nvSpPr>
          <p:cNvPr id="11" name="Oval 10"/>
          <p:cNvSpPr/>
          <p:nvPr/>
        </p:nvSpPr>
        <p:spPr>
          <a:xfrm>
            <a:off x="1017853" y="2163237"/>
            <a:ext cx="3091644" cy="3090333"/>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199">
              <a:cs typeface="Arial"/>
            </a:endParaRPr>
          </a:p>
        </p:txBody>
      </p:sp>
      <p:sp>
        <p:nvSpPr>
          <p:cNvPr id="2" name="Title 1"/>
          <p:cNvSpPr>
            <a:spLocks noGrp="1"/>
          </p:cNvSpPr>
          <p:nvPr>
            <p:ph type="title"/>
          </p:nvPr>
        </p:nvSpPr>
        <p:spPr/>
        <p:txBody>
          <a:bodyPr/>
          <a:lstStyle/>
          <a:p>
            <a:r>
              <a:rPr lang="en-US"/>
              <a:t>Click to edit Master title style</a:t>
            </a:r>
          </a:p>
        </p:txBody>
      </p:sp>
      <p:sp>
        <p:nvSpPr>
          <p:cNvPr id="17" name="Text Placeholder 17"/>
          <p:cNvSpPr>
            <a:spLocks noGrp="1"/>
          </p:cNvSpPr>
          <p:nvPr>
            <p:ph type="body" sz="quarter" idx="11"/>
          </p:nvPr>
        </p:nvSpPr>
        <p:spPr>
          <a:xfrm>
            <a:off x="1036379" y="3733525"/>
            <a:ext cx="3055385" cy="804881"/>
          </a:xfrm>
          <a:prstGeom prst="rect">
            <a:avLst/>
          </a:prstGeom>
        </p:spPr>
        <p:txBody>
          <a:bodyPr lIns="91420" tIns="45710" rIns="91420" bIns="45710" anchor="ctr" anchorCtr="0">
            <a:noAutofit/>
          </a:bodyPr>
          <a:lstStyle>
            <a:lvl1pPr marL="0" indent="0" algn="ctr">
              <a:buNone/>
              <a:defRPr sz="2666"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8" name="Text Placeholder 17"/>
          <p:cNvSpPr>
            <a:spLocks noGrp="1"/>
          </p:cNvSpPr>
          <p:nvPr>
            <p:ph type="body" sz="quarter" idx="12"/>
          </p:nvPr>
        </p:nvSpPr>
        <p:spPr>
          <a:xfrm>
            <a:off x="4580734" y="3730928"/>
            <a:ext cx="3055385" cy="804881"/>
          </a:xfrm>
          <a:prstGeom prst="rect">
            <a:avLst/>
          </a:prstGeom>
        </p:spPr>
        <p:txBody>
          <a:bodyPr lIns="91420" tIns="45710" rIns="91420" bIns="45710" anchor="ctr" anchorCtr="0">
            <a:noAutofit/>
          </a:bodyPr>
          <a:lstStyle>
            <a:lvl1pPr marL="0" indent="0" algn="ctr">
              <a:buNone/>
              <a:defRPr sz="2666"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13"/>
          </p:nvPr>
        </p:nvSpPr>
        <p:spPr>
          <a:xfrm>
            <a:off x="8128991" y="3730928"/>
            <a:ext cx="3055385" cy="804881"/>
          </a:xfrm>
          <a:prstGeom prst="rect">
            <a:avLst/>
          </a:prstGeom>
        </p:spPr>
        <p:txBody>
          <a:bodyPr lIns="91420" tIns="45710" rIns="91420" bIns="45710" anchor="ctr" anchorCtr="0">
            <a:noAutofit/>
          </a:bodyPr>
          <a:lstStyle>
            <a:lvl1pPr marL="0" indent="0" algn="ctr">
              <a:buNone/>
              <a:defRPr sz="2666"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4" name="Picture Placeholder 5"/>
          <p:cNvSpPr>
            <a:spLocks noGrp="1"/>
          </p:cNvSpPr>
          <p:nvPr>
            <p:ph type="pic" sz="quarter" idx="14"/>
          </p:nvPr>
        </p:nvSpPr>
        <p:spPr>
          <a:xfrm>
            <a:off x="2027239" y="2857372"/>
            <a:ext cx="1051710" cy="1051984"/>
          </a:xfrm>
          <a:prstGeom prst="rect">
            <a:avLst/>
          </a:prstGeom>
        </p:spPr>
        <p:txBody>
          <a:bodyPr vert="horz"/>
          <a:lstStyle>
            <a:lvl1pPr marL="0" indent="0" algn="ctr">
              <a:buNone/>
              <a:defRPr sz="1600">
                <a:solidFill>
                  <a:schemeClr val="bg1"/>
                </a:solidFill>
              </a:defRPr>
            </a:lvl1pPr>
          </a:lstStyle>
          <a:p>
            <a:pPr lvl="0"/>
            <a:r>
              <a:rPr lang="en-US" noProof="0"/>
              <a:t>Drag picture to placeholder or click icon to add</a:t>
            </a:r>
          </a:p>
        </p:txBody>
      </p:sp>
      <p:sp>
        <p:nvSpPr>
          <p:cNvPr id="16" name="Picture Placeholder 5"/>
          <p:cNvSpPr>
            <a:spLocks noGrp="1"/>
          </p:cNvSpPr>
          <p:nvPr>
            <p:ph type="pic" sz="quarter" idx="15"/>
          </p:nvPr>
        </p:nvSpPr>
        <p:spPr>
          <a:xfrm>
            <a:off x="5602367" y="2870412"/>
            <a:ext cx="1051710" cy="1051984"/>
          </a:xfrm>
          <a:prstGeom prst="rect">
            <a:avLst/>
          </a:prstGeom>
        </p:spPr>
        <p:txBody>
          <a:bodyPr vert="horz"/>
          <a:lstStyle>
            <a:lvl1pPr marL="0" indent="0" algn="ctr">
              <a:buNone/>
              <a:defRPr sz="1600">
                <a:solidFill>
                  <a:schemeClr val="bg1"/>
                </a:solidFill>
              </a:defRPr>
            </a:lvl1pPr>
          </a:lstStyle>
          <a:p>
            <a:pPr lvl="0"/>
            <a:r>
              <a:rPr lang="en-US" noProof="0"/>
              <a:t>Drag picture to placeholder or click icon to add</a:t>
            </a:r>
          </a:p>
        </p:txBody>
      </p:sp>
      <p:sp>
        <p:nvSpPr>
          <p:cNvPr id="21" name="Picture Placeholder 5"/>
          <p:cNvSpPr>
            <a:spLocks noGrp="1"/>
          </p:cNvSpPr>
          <p:nvPr>
            <p:ph type="pic" sz="quarter" idx="16"/>
          </p:nvPr>
        </p:nvSpPr>
        <p:spPr>
          <a:xfrm>
            <a:off x="9120104" y="2857372"/>
            <a:ext cx="1051710" cy="1051984"/>
          </a:xfrm>
          <a:prstGeom prst="rect">
            <a:avLst/>
          </a:prstGeom>
        </p:spPr>
        <p:txBody>
          <a:bodyPr vert="horz"/>
          <a:lstStyle>
            <a:lvl1pPr marL="0" indent="0" algn="ctr">
              <a:buNone/>
              <a:defRPr sz="1600">
                <a:solidFill>
                  <a:schemeClr val="bg1"/>
                </a:solidFill>
              </a:defRPr>
            </a:lvl1pPr>
          </a:lstStyle>
          <a:p>
            <a:pPr lvl="0"/>
            <a:r>
              <a:rPr lang="en-US" noProof="0"/>
              <a:t>Drag picture to placeholder or click icon to add</a:t>
            </a:r>
          </a:p>
        </p:txBody>
      </p:sp>
    </p:spTree>
    <p:extLst>
      <p:ext uri="{BB962C8B-B14F-4D97-AF65-F5344CB8AC3E}">
        <p14:creationId xmlns:p14="http://schemas.microsoft.com/office/powerpoint/2010/main" val="3487805133"/>
      </p:ext>
    </p:extLst>
  </p:cSld>
  <p:clrMapOvr>
    <a:masterClrMapping/>
  </p:clrMapOvr>
  <p:transition spd="slow">
    <p:wip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12" name="Oval 5"/>
          <p:cNvSpPr>
            <a:spLocks noChangeArrowheads="1"/>
          </p:cNvSpPr>
          <p:nvPr/>
        </p:nvSpPr>
        <p:spPr bwMode="auto">
          <a:xfrm>
            <a:off x="1032667" y="2163236"/>
            <a:ext cx="3074716" cy="3075517"/>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91412" tIns="45707" rIns="91412" bIns="45707"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1218895" eaLnBrk="1" hangingPunct="1"/>
            <a:endParaRPr lang="en-US" altLang="en-US" sz="3199">
              <a:solidFill>
                <a:srgbClr val="FFFFFF"/>
              </a:solidFill>
            </a:endParaRPr>
          </a:p>
        </p:txBody>
      </p:sp>
      <p:sp>
        <p:nvSpPr>
          <p:cNvPr id="13" name="Oval 7"/>
          <p:cNvSpPr>
            <a:spLocks noChangeArrowheads="1"/>
          </p:cNvSpPr>
          <p:nvPr/>
        </p:nvSpPr>
        <p:spPr bwMode="auto">
          <a:xfrm>
            <a:off x="4562345" y="2163236"/>
            <a:ext cx="3074716" cy="3075517"/>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91412" tIns="45707" rIns="91412" bIns="45707"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1218895" eaLnBrk="1" hangingPunct="1"/>
            <a:endParaRPr lang="en-US" altLang="en-US" sz="3199">
              <a:solidFill>
                <a:srgbClr val="FFFFFF"/>
              </a:solidFill>
            </a:endParaRPr>
          </a:p>
        </p:txBody>
      </p:sp>
      <p:sp>
        <p:nvSpPr>
          <p:cNvPr id="14" name="Oval 8"/>
          <p:cNvSpPr>
            <a:spLocks noChangeArrowheads="1"/>
          </p:cNvSpPr>
          <p:nvPr/>
        </p:nvSpPr>
        <p:spPr bwMode="auto">
          <a:xfrm>
            <a:off x="8115303" y="2163236"/>
            <a:ext cx="3072600" cy="3075517"/>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91412" tIns="45707" rIns="91412" bIns="45707"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1218895" eaLnBrk="1" hangingPunct="1"/>
            <a:endParaRPr lang="en-US" altLang="en-US" sz="3199">
              <a:solidFill>
                <a:srgbClr val="FFFFFF"/>
              </a:solidFill>
            </a:endParaRPr>
          </a:p>
        </p:txBody>
      </p:sp>
      <p:sp>
        <p:nvSpPr>
          <p:cNvPr id="3"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t>Click to edit Master title style</a:t>
            </a:r>
            <a:endParaRPr lang="en-GB" dirty="0"/>
          </a:p>
        </p:txBody>
      </p:sp>
      <p:sp>
        <p:nvSpPr>
          <p:cNvPr id="35" name="Picture Placeholder 25"/>
          <p:cNvSpPr>
            <a:spLocks noGrp="1"/>
          </p:cNvSpPr>
          <p:nvPr>
            <p:ph type="pic" sz="quarter" idx="10"/>
          </p:nvPr>
        </p:nvSpPr>
        <p:spPr>
          <a:xfrm>
            <a:off x="1033018" y="2163193"/>
            <a:ext cx="3073823" cy="3074624"/>
          </a:xfrm>
          <a:prstGeom prst="ellipse">
            <a:avLst/>
          </a:prstGeom>
          <a:solidFill>
            <a:schemeClr val="bg1">
              <a:alpha val="30000"/>
            </a:schemeClr>
          </a:solidFill>
          <a:ln>
            <a:noFill/>
          </a:ln>
          <a:effectLst/>
        </p:spPr>
        <p:txBody>
          <a:bodyPr lIns="91424" tIns="45712" rIns="91424" bIns="45712" anchor="ctr" anchorCtr="0"/>
          <a:lstStyle>
            <a:lvl1pPr algn="l">
              <a:buFontTx/>
              <a:buNone/>
              <a:defRPr sz="1733" baseline="0">
                <a:solidFill>
                  <a:schemeClr val="tx1"/>
                </a:solidFill>
                <a:latin typeface="+mj-lt"/>
              </a:defRPr>
            </a:lvl1pPr>
          </a:lstStyle>
          <a:p>
            <a:pPr lvl="0"/>
            <a:r>
              <a:rPr lang="en-US" noProof="0"/>
              <a:t>Drag picture to placeholder or click icon to add</a:t>
            </a:r>
          </a:p>
        </p:txBody>
      </p:sp>
      <p:sp>
        <p:nvSpPr>
          <p:cNvPr id="37" name="Picture Placeholder 25"/>
          <p:cNvSpPr>
            <a:spLocks noGrp="1"/>
          </p:cNvSpPr>
          <p:nvPr>
            <p:ph type="pic" sz="quarter" idx="11"/>
          </p:nvPr>
        </p:nvSpPr>
        <p:spPr>
          <a:xfrm>
            <a:off x="4562795" y="2163193"/>
            <a:ext cx="3073823" cy="3074624"/>
          </a:xfrm>
          <a:prstGeom prst="ellipse">
            <a:avLst/>
          </a:prstGeom>
          <a:solidFill>
            <a:schemeClr val="bg1">
              <a:alpha val="30000"/>
            </a:schemeClr>
          </a:solidFill>
          <a:ln>
            <a:noFill/>
          </a:ln>
          <a:effectLst/>
        </p:spPr>
        <p:txBody>
          <a:bodyPr lIns="91424" tIns="45712" rIns="91424" bIns="45712" anchor="ctr" anchorCtr="0"/>
          <a:lstStyle>
            <a:lvl1pPr algn="l">
              <a:buFontTx/>
              <a:buNone/>
              <a:defRPr sz="1733">
                <a:solidFill>
                  <a:schemeClr val="tx1"/>
                </a:solidFill>
                <a:latin typeface="+mj-lt"/>
              </a:defRPr>
            </a:lvl1pPr>
          </a:lstStyle>
          <a:p>
            <a:pPr lvl="0"/>
            <a:r>
              <a:rPr lang="en-US" noProof="0"/>
              <a:t>Drag picture to placeholder or click icon to add</a:t>
            </a:r>
          </a:p>
        </p:txBody>
      </p:sp>
      <p:sp>
        <p:nvSpPr>
          <p:cNvPr id="39" name="Picture Placeholder 25"/>
          <p:cNvSpPr>
            <a:spLocks noGrp="1"/>
          </p:cNvSpPr>
          <p:nvPr>
            <p:ph type="pic" sz="quarter" idx="12"/>
          </p:nvPr>
        </p:nvSpPr>
        <p:spPr>
          <a:xfrm>
            <a:off x="8114557" y="2163193"/>
            <a:ext cx="3073823" cy="3074624"/>
          </a:xfrm>
          <a:prstGeom prst="ellipse">
            <a:avLst/>
          </a:prstGeom>
          <a:solidFill>
            <a:schemeClr val="bg1">
              <a:alpha val="30000"/>
            </a:schemeClr>
          </a:solidFill>
          <a:ln>
            <a:noFill/>
          </a:ln>
          <a:effectLst/>
        </p:spPr>
        <p:txBody>
          <a:bodyPr lIns="91424" tIns="45712" rIns="91424" bIns="45712" anchor="ctr" anchorCtr="0"/>
          <a:lstStyle>
            <a:lvl1pPr algn="l">
              <a:buFontTx/>
              <a:buNone/>
              <a:defRPr sz="1733">
                <a:solidFill>
                  <a:schemeClr val="tx1"/>
                </a:solidFill>
                <a:latin typeface="+mj-lt"/>
              </a:defRPr>
            </a:lvl1pPr>
          </a:lstStyle>
          <a:p>
            <a:pPr lvl="0"/>
            <a:r>
              <a:rPr lang="en-US" noProof="0"/>
              <a:t>Drag picture to placeholder or click icon to add</a:t>
            </a:r>
          </a:p>
        </p:txBody>
      </p:sp>
      <p:sp>
        <p:nvSpPr>
          <p:cNvPr id="9" name="Text Placeholder 17"/>
          <p:cNvSpPr>
            <a:spLocks noGrp="1"/>
          </p:cNvSpPr>
          <p:nvPr>
            <p:ph type="body" sz="quarter" idx="13"/>
          </p:nvPr>
        </p:nvSpPr>
        <p:spPr>
          <a:xfrm>
            <a:off x="1051458" y="5164189"/>
            <a:ext cx="3055385" cy="804881"/>
          </a:xfrm>
          <a:prstGeom prst="rect">
            <a:avLst/>
          </a:prstGeom>
        </p:spPr>
        <p:txBody>
          <a:bodyPr lIns="91420" tIns="45710" rIns="91420" bIns="45710" anchor="ctr" anchorCtr="0">
            <a:noAutofit/>
          </a:bodyPr>
          <a:lstStyle>
            <a:lvl1pPr marL="0" indent="0" algn="ctr">
              <a:buNone/>
              <a:defRPr sz="2666"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0" name="Text Placeholder 17"/>
          <p:cNvSpPr>
            <a:spLocks noGrp="1"/>
          </p:cNvSpPr>
          <p:nvPr>
            <p:ph type="body" sz="quarter" idx="14"/>
          </p:nvPr>
        </p:nvSpPr>
        <p:spPr>
          <a:xfrm>
            <a:off x="4581233" y="5161593"/>
            <a:ext cx="3055385" cy="804881"/>
          </a:xfrm>
          <a:prstGeom prst="rect">
            <a:avLst/>
          </a:prstGeom>
        </p:spPr>
        <p:txBody>
          <a:bodyPr lIns="91420" tIns="45710" rIns="91420" bIns="45710" anchor="ctr" anchorCtr="0">
            <a:noAutofit/>
          </a:bodyPr>
          <a:lstStyle>
            <a:lvl1pPr marL="0" indent="0" algn="ctr">
              <a:buNone/>
              <a:defRPr sz="2666"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1" name="Text Placeholder 17"/>
          <p:cNvSpPr>
            <a:spLocks noGrp="1"/>
          </p:cNvSpPr>
          <p:nvPr>
            <p:ph type="body" sz="quarter" idx="15"/>
          </p:nvPr>
        </p:nvSpPr>
        <p:spPr>
          <a:xfrm>
            <a:off x="8132997" y="5161593"/>
            <a:ext cx="3055385" cy="804881"/>
          </a:xfrm>
          <a:prstGeom prst="rect">
            <a:avLst/>
          </a:prstGeom>
        </p:spPr>
        <p:txBody>
          <a:bodyPr lIns="91420" tIns="45710" rIns="91420" bIns="45710" anchor="ctr" anchorCtr="0">
            <a:noAutofit/>
          </a:bodyPr>
          <a:lstStyle>
            <a:lvl1pPr marL="0" indent="0" algn="ctr">
              <a:buNone/>
              <a:defRPr sz="2666"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Tree>
    <p:extLst>
      <p:ext uri="{BB962C8B-B14F-4D97-AF65-F5344CB8AC3E}">
        <p14:creationId xmlns:p14="http://schemas.microsoft.com/office/powerpoint/2010/main" val="78640897"/>
      </p:ext>
    </p:extLst>
  </p:cSld>
  <p:clrMapOvr>
    <a:masterClrMapping/>
  </p:clrMapOvr>
  <p:transition spd="slow">
    <p:wip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1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12" name="Oval 11"/>
          <p:cNvSpPr/>
          <p:nvPr/>
        </p:nvSpPr>
        <p:spPr>
          <a:xfrm>
            <a:off x="767282" y="3403400"/>
            <a:ext cx="931256" cy="931499"/>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solidFill>
                <a:srgbClr val="049FD9"/>
              </a:solidFill>
              <a:cs typeface="Arial"/>
            </a:endParaRPr>
          </a:p>
        </p:txBody>
      </p:sp>
      <p:sp>
        <p:nvSpPr>
          <p:cNvPr id="15" name="Oval 14"/>
          <p:cNvSpPr/>
          <p:nvPr/>
        </p:nvSpPr>
        <p:spPr>
          <a:xfrm>
            <a:off x="767282" y="1902147"/>
            <a:ext cx="931256" cy="931499"/>
          </a:xfrm>
          <a:prstGeom prst="ellipse">
            <a:avLst/>
          </a:prstGeom>
          <a:no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ln>
                <a:solidFill>
                  <a:schemeClr val="bg2"/>
                </a:solidFill>
              </a:ln>
              <a:solidFill>
                <a:srgbClr val="049FD9"/>
              </a:solidFill>
              <a:cs typeface="Arial"/>
            </a:endParaRPr>
          </a:p>
        </p:txBody>
      </p:sp>
      <p:sp>
        <p:nvSpPr>
          <p:cNvPr id="22" name="Oval 21"/>
          <p:cNvSpPr/>
          <p:nvPr/>
        </p:nvSpPr>
        <p:spPr>
          <a:xfrm>
            <a:off x="767282" y="4870795"/>
            <a:ext cx="931256" cy="931499"/>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solidFill>
                <a:srgbClr val="049FD9"/>
              </a:solidFill>
              <a:cs typeface="Arial"/>
            </a:endParaRPr>
          </a:p>
        </p:txBody>
      </p:sp>
      <p:sp>
        <p:nvSpPr>
          <p:cNvPr id="24" name="Text Placeholder 17"/>
          <p:cNvSpPr>
            <a:spLocks noGrp="1"/>
          </p:cNvSpPr>
          <p:nvPr>
            <p:ph type="body" sz="quarter" idx="13"/>
          </p:nvPr>
        </p:nvSpPr>
        <p:spPr>
          <a:xfrm>
            <a:off x="1819861" y="1910030"/>
            <a:ext cx="7296366" cy="924508"/>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819861" y="3410391"/>
            <a:ext cx="7296366" cy="924508"/>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819861" y="4870791"/>
            <a:ext cx="7296366" cy="924508"/>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767284" y="1900269"/>
            <a:ext cx="931256" cy="924508"/>
          </a:xfrm>
          <a:prstGeom prst="rect">
            <a:avLst/>
          </a:prstGeom>
        </p:spPr>
        <p:txBody>
          <a:bodyPr lIns="91420" tIns="45710" rIns="91420" bIns="45710" anchor="ctr" anchorCtr="0">
            <a:noAutofit/>
          </a:bodyPr>
          <a:lstStyle>
            <a:lvl1pPr marL="0" indent="0" algn="ctr">
              <a:buNone/>
              <a:defRPr sz="5332"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13" name="Text Placeholder 17"/>
          <p:cNvSpPr>
            <a:spLocks noGrp="1"/>
          </p:cNvSpPr>
          <p:nvPr>
            <p:ph type="body" sz="quarter" idx="17" hasCustomPrompt="1"/>
          </p:nvPr>
        </p:nvSpPr>
        <p:spPr>
          <a:xfrm>
            <a:off x="767282" y="3388917"/>
            <a:ext cx="931256" cy="924508"/>
          </a:xfrm>
          <a:prstGeom prst="rect">
            <a:avLst/>
          </a:prstGeom>
        </p:spPr>
        <p:txBody>
          <a:bodyPr lIns="91420" tIns="45710" rIns="91420" bIns="45710" anchor="ctr" anchorCtr="0">
            <a:noAutofit/>
          </a:bodyPr>
          <a:lstStyle>
            <a:lvl1pPr marL="0" indent="0" algn="ctr">
              <a:buNone/>
              <a:defRPr sz="5332"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14" name="Text Placeholder 17"/>
          <p:cNvSpPr>
            <a:spLocks noGrp="1"/>
          </p:cNvSpPr>
          <p:nvPr>
            <p:ph type="body" sz="quarter" idx="18" hasCustomPrompt="1"/>
          </p:nvPr>
        </p:nvSpPr>
        <p:spPr>
          <a:xfrm>
            <a:off x="767284" y="4877782"/>
            <a:ext cx="931256" cy="924508"/>
          </a:xfrm>
          <a:prstGeom prst="rect">
            <a:avLst/>
          </a:prstGeom>
        </p:spPr>
        <p:txBody>
          <a:bodyPr lIns="91420" tIns="45710" rIns="91420" bIns="45710" anchor="ctr" anchorCtr="0">
            <a:noAutofit/>
          </a:bodyPr>
          <a:lstStyle>
            <a:lvl1pPr marL="0" indent="0" algn="ctr">
              <a:buNone/>
              <a:defRPr sz="5332"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Tree>
    <p:extLst>
      <p:ext uri="{BB962C8B-B14F-4D97-AF65-F5344CB8AC3E}">
        <p14:creationId xmlns:p14="http://schemas.microsoft.com/office/powerpoint/2010/main" val="3382561012"/>
      </p:ext>
    </p:extLst>
  </p:cSld>
  <p:clrMapOvr>
    <a:masterClrMapping/>
  </p:clrMapOvr>
  <p:transition spd="slow">
    <p:wip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p:nvSpPr>
        <p:spPr>
          <a:xfrm>
            <a:off x="767282" y="3403400"/>
            <a:ext cx="931256" cy="931499"/>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solidFill>
                <a:srgbClr val="FFFFFF"/>
              </a:solidFill>
              <a:cs typeface="Arial"/>
            </a:endParaRPr>
          </a:p>
        </p:txBody>
      </p:sp>
      <p:sp>
        <p:nvSpPr>
          <p:cNvPr id="15" name="Oval 14"/>
          <p:cNvSpPr/>
          <p:nvPr/>
        </p:nvSpPr>
        <p:spPr>
          <a:xfrm>
            <a:off x="767282" y="1902147"/>
            <a:ext cx="931256" cy="931499"/>
          </a:xfrm>
          <a:prstGeom prst="ellipse">
            <a:avLst/>
          </a:prstGeom>
          <a:solidFill>
            <a:schemeClr val="bg2"/>
          </a:solid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ln>
                <a:solidFill>
                  <a:schemeClr val="bg2"/>
                </a:solidFill>
              </a:ln>
              <a:solidFill>
                <a:schemeClr val="bg1"/>
              </a:solidFill>
              <a:cs typeface="Arial"/>
            </a:endParaRPr>
          </a:p>
        </p:txBody>
      </p:sp>
      <p:sp>
        <p:nvSpPr>
          <p:cNvPr id="22" name="Oval 21"/>
          <p:cNvSpPr/>
          <p:nvPr/>
        </p:nvSpPr>
        <p:spPr>
          <a:xfrm>
            <a:off x="767282" y="4870795"/>
            <a:ext cx="931256" cy="931499"/>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solidFill>
                <a:srgbClr val="049FD9"/>
              </a:solidFill>
              <a:cs typeface="Arial"/>
            </a:endParaRPr>
          </a:p>
        </p:txBody>
      </p:sp>
      <p:sp>
        <p:nvSpPr>
          <p:cNvPr id="24" name="Text Placeholder 17"/>
          <p:cNvSpPr>
            <a:spLocks noGrp="1"/>
          </p:cNvSpPr>
          <p:nvPr>
            <p:ph type="body" sz="quarter" idx="13"/>
          </p:nvPr>
        </p:nvSpPr>
        <p:spPr>
          <a:xfrm>
            <a:off x="1819861" y="1910030"/>
            <a:ext cx="7296366" cy="924508"/>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819861" y="3410391"/>
            <a:ext cx="7296366" cy="924508"/>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819861" y="4870791"/>
            <a:ext cx="7296366" cy="924508"/>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767282" y="3403401"/>
            <a:ext cx="931256" cy="924508"/>
          </a:xfrm>
          <a:prstGeom prst="rect">
            <a:avLst/>
          </a:prstGeom>
        </p:spPr>
        <p:txBody>
          <a:bodyPr lIns="91420" tIns="45710" rIns="91420" bIns="45710" anchor="ctr" anchorCtr="0">
            <a:noAutofit/>
          </a:bodyPr>
          <a:lstStyle>
            <a:lvl1pPr marL="0" indent="0" algn="ctr">
              <a:buNone/>
              <a:defRPr sz="5332"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767284" y="4868187"/>
            <a:ext cx="931256" cy="924508"/>
          </a:xfrm>
          <a:prstGeom prst="rect">
            <a:avLst/>
          </a:prstGeom>
          <a:ln>
            <a:noFill/>
          </a:ln>
        </p:spPr>
        <p:txBody>
          <a:bodyPr lIns="91420" tIns="45710" rIns="91420" bIns="45710" anchor="ctr" anchorCtr="0">
            <a:noAutofit/>
          </a:bodyPr>
          <a:lstStyle>
            <a:lvl1pPr marL="0" indent="0" algn="ctr">
              <a:buNone/>
              <a:defRPr sz="5332"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767282" y="1902998"/>
            <a:ext cx="931256" cy="924508"/>
          </a:xfrm>
          <a:prstGeom prst="rect">
            <a:avLst/>
          </a:prstGeom>
        </p:spPr>
        <p:txBody>
          <a:bodyPr lIns="91420" tIns="45710" rIns="91420" bIns="45710" anchor="ctr" anchorCtr="0">
            <a:noAutofit/>
          </a:bodyPr>
          <a:lstStyle>
            <a:lvl1pPr marL="0" indent="0" algn="ctr">
              <a:buNone/>
              <a:defRPr sz="5332"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3220804972"/>
      </p:ext>
    </p:extLst>
  </p:cSld>
  <p:clrMapOvr>
    <a:masterClrMapping/>
  </p:clrMapOvr>
  <p:transition spd="slow">
    <p:wip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3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12" name="Oval 11"/>
          <p:cNvSpPr/>
          <p:nvPr/>
        </p:nvSpPr>
        <p:spPr>
          <a:xfrm>
            <a:off x="767282" y="2639096"/>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ln>
                <a:solidFill>
                  <a:schemeClr val="bg2"/>
                </a:solidFill>
              </a:ln>
              <a:solidFill>
                <a:schemeClr val="bg2"/>
              </a:solidFill>
              <a:cs typeface="Arial"/>
            </a:endParaRPr>
          </a:p>
        </p:txBody>
      </p:sp>
      <p:sp>
        <p:nvSpPr>
          <p:cNvPr id="15" name="Oval 14"/>
          <p:cNvSpPr/>
          <p:nvPr/>
        </p:nvSpPr>
        <p:spPr>
          <a:xfrm>
            <a:off x="767281" y="1771906"/>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ln>
                <a:solidFill>
                  <a:schemeClr val="bg2"/>
                </a:solidFill>
              </a:ln>
              <a:solidFill>
                <a:schemeClr val="bg2"/>
              </a:solidFill>
              <a:cs typeface="Arial"/>
            </a:endParaRPr>
          </a:p>
        </p:txBody>
      </p:sp>
      <p:sp>
        <p:nvSpPr>
          <p:cNvPr id="22" name="Oval 21"/>
          <p:cNvSpPr/>
          <p:nvPr/>
        </p:nvSpPr>
        <p:spPr>
          <a:xfrm>
            <a:off x="767282" y="3503266"/>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562772" y="1779790"/>
            <a:ext cx="7569692" cy="615103"/>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562773" y="2646086"/>
            <a:ext cx="7569692" cy="615103"/>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562773" y="3503266"/>
            <a:ext cx="7569692" cy="615103"/>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767282" y="1770030"/>
            <a:ext cx="619592" cy="615103"/>
          </a:xfrm>
          <a:prstGeom prst="rect">
            <a:avLst/>
          </a:prstGeom>
          <a:ln>
            <a:noFill/>
          </a:ln>
        </p:spPr>
        <p:txBody>
          <a:bodyPr lIns="91420" tIns="45710" rIns="91420" bIns="45710" anchor="ctr" anchorCtr="0">
            <a:noAutofit/>
          </a:bodyPr>
          <a:lstStyle>
            <a:lvl1pPr marL="0" indent="0" algn="ctr">
              <a:buNone/>
              <a:defRPr sz="2666"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767282" y="2639095"/>
            <a:ext cx="619592" cy="615103"/>
          </a:xfrm>
          <a:prstGeom prst="rect">
            <a:avLst/>
          </a:prstGeom>
          <a:ln>
            <a:noFill/>
          </a:ln>
        </p:spPr>
        <p:txBody>
          <a:bodyPr lIns="91420" tIns="45710" rIns="91420" bIns="45710" anchor="ctr" anchorCtr="0">
            <a:noAutofit/>
          </a:bodyPr>
          <a:lstStyle>
            <a:lvl1pPr marL="0" indent="0" algn="ctr">
              <a:buNone/>
              <a:defRPr sz="2666"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767283" y="3500662"/>
            <a:ext cx="619592" cy="615103"/>
          </a:xfrm>
          <a:prstGeom prst="rect">
            <a:avLst/>
          </a:prstGeom>
          <a:ln>
            <a:noFill/>
          </a:ln>
        </p:spPr>
        <p:txBody>
          <a:bodyPr lIns="91420" tIns="45710" rIns="91420" bIns="45710" anchor="ctr" anchorCtr="0">
            <a:noAutofit/>
          </a:bodyPr>
          <a:lstStyle>
            <a:lvl1pPr marL="0" indent="0" algn="ctr">
              <a:buNone/>
              <a:defRPr sz="2666"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767283" y="4366113"/>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562774" y="4366113"/>
            <a:ext cx="7569692" cy="615103"/>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767285" y="4363509"/>
            <a:ext cx="619592" cy="615103"/>
          </a:xfrm>
          <a:prstGeom prst="rect">
            <a:avLst/>
          </a:prstGeom>
          <a:ln>
            <a:noFill/>
          </a:ln>
        </p:spPr>
        <p:txBody>
          <a:bodyPr lIns="91420" tIns="45710" rIns="91420" bIns="45710" anchor="ctr" anchorCtr="0">
            <a:noAutofit/>
          </a:bodyPr>
          <a:lstStyle>
            <a:lvl1pPr marL="0" indent="0" algn="ctr">
              <a:buNone/>
              <a:defRPr sz="2666"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767285" y="5228960"/>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562776" y="5228959"/>
            <a:ext cx="7569692" cy="615103"/>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767286" y="5226355"/>
            <a:ext cx="619592" cy="615103"/>
          </a:xfrm>
          <a:prstGeom prst="rect">
            <a:avLst/>
          </a:prstGeom>
          <a:ln>
            <a:noFill/>
          </a:ln>
        </p:spPr>
        <p:txBody>
          <a:bodyPr lIns="91420" tIns="45710" rIns="91420" bIns="45710" anchor="ctr" anchorCtr="0">
            <a:noAutofit/>
          </a:bodyPr>
          <a:lstStyle>
            <a:lvl1pPr marL="0" indent="0" algn="ctr">
              <a:buNone/>
              <a:defRPr sz="2666"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1799770202"/>
      </p:ext>
    </p:extLst>
  </p:cSld>
  <p:clrMapOvr>
    <a:masterClrMapping/>
  </p:clrMapOvr>
  <p:transition spd="slow">
    <p:wip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p:nvSpPr>
        <p:spPr>
          <a:xfrm>
            <a:off x="767282" y="2639096"/>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ln>
                <a:solidFill>
                  <a:schemeClr val="bg2"/>
                </a:solidFill>
              </a:ln>
              <a:solidFill>
                <a:schemeClr val="bg2"/>
              </a:solidFill>
              <a:cs typeface="Arial"/>
            </a:endParaRPr>
          </a:p>
        </p:txBody>
      </p:sp>
      <p:sp>
        <p:nvSpPr>
          <p:cNvPr id="15" name="Oval 14"/>
          <p:cNvSpPr/>
          <p:nvPr/>
        </p:nvSpPr>
        <p:spPr>
          <a:xfrm>
            <a:off x="767281" y="1771906"/>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ln>
                <a:solidFill>
                  <a:schemeClr val="bg2"/>
                </a:solidFill>
              </a:ln>
              <a:solidFill>
                <a:schemeClr val="bg2"/>
              </a:solidFill>
              <a:cs typeface="Arial"/>
            </a:endParaRPr>
          </a:p>
        </p:txBody>
      </p:sp>
      <p:sp>
        <p:nvSpPr>
          <p:cNvPr id="22" name="Oval 21"/>
          <p:cNvSpPr/>
          <p:nvPr/>
        </p:nvSpPr>
        <p:spPr>
          <a:xfrm>
            <a:off x="767282" y="3503266"/>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562772" y="1779790"/>
            <a:ext cx="7569692" cy="615103"/>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562773" y="2646086"/>
            <a:ext cx="7569692" cy="615103"/>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562773" y="3503266"/>
            <a:ext cx="7569692" cy="615103"/>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767282" y="1770030"/>
            <a:ext cx="619592" cy="615103"/>
          </a:xfrm>
          <a:prstGeom prst="rect">
            <a:avLst/>
          </a:prstGeom>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767282" y="2639095"/>
            <a:ext cx="619592" cy="615103"/>
          </a:xfrm>
          <a:prstGeom prst="rect">
            <a:avLst/>
          </a:prstGeom>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767283" y="3500662"/>
            <a:ext cx="619592" cy="615103"/>
          </a:xfrm>
          <a:prstGeom prst="rect">
            <a:avLst/>
          </a:prstGeom>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767283" y="4366113"/>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562774" y="4366113"/>
            <a:ext cx="7569692" cy="615103"/>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767285" y="4363509"/>
            <a:ext cx="619592" cy="615103"/>
          </a:xfrm>
          <a:prstGeom prst="rect">
            <a:avLst/>
          </a:prstGeom>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767285" y="5228960"/>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562776" y="5228959"/>
            <a:ext cx="7569692" cy="615103"/>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767286" y="5226355"/>
            <a:ext cx="619592" cy="615103"/>
          </a:xfrm>
          <a:prstGeom prst="rect">
            <a:avLst/>
          </a:prstGeom>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467040346"/>
      </p:ext>
    </p:extLst>
  </p:cSld>
  <p:clrMapOvr>
    <a:masterClrMapping/>
  </p:clrMapOvr>
  <p:transition spd="slow">
    <p:wip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7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p:nvSpPr>
        <p:spPr>
          <a:xfrm>
            <a:off x="767282" y="2639096"/>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15" name="Oval 14"/>
          <p:cNvSpPr/>
          <p:nvPr/>
        </p:nvSpPr>
        <p:spPr>
          <a:xfrm>
            <a:off x="767281" y="1771906"/>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22" name="Oval 21"/>
          <p:cNvSpPr/>
          <p:nvPr/>
        </p:nvSpPr>
        <p:spPr>
          <a:xfrm>
            <a:off x="767282" y="3503266"/>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562771" y="1779790"/>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562773" y="2646086"/>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562773" y="3503266"/>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767282" y="1770030"/>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767282" y="2639095"/>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767283" y="3500662"/>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767283" y="4366113"/>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562774" y="4366113"/>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767285" y="4363509"/>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767285" y="5228960"/>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562775" y="5228959"/>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767286" y="5226355"/>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20" name="Oval 19"/>
          <p:cNvSpPr/>
          <p:nvPr/>
        </p:nvSpPr>
        <p:spPr>
          <a:xfrm>
            <a:off x="5884569" y="2644117"/>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21" name="Oval 20"/>
          <p:cNvSpPr/>
          <p:nvPr/>
        </p:nvSpPr>
        <p:spPr>
          <a:xfrm>
            <a:off x="5884568" y="1776929"/>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23" name="Oval 22"/>
          <p:cNvSpPr/>
          <p:nvPr/>
        </p:nvSpPr>
        <p:spPr>
          <a:xfrm>
            <a:off x="5884569" y="3508286"/>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30" name="Text Placeholder 17"/>
          <p:cNvSpPr>
            <a:spLocks noGrp="1"/>
          </p:cNvSpPr>
          <p:nvPr>
            <p:ph type="body" sz="quarter" idx="23"/>
          </p:nvPr>
        </p:nvSpPr>
        <p:spPr>
          <a:xfrm>
            <a:off x="6680059" y="1784813"/>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1" name="Text Placeholder 17"/>
          <p:cNvSpPr>
            <a:spLocks noGrp="1"/>
          </p:cNvSpPr>
          <p:nvPr>
            <p:ph type="body" sz="quarter" idx="24"/>
          </p:nvPr>
        </p:nvSpPr>
        <p:spPr>
          <a:xfrm>
            <a:off x="6680060" y="2651107"/>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2" name="Text Placeholder 17"/>
          <p:cNvSpPr>
            <a:spLocks noGrp="1"/>
          </p:cNvSpPr>
          <p:nvPr>
            <p:ph type="body" sz="quarter" idx="25"/>
          </p:nvPr>
        </p:nvSpPr>
        <p:spPr>
          <a:xfrm>
            <a:off x="6680060" y="3508287"/>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3" name="Text Placeholder 17"/>
          <p:cNvSpPr>
            <a:spLocks noGrp="1"/>
          </p:cNvSpPr>
          <p:nvPr>
            <p:ph type="body" sz="quarter" idx="26" hasCustomPrompt="1"/>
          </p:nvPr>
        </p:nvSpPr>
        <p:spPr>
          <a:xfrm>
            <a:off x="5884569" y="1775053"/>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34" name="Text Placeholder 17"/>
          <p:cNvSpPr>
            <a:spLocks noGrp="1"/>
          </p:cNvSpPr>
          <p:nvPr>
            <p:ph type="body" sz="quarter" idx="27" hasCustomPrompt="1"/>
          </p:nvPr>
        </p:nvSpPr>
        <p:spPr>
          <a:xfrm>
            <a:off x="5884569" y="2644117"/>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35" name="Text Placeholder 17"/>
          <p:cNvSpPr>
            <a:spLocks noGrp="1"/>
          </p:cNvSpPr>
          <p:nvPr>
            <p:ph type="body" sz="quarter" idx="28" hasCustomPrompt="1"/>
          </p:nvPr>
        </p:nvSpPr>
        <p:spPr>
          <a:xfrm>
            <a:off x="5884570" y="3505681"/>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36" name="Oval 35"/>
          <p:cNvSpPr/>
          <p:nvPr/>
        </p:nvSpPr>
        <p:spPr>
          <a:xfrm>
            <a:off x="5884570" y="4371134"/>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37" name="Text Placeholder 17"/>
          <p:cNvSpPr>
            <a:spLocks noGrp="1"/>
          </p:cNvSpPr>
          <p:nvPr>
            <p:ph type="body" sz="quarter" idx="29"/>
          </p:nvPr>
        </p:nvSpPr>
        <p:spPr>
          <a:xfrm>
            <a:off x="6680061" y="4371134"/>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8" name="Text Placeholder 17"/>
          <p:cNvSpPr>
            <a:spLocks noGrp="1"/>
          </p:cNvSpPr>
          <p:nvPr>
            <p:ph type="body" sz="quarter" idx="30" hasCustomPrompt="1"/>
          </p:nvPr>
        </p:nvSpPr>
        <p:spPr>
          <a:xfrm>
            <a:off x="5884572" y="4368530"/>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39" name="Oval 38"/>
          <p:cNvSpPr/>
          <p:nvPr/>
        </p:nvSpPr>
        <p:spPr>
          <a:xfrm>
            <a:off x="5884572" y="5233981"/>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40" name="Text Placeholder 17"/>
          <p:cNvSpPr>
            <a:spLocks noGrp="1"/>
          </p:cNvSpPr>
          <p:nvPr>
            <p:ph type="body" sz="quarter" idx="31"/>
          </p:nvPr>
        </p:nvSpPr>
        <p:spPr>
          <a:xfrm>
            <a:off x="6680063" y="5233981"/>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1" name="Text Placeholder 17"/>
          <p:cNvSpPr>
            <a:spLocks noGrp="1"/>
          </p:cNvSpPr>
          <p:nvPr>
            <p:ph type="body" sz="quarter" idx="32" hasCustomPrompt="1"/>
          </p:nvPr>
        </p:nvSpPr>
        <p:spPr>
          <a:xfrm>
            <a:off x="5884573" y="5231377"/>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3474453033"/>
      </p:ext>
    </p:extLst>
  </p:cSld>
  <p:clrMapOvr>
    <a:masterClrMapping/>
  </p:clrMapOvr>
  <p:transition spd="slow">
    <p:wip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2" name="Oval 41"/>
          <p:cNvSpPr/>
          <p:nvPr/>
        </p:nvSpPr>
        <p:spPr>
          <a:xfrm>
            <a:off x="767282" y="2639096"/>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43" name="Oval 42"/>
          <p:cNvSpPr/>
          <p:nvPr/>
        </p:nvSpPr>
        <p:spPr>
          <a:xfrm>
            <a:off x="767281" y="1771906"/>
            <a:ext cx="619592" cy="619753"/>
          </a:xfrm>
          <a:prstGeom prst="ellipse">
            <a:avLst/>
          </a:prstGeom>
          <a:solidFill>
            <a:schemeClr val="bg2"/>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rgbClr val="FFFFFF"/>
              </a:solidFill>
              <a:cs typeface="Arial"/>
            </a:endParaRPr>
          </a:p>
        </p:txBody>
      </p:sp>
      <p:sp>
        <p:nvSpPr>
          <p:cNvPr id="44" name="Oval 43"/>
          <p:cNvSpPr/>
          <p:nvPr/>
        </p:nvSpPr>
        <p:spPr>
          <a:xfrm>
            <a:off x="767282" y="3503266"/>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562771" y="1779790"/>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6" name="Text Placeholder 17"/>
          <p:cNvSpPr>
            <a:spLocks noGrp="1"/>
          </p:cNvSpPr>
          <p:nvPr>
            <p:ph type="body" sz="quarter" idx="14"/>
          </p:nvPr>
        </p:nvSpPr>
        <p:spPr>
          <a:xfrm>
            <a:off x="1562773" y="2646086"/>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562773" y="3503266"/>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767282" y="1770030"/>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767282" y="2639095"/>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767283" y="3500662"/>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767283" y="4366113"/>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562774" y="4366113"/>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767285" y="4363509"/>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767285" y="5228960"/>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562775" y="5228959"/>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767286" y="5226355"/>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5884569" y="2644117"/>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58" name="Oval 57"/>
          <p:cNvSpPr/>
          <p:nvPr/>
        </p:nvSpPr>
        <p:spPr>
          <a:xfrm>
            <a:off x="5884568" y="1776929"/>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59" name="Oval 58"/>
          <p:cNvSpPr/>
          <p:nvPr/>
        </p:nvSpPr>
        <p:spPr>
          <a:xfrm>
            <a:off x="5884569" y="3508286"/>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6680059" y="1784813"/>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6680060" y="2651107"/>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6680060" y="3508287"/>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5884569" y="1775053"/>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5884569" y="2644117"/>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5884570" y="3505681"/>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5884570" y="4371134"/>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6680061" y="4371134"/>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5884572" y="4368530"/>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5884572" y="5233981"/>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6680063" y="5233981"/>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5884573" y="5231377"/>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884319457"/>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6085948" y="812801"/>
            <a:ext cx="0" cy="5312833"/>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23742" y="403342"/>
            <a:ext cx="4953370" cy="1101929"/>
          </a:xfrm>
          <a:prstGeom prst="rect">
            <a:avLst/>
          </a:prstGeom>
        </p:spPr>
        <p:txBody>
          <a:bodyPr lIns="61712" tIns="34286" rIns="61712" bIns="34286" rtlCol="0">
            <a:noAutofit/>
          </a:bodyPr>
          <a:lstStyle>
            <a:lvl1pPr algn="l" defTabSz="914065" rtl="0" eaLnBrk="1" latinLnBrk="0" hangingPunct="1">
              <a:lnSpc>
                <a:spcPct val="80000"/>
              </a:lnSpc>
              <a:spcBef>
                <a:spcPct val="0"/>
              </a:spcBef>
              <a:buNone/>
              <a:defRPr lang="en-US" sz="4266" b="0" i="0" kern="1200" spc="-100" baseline="0" dirty="0" smtClean="0">
                <a:solidFill>
                  <a:schemeClr val="tx2"/>
                </a:solidFill>
                <a:latin typeface="+mj-lt"/>
                <a:ea typeface="+mj-ea"/>
                <a:cs typeface="CiscoSans Thin"/>
              </a:defRPr>
            </a:lvl1pPr>
          </a:lstStyle>
          <a:p>
            <a:r>
              <a:rPr lang="en-US"/>
              <a:t>Click to edit Master title style</a:t>
            </a:r>
            <a:endParaRPr lang="en-US" dirty="0"/>
          </a:p>
        </p:txBody>
      </p:sp>
      <p:sp>
        <p:nvSpPr>
          <p:cNvPr id="16" name="Text Placeholder 15"/>
          <p:cNvSpPr>
            <a:spLocks noGrp="1"/>
          </p:cNvSpPr>
          <p:nvPr>
            <p:ph type="body" sz="quarter" idx="13"/>
          </p:nvPr>
        </p:nvSpPr>
        <p:spPr>
          <a:xfrm>
            <a:off x="6539582" y="403341"/>
            <a:ext cx="4953370" cy="1101928"/>
          </a:xfrm>
          <a:prstGeom prst="rect">
            <a:avLst/>
          </a:prstGeom>
        </p:spPr>
        <p:txBody>
          <a:bodyPr lIns="91420" tIns="45710" rIns="91420" bIns="45710" anchor="ctr" anchorCtr="0">
            <a:noAutofit/>
          </a:bodyPr>
          <a:lstStyle>
            <a:lvl1pPr marL="0" marR="0" indent="0" algn="l" defTabSz="914065" rtl="0" eaLnBrk="1" fontAlgn="auto" latinLnBrk="0" hangingPunct="1">
              <a:lnSpc>
                <a:spcPct val="80000"/>
              </a:lnSpc>
              <a:spcBef>
                <a:spcPct val="0"/>
              </a:spcBef>
              <a:spcAft>
                <a:spcPts val="0"/>
              </a:spcAft>
              <a:buClrTx/>
              <a:buSzTx/>
              <a:buFontTx/>
              <a:buNone/>
              <a:tabLst/>
              <a:defRPr lang="en-US" sz="4266" b="0" i="0" kern="1200" spc="-100" baseline="0" dirty="0">
                <a:solidFill>
                  <a:schemeClr val="tx2"/>
                </a:solidFill>
                <a:latin typeface="+mj-lt"/>
                <a:ea typeface="+mj-ea"/>
                <a:cs typeface="CiscoSans Thin"/>
              </a:defRPr>
            </a:lvl1pPr>
          </a:lstStyle>
          <a:p>
            <a:pPr lvl="0"/>
            <a:r>
              <a:rPr lang="en-US"/>
              <a:t>Click to edit Master text styles</a:t>
            </a:r>
          </a:p>
        </p:txBody>
      </p:sp>
      <p:sp>
        <p:nvSpPr>
          <p:cNvPr id="8" name="Text Placeholder 3"/>
          <p:cNvSpPr>
            <a:spLocks noGrp="1"/>
          </p:cNvSpPr>
          <p:nvPr>
            <p:ph type="body" sz="quarter" idx="10"/>
          </p:nvPr>
        </p:nvSpPr>
        <p:spPr>
          <a:xfrm>
            <a:off x="623742" y="1797051"/>
            <a:ext cx="4953370" cy="4110792"/>
          </a:xfrm>
          <a:prstGeom prst="rect">
            <a:avLst/>
          </a:prstGeom>
        </p:spPr>
        <p:txBody>
          <a:bodyPr lIns="91420" tIns="45710" rIns="91420" bIns="45710">
            <a:noAutofit/>
          </a:bodyPr>
          <a:lstStyle>
            <a:lvl1pPr marL="304664" indent="-228496">
              <a:lnSpc>
                <a:spcPct val="95000"/>
              </a:lnSpc>
              <a:spcBef>
                <a:spcPts val="1480"/>
              </a:spcBef>
              <a:buClr>
                <a:schemeClr val="tx2"/>
              </a:buClr>
              <a:buSzPct val="80000"/>
              <a:buFont typeface="Arial"/>
              <a:buChar char="•"/>
              <a:defRPr sz="2666" b="0" i="0">
                <a:solidFill>
                  <a:schemeClr val="tx2"/>
                </a:solidFill>
                <a:latin typeface="+mn-lt"/>
                <a:cs typeface="CiscoSans ExtraLight"/>
              </a:defRPr>
            </a:lvl1pPr>
            <a:lvl2pPr marL="609321" indent="-287735">
              <a:lnSpc>
                <a:spcPct val="95000"/>
              </a:lnSpc>
              <a:spcBef>
                <a:spcPts val="600"/>
              </a:spcBef>
              <a:buClr>
                <a:schemeClr val="tx2"/>
              </a:buClr>
              <a:buSzPct val="80000"/>
              <a:buFont typeface="Arial"/>
              <a:buChar char="•"/>
              <a:defRPr sz="2399" b="0" i="0">
                <a:solidFill>
                  <a:schemeClr val="tx2"/>
                </a:solidFill>
                <a:latin typeface="+mn-lt"/>
                <a:cs typeface="CiscoSans ExtraLight"/>
              </a:defRPr>
            </a:lvl2pPr>
            <a:lvl3pPr marL="837817" indent="-228496">
              <a:buClr>
                <a:schemeClr val="tx2"/>
              </a:buClr>
              <a:buSzPct val="80000"/>
              <a:buFont typeface="Arial"/>
              <a:buChar char="•"/>
              <a:defRPr sz="2133" b="0" i="0">
                <a:solidFill>
                  <a:schemeClr val="tx2"/>
                </a:solidFill>
                <a:latin typeface="+mn-lt"/>
                <a:cs typeface="CiscoSans ExtraLight"/>
              </a:defRPr>
            </a:lvl3pPr>
            <a:lvl4pPr marL="1066312" indent="-228496">
              <a:buClr>
                <a:schemeClr val="tx2"/>
              </a:buClr>
              <a:buSzPct val="80000"/>
              <a:buFont typeface="Arial"/>
              <a:buChar char="•"/>
              <a:defRPr sz="1866" b="0" i="0">
                <a:solidFill>
                  <a:schemeClr val="tx2"/>
                </a:solidFill>
                <a:latin typeface="+mn-lt"/>
                <a:cs typeface="CiscoSans ExtraLight"/>
              </a:defRPr>
            </a:lvl4pPr>
            <a:lvl5pPr marL="1294806" indent="-228496">
              <a:buClr>
                <a:schemeClr val="tx2"/>
              </a:buClr>
              <a:buSzPct val="80000"/>
              <a:buFont typeface="Arial"/>
              <a:buChar char="•"/>
              <a:defRPr sz="16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p:cNvSpPr>
            <a:spLocks noGrp="1"/>
          </p:cNvSpPr>
          <p:nvPr>
            <p:ph type="body" sz="quarter" idx="14"/>
          </p:nvPr>
        </p:nvSpPr>
        <p:spPr>
          <a:xfrm>
            <a:off x="6539582" y="1797051"/>
            <a:ext cx="4953370" cy="4110792"/>
          </a:xfrm>
          <a:prstGeom prst="rect">
            <a:avLst/>
          </a:prstGeom>
        </p:spPr>
        <p:txBody>
          <a:bodyPr lIns="91420" tIns="45710" rIns="91420" bIns="45710">
            <a:noAutofit/>
          </a:bodyPr>
          <a:lstStyle>
            <a:lvl1pPr marL="304664" indent="-228496">
              <a:lnSpc>
                <a:spcPct val="95000"/>
              </a:lnSpc>
              <a:spcBef>
                <a:spcPts val="1480"/>
              </a:spcBef>
              <a:buClr>
                <a:schemeClr val="tx2"/>
              </a:buClr>
              <a:buSzPct val="80000"/>
              <a:buFont typeface="Arial"/>
              <a:buChar char="•"/>
              <a:defRPr sz="2666" b="0" i="0">
                <a:solidFill>
                  <a:schemeClr val="tx2"/>
                </a:solidFill>
                <a:latin typeface="+mn-lt"/>
                <a:cs typeface="CiscoSans ExtraLight"/>
              </a:defRPr>
            </a:lvl1pPr>
            <a:lvl2pPr marL="609321" indent="-287735">
              <a:lnSpc>
                <a:spcPct val="95000"/>
              </a:lnSpc>
              <a:spcBef>
                <a:spcPts val="600"/>
              </a:spcBef>
              <a:buClr>
                <a:schemeClr val="tx2"/>
              </a:buClr>
              <a:buSzPct val="80000"/>
              <a:buFont typeface="Arial"/>
              <a:buChar char="•"/>
              <a:defRPr sz="2399" b="0" i="0">
                <a:solidFill>
                  <a:schemeClr val="tx2"/>
                </a:solidFill>
                <a:latin typeface="+mn-lt"/>
                <a:cs typeface="CiscoSans ExtraLight"/>
              </a:defRPr>
            </a:lvl2pPr>
            <a:lvl3pPr marL="837817" indent="-228496">
              <a:buClr>
                <a:schemeClr val="tx2"/>
              </a:buClr>
              <a:buSzPct val="80000"/>
              <a:buFont typeface="Arial"/>
              <a:buChar char="•"/>
              <a:defRPr sz="2133" b="0" i="0">
                <a:solidFill>
                  <a:schemeClr val="tx2"/>
                </a:solidFill>
                <a:latin typeface="+mn-lt"/>
                <a:cs typeface="CiscoSans ExtraLight"/>
              </a:defRPr>
            </a:lvl3pPr>
            <a:lvl4pPr marL="1066312" indent="-228496">
              <a:buClr>
                <a:schemeClr val="tx2"/>
              </a:buClr>
              <a:buSzPct val="80000"/>
              <a:buFont typeface="Arial"/>
              <a:buChar char="•"/>
              <a:defRPr sz="1866" b="0" i="0">
                <a:solidFill>
                  <a:schemeClr val="tx2"/>
                </a:solidFill>
                <a:latin typeface="+mn-lt"/>
                <a:cs typeface="CiscoSans ExtraLight"/>
              </a:defRPr>
            </a:lvl4pPr>
            <a:lvl5pPr marL="1294806" indent="-228496">
              <a:buClr>
                <a:schemeClr val="tx2"/>
              </a:buClr>
              <a:buSzPct val="80000"/>
              <a:buFont typeface="Arial"/>
              <a:buChar char="•"/>
              <a:defRPr sz="16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9959220"/>
      </p:ext>
    </p:extLst>
  </p:cSld>
  <p:clrMapOvr>
    <a:masterClrMapping/>
  </p:clrMapOvr>
  <p:transition spd="med">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034" y="6172205"/>
            <a:ext cx="977645" cy="4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2" y="0"/>
            <a:ext cx="12188825" cy="6858000"/>
          </a:xfrm>
          <a:prstGeom prst="rect">
            <a:avLst/>
          </a:prstGeom>
        </p:spPr>
        <p:txBody>
          <a:bodyPr vert="horz" lIns="91420" tIns="45710" rIns="91420" bIns="45710"/>
          <a:lstStyle>
            <a:lvl1pPr marL="0" indent="0" algn="ctr">
              <a:buNone/>
              <a:defRPr sz="2933" baseline="0">
                <a:solidFill>
                  <a:schemeClr val="tx2"/>
                </a:solidFill>
                <a:latin typeface="+mn-lt"/>
                <a:cs typeface="CiscoSans ExtraLight"/>
              </a:defRPr>
            </a:lvl1pPr>
          </a:lstStyle>
          <a:p>
            <a:pPr lvl="0"/>
            <a:r>
              <a:rPr lang="en-US" noProof="0"/>
              <a:t>Drag picture to placeholder or click icon to add</a:t>
            </a:r>
          </a:p>
        </p:txBody>
      </p:sp>
      <p:sp>
        <p:nvSpPr>
          <p:cNvPr id="6" name="Text Placeholder 2"/>
          <p:cNvSpPr>
            <a:spLocks noGrp="1"/>
          </p:cNvSpPr>
          <p:nvPr>
            <p:ph type="body" sz="quarter" idx="11"/>
          </p:nvPr>
        </p:nvSpPr>
        <p:spPr bwMode="auto">
          <a:xfrm>
            <a:off x="666579" y="4635534"/>
            <a:ext cx="10849323" cy="694207"/>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230342" indent="0">
              <a:lnSpc>
                <a:spcPts val="4905"/>
              </a:lnSpc>
              <a:spcBef>
                <a:spcPts val="0"/>
              </a:spcBef>
              <a:buNone/>
              <a:defRPr sz="3199" i="1">
                <a:solidFill>
                  <a:srgbClr val="58585B"/>
                </a:solidFill>
              </a:defRPr>
            </a:lvl1pPr>
          </a:lstStyle>
          <a:p>
            <a:pPr lvl="0"/>
            <a:r>
              <a:rPr lang="en-US"/>
              <a:t>Click to edit Master text styles</a:t>
            </a:r>
          </a:p>
        </p:txBody>
      </p:sp>
    </p:spTree>
    <p:extLst>
      <p:ext uri="{BB962C8B-B14F-4D97-AF65-F5344CB8AC3E}">
        <p14:creationId xmlns:p14="http://schemas.microsoft.com/office/powerpoint/2010/main" val="1480415815"/>
      </p:ext>
    </p:extLst>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0579" y="401384"/>
            <a:ext cx="11414589" cy="3389567"/>
          </a:xfrm>
          <a:prstGeom prst="rect">
            <a:avLst/>
          </a:prstGeom>
        </p:spPr>
        <p:txBody>
          <a:bodyPr vert="horz" lIns="91420" tIns="45710" rIns="91420" bIns="45710"/>
          <a:lstStyle>
            <a:lvl1pPr marL="0" indent="0" algn="ctr">
              <a:buNone/>
              <a:defRPr sz="2933" baseline="0">
                <a:solidFill>
                  <a:schemeClr val="tx2"/>
                </a:solidFill>
                <a:latin typeface="+mn-lt"/>
                <a:cs typeface="CiscoSans ExtraLight"/>
              </a:defRPr>
            </a:lvl1pPr>
          </a:lstStyle>
          <a:p>
            <a:pPr lvl="0"/>
            <a:r>
              <a:rPr lang="en-US" noProof="0"/>
              <a:t>Drag picture to placeholder or click icon to add</a:t>
            </a:r>
          </a:p>
        </p:txBody>
      </p:sp>
      <p:sp>
        <p:nvSpPr>
          <p:cNvPr id="4" name="Text Placeholder 3"/>
          <p:cNvSpPr>
            <a:spLocks noGrp="1"/>
          </p:cNvSpPr>
          <p:nvPr>
            <p:ph type="body" sz="quarter" idx="11"/>
          </p:nvPr>
        </p:nvSpPr>
        <p:spPr>
          <a:xfrm>
            <a:off x="598224" y="4072695"/>
            <a:ext cx="11149410" cy="715965"/>
          </a:xfrm>
          <a:prstGeom prst="rect">
            <a:avLst/>
          </a:prstGeom>
        </p:spPr>
        <p:txBody>
          <a:bodyPr vert="horz" wrap="square">
            <a:spAutoFit/>
          </a:bodyPr>
          <a:lstStyle>
            <a:lvl1pPr marL="0" indent="0">
              <a:buNone/>
              <a:defRPr sz="4266" baseline="0">
                <a:solidFill>
                  <a:srgbClr val="58585B"/>
                </a:solidFill>
              </a:defRPr>
            </a:lvl1pPr>
          </a:lstStyle>
          <a:p>
            <a:pPr lvl="0"/>
            <a:r>
              <a:rPr lang="en-US"/>
              <a:t>Click to edit Master text styles</a:t>
            </a:r>
          </a:p>
        </p:txBody>
      </p:sp>
    </p:spTree>
    <p:extLst>
      <p:ext uri="{BB962C8B-B14F-4D97-AF65-F5344CB8AC3E}">
        <p14:creationId xmlns:p14="http://schemas.microsoft.com/office/powerpoint/2010/main" val="3330695613"/>
      </p:ext>
    </p:extLst>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cSld name="19_Full bleed photo">
    <p:spTree>
      <p:nvGrpSpPr>
        <p:cNvPr id="1" name=""/>
        <p:cNvGrpSpPr/>
        <p:nvPr/>
      </p:nvGrpSpPr>
      <p:grpSpPr>
        <a:xfrm>
          <a:off x="0" y="0"/>
          <a:ext cx="0" cy="0"/>
          <a:chOff x="0" y="0"/>
          <a:chExt cx="0" cy="0"/>
        </a:xfrm>
      </p:grpSpPr>
      <p:pic>
        <p:nvPicPr>
          <p:cNvPr id="3" name="Picture Placeholder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 y="0"/>
            <a:ext cx="1219305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ltGray">
          <a:xfrm>
            <a:off x="11351638" y="6323898"/>
            <a:ext cx="290824" cy="206002"/>
          </a:xfrm>
          <a:prstGeom prst="rect">
            <a:avLst/>
          </a:prstGeom>
          <a:noFill/>
          <a:ln w="9525" algn="ctr">
            <a:noFill/>
            <a:miter lim="800000"/>
            <a:headEnd/>
            <a:tailEnd/>
          </a:ln>
          <a:effectLst/>
        </p:spPr>
        <p:txBody>
          <a:bodyPr wrap="none" lIns="82093" tIns="41045" rIns="82093" bIns="41045" anchor="b">
            <a:spAutoFit/>
          </a:bodyPr>
          <a:lstStyle/>
          <a:p>
            <a:pPr algn="r" defTabSz="814122" fontAlgn="auto">
              <a:spcBef>
                <a:spcPts val="0"/>
              </a:spcBef>
              <a:spcAft>
                <a:spcPts val="0"/>
              </a:spcAft>
              <a:defRPr/>
            </a:pPr>
            <a:fld id="{E6ADCC75-5E05-4D7E-970D-6B4505B4F777}" type="slidenum">
              <a:rPr lang="en-US" sz="800">
                <a:solidFill>
                  <a:srgbClr val="FFFFFF">
                    <a:alpha val="60000"/>
                  </a:srgbClr>
                </a:solidFill>
                <a:latin typeface="+mn-lt"/>
                <a:ea typeface="+mn-ea"/>
                <a:cs typeface="CiscoSans Thin"/>
              </a:rPr>
              <a:pPr algn="r" defTabSz="814122" fontAlgn="auto">
                <a:spcBef>
                  <a:spcPts val="0"/>
                </a:spcBef>
                <a:spcAft>
                  <a:spcPts val="0"/>
                </a:spcAft>
                <a:defRPr/>
              </a:pPr>
              <a:t>‹#›</a:t>
            </a:fld>
            <a:endParaRPr lang="en-US" sz="800">
              <a:solidFill>
                <a:srgbClr val="FFFFFF">
                  <a:alpha val="60000"/>
                </a:srgbClr>
              </a:solidFill>
              <a:latin typeface="+mn-lt"/>
              <a:ea typeface="+mn-ea"/>
              <a:cs typeface="CiscoSans Thin"/>
            </a:endParaRPr>
          </a:p>
        </p:txBody>
      </p:sp>
      <p:sp>
        <p:nvSpPr>
          <p:cNvPr id="6" name="Rectangle 4"/>
          <p:cNvSpPr>
            <a:spLocks noChangeArrowheads="1"/>
          </p:cNvSpPr>
          <p:nvPr/>
        </p:nvSpPr>
        <p:spPr bwMode="ltGray">
          <a:xfrm>
            <a:off x="7821309" y="6322227"/>
            <a:ext cx="3543101" cy="206002"/>
          </a:xfrm>
          <a:prstGeom prst="rect">
            <a:avLst/>
          </a:prstGeom>
          <a:noFill/>
          <a:ln w="9525">
            <a:noFill/>
            <a:miter lim="800000"/>
            <a:headEnd/>
            <a:tailEnd/>
          </a:ln>
          <a:effectLst/>
        </p:spPr>
        <p:txBody>
          <a:bodyPr lIns="82093" tIns="41045" rIns="82093" bIns="41045" anchor="b">
            <a:spAutoFit/>
          </a:bodyPr>
          <a:lstStyle/>
          <a:p>
            <a:pPr defTabSz="814122" fontAlgn="auto">
              <a:spcBef>
                <a:spcPts val="0"/>
              </a:spcBef>
              <a:spcAft>
                <a:spcPts val="0"/>
              </a:spcAft>
              <a:defRPr/>
            </a:pPr>
            <a:r>
              <a:rPr lang="en-US" sz="800">
                <a:solidFill>
                  <a:srgbClr val="FFFFFF">
                    <a:alpha val="60000"/>
                  </a:srgbClr>
                </a:solidFill>
                <a:latin typeface="+mn-lt"/>
                <a:ea typeface="+mn-ea"/>
                <a:cs typeface="CiscoSans Thin"/>
              </a:rPr>
              <a:t>© 2016  Cisco and/or its affiliates. All rights reserved.   Cisco Confidential</a:t>
            </a:r>
          </a:p>
        </p:txBody>
      </p:sp>
      <p:sp>
        <p:nvSpPr>
          <p:cNvPr id="14" name="Text Placeholder 2"/>
          <p:cNvSpPr>
            <a:spLocks noGrp="1"/>
          </p:cNvSpPr>
          <p:nvPr>
            <p:ph type="body" sz="quarter" idx="12"/>
          </p:nvPr>
        </p:nvSpPr>
        <p:spPr bwMode="auto">
          <a:xfrm>
            <a:off x="666579" y="4622135"/>
            <a:ext cx="10849323" cy="695347"/>
          </a:xfrm>
          <a:prstGeom prst="rect">
            <a:avLst/>
          </a:prstGeom>
          <a:solidFill>
            <a:schemeClr val="bg1">
              <a:alpha val="70000"/>
            </a:schemeClr>
          </a:solidFill>
          <a:extLst/>
        </p:spPr>
        <p:txBody>
          <a:bodyPr wrap="square" lIns="108000" tIns="0" rIns="91440" bIns="45720" numCol="1" anchor="b" anchorCtr="0" compatLnSpc="1">
            <a:prstTxWarp prst="textNoShape">
              <a:avLst/>
            </a:prstTxWarp>
            <a:spAutoFit/>
          </a:bodyPr>
          <a:lstStyle>
            <a:lvl1pPr marL="230342" indent="-239940">
              <a:lnSpc>
                <a:spcPts val="4905"/>
              </a:lnSpc>
              <a:spcBef>
                <a:spcPts val="0"/>
              </a:spcBef>
              <a:buNone/>
              <a:defRPr sz="4266" i="1">
                <a:solidFill>
                  <a:srgbClr val="58585B"/>
                </a:solidFill>
              </a:defRPr>
            </a:lvl1pPr>
          </a:lstStyle>
          <a:p>
            <a:pPr lvl="0"/>
            <a:r>
              <a:rPr lang="en-US"/>
              <a:t>Click to edit Master text styles</a:t>
            </a:r>
          </a:p>
        </p:txBody>
      </p:sp>
      <p:pic>
        <p:nvPicPr>
          <p:cNvPr id="11" name="Picture 2"/>
          <p:cNvPicPr>
            <a:picLocks noChangeAspect="1" noChangeArrowheads="1"/>
          </p:cNvPicPr>
          <p:nvPr/>
        </p:nvPicPr>
        <p:blipFill>
          <a:blip r:embed="rId3">
            <a:biLevel thresh="25000"/>
            <a:extLst>
              <a:ext uri="{28A0092B-C50C-407E-A947-70E740481C1C}">
                <a14:useLocalDpi xmlns:a14="http://schemas.microsoft.com/office/drawing/2010/main" val="0"/>
              </a:ext>
            </a:extLst>
          </a:blip>
          <a:stretch>
            <a:fillRect/>
          </a:stretch>
        </p:blipFill>
        <p:spPr bwMode="auto">
          <a:xfrm>
            <a:off x="636739" y="6167967"/>
            <a:ext cx="565426" cy="3534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7812364"/>
      </p:ext>
    </p:extLst>
  </p:cSld>
  <p:clrMapOvr>
    <a:masterClrMapping/>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034" y="6172205"/>
            <a:ext cx="977645" cy="4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12193288" cy="6858000"/>
          </a:xfrm>
          <a:prstGeom prst="rect">
            <a:avLst/>
          </a:prstGeom>
        </p:spPr>
        <p:txBody>
          <a:bodyPr vert="horz" lIns="91420" tIns="45710" rIns="91420" bIns="45710"/>
          <a:lstStyle>
            <a:lvl1pPr marL="0" indent="0" algn="ctr">
              <a:buNone/>
              <a:defRPr sz="2933" baseline="0">
                <a:solidFill>
                  <a:schemeClr val="tx2"/>
                </a:solidFill>
                <a:latin typeface="+mn-lt"/>
                <a:cs typeface="CiscoSans ExtraLight"/>
              </a:defRPr>
            </a:lvl1pPr>
          </a:lstStyle>
          <a:p>
            <a:pPr lvl="0"/>
            <a:r>
              <a:rPr lang="en-US" noProof="0"/>
              <a:t>Drag picture to placeholder or click icon to add</a:t>
            </a:r>
          </a:p>
        </p:txBody>
      </p:sp>
    </p:spTree>
    <p:extLst>
      <p:ext uri="{BB962C8B-B14F-4D97-AF65-F5344CB8AC3E}">
        <p14:creationId xmlns:p14="http://schemas.microsoft.com/office/powerpoint/2010/main" val="196462623"/>
      </p:ext>
    </p:extLst>
  </p:cSld>
  <p:clrMapOvr>
    <a:masterClrMapping/>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0576" y="320846"/>
            <a:ext cx="11304239" cy="5688861"/>
          </a:xfrm>
          <a:prstGeom prst="rect">
            <a:avLst/>
          </a:prstGeom>
        </p:spPr>
        <p:txBody>
          <a:bodyPr vert="horz" lIns="91424" tIns="45712" rIns="91424" bIns="45712"/>
          <a:lstStyle>
            <a:lvl1pPr marL="0" indent="0" algn="ctr">
              <a:buNone/>
              <a:defRPr sz="2000" baseline="0">
                <a:solidFill>
                  <a:schemeClr val="tx2"/>
                </a:solidFill>
                <a:latin typeface="+mn-lt"/>
                <a:cs typeface="CiscoSans ExtraLight"/>
              </a:defRPr>
            </a:lvl1pPr>
          </a:lstStyle>
          <a:p>
            <a:pPr lvl="0"/>
            <a:r>
              <a:rPr lang="en-US" noProof="0"/>
              <a:t>Drag picture to placeholder or click icon to add</a:t>
            </a:r>
          </a:p>
        </p:txBody>
      </p:sp>
    </p:spTree>
    <p:extLst>
      <p:ext uri="{BB962C8B-B14F-4D97-AF65-F5344CB8AC3E}">
        <p14:creationId xmlns:p14="http://schemas.microsoft.com/office/powerpoint/2010/main" val="2104831740"/>
      </p:ext>
    </p:extLst>
  </p:cSld>
  <p:clrMapOvr>
    <a:masterClrMapping/>
  </p:clrMapOvr>
  <p:transitio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522409" y="795871"/>
            <a:ext cx="7129194" cy="40047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anchor="ctr"/>
          <a:lstStyle/>
          <a:p>
            <a:pPr algn="ctr" fontAlgn="auto">
              <a:spcBef>
                <a:spcPts val="0"/>
              </a:spcBef>
              <a:spcAft>
                <a:spcPts val="0"/>
              </a:spcAft>
              <a:defRPr/>
            </a:pPr>
            <a:endParaRPr lang="en-US" sz="3199">
              <a:latin typeface="+mj-lt"/>
            </a:endParaRPr>
          </a:p>
        </p:txBody>
      </p:sp>
      <p:sp>
        <p:nvSpPr>
          <p:cNvPr id="5" name="Rectangle 4"/>
          <p:cNvSpPr/>
          <p:nvPr/>
        </p:nvSpPr>
        <p:spPr>
          <a:xfrm>
            <a:off x="2522412" y="4794255"/>
            <a:ext cx="7127077" cy="996949"/>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anchor="ctr"/>
          <a:lstStyle/>
          <a:p>
            <a:pPr algn="ctr" fontAlgn="auto">
              <a:spcBef>
                <a:spcPts val="0"/>
              </a:spcBef>
              <a:spcAft>
                <a:spcPts val="0"/>
              </a:spcAft>
              <a:defRPr/>
            </a:pPr>
            <a:endParaRPr lang="en-US" sz="3199">
              <a:latin typeface="+mj-lt"/>
            </a:endParaRPr>
          </a:p>
        </p:txBody>
      </p:sp>
      <p:sp>
        <p:nvSpPr>
          <p:cNvPr id="26" name="Picture Placeholder 25"/>
          <p:cNvSpPr>
            <a:spLocks noGrp="1"/>
          </p:cNvSpPr>
          <p:nvPr>
            <p:ph type="pic" sz="quarter" idx="10"/>
          </p:nvPr>
        </p:nvSpPr>
        <p:spPr>
          <a:xfrm>
            <a:off x="2532991" y="795528"/>
            <a:ext cx="7103800" cy="4005072"/>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a:t>Drag picture to placeholder or click icon to add</a:t>
            </a:r>
          </a:p>
        </p:txBody>
      </p:sp>
      <p:sp>
        <p:nvSpPr>
          <p:cNvPr id="11" name="Title 10"/>
          <p:cNvSpPr>
            <a:spLocks noGrp="1"/>
          </p:cNvSpPr>
          <p:nvPr>
            <p:ph type="title"/>
          </p:nvPr>
        </p:nvSpPr>
        <p:spPr>
          <a:xfrm>
            <a:off x="2753779" y="4873439"/>
            <a:ext cx="6763665" cy="838200"/>
          </a:xfrm>
        </p:spPr>
        <p:txBody>
          <a:bodyPr/>
          <a:lstStyle>
            <a:lvl1pPr>
              <a:defRPr sz="2666">
                <a:solidFill>
                  <a:srgbClr val="58585B"/>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10843370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732179" y="311155"/>
            <a:ext cx="4363430" cy="245956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anchor="ctr"/>
          <a:lstStyle/>
          <a:p>
            <a:pPr algn="ctr" fontAlgn="auto">
              <a:spcBef>
                <a:spcPts val="0"/>
              </a:spcBef>
              <a:spcAft>
                <a:spcPts val="0"/>
              </a:spcAft>
              <a:defRPr/>
            </a:pPr>
            <a:endParaRPr lang="en-US" sz="3199">
              <a:latin typeface="+mj-lt"/>
            </a:endParaRPr>
          </a:p>
        </p:txBody>
      </p:sp>
      <p:sp>
        <p:nvSpPr>
          <p:cNvPr id="26" name="Picture Placeholder 25"/>
          <p:cNvSpPr>
            <a:spLocks noGrp="1"/>
          </p:cNvSpPr>
          <p:nvPr>
            <p:ph type="pic" sz="quarter" idx="10"/>
          </p:nvPr>
        </p:nvSpPr>
        <p:spPr>
          <a:xfrm>
            <a:off x="733131" y="310896"/>
            <a:ext cx="4363599" cy="2459736"/>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914141"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tx1"/>
                </a:solidFill>
                <a:latin typeface="+mj-lt"/>
                <a:ea typeface="+mn-ea"/>
                <a:cs typeface="+mn-cs"/>
              </a:defRPr>
            </a:lvl1pPr>
          </a:lstStyle>
          <a:p>
            <a:pPr lvl="0"/>
            <a:r>
              <a:rPr lang="en-US" noProof="0"/>
              <a:t>Drag picture to placeholder or click icon to add</a:t>
            </a:r>
          </a:p>
        </p:txBody>
      </p:sp>
      <p:sp>
        <p:nvSpPr>
          <p:cNvPr id="9" name="Title 8"/>
          <p:cNvSpPr>
            <a:spLocks noGrp="1"/>
          </p:cNvSpPr>
          <p:nvPr>
            <p:ph type="title"/>
          </p:nvPr>
        </p:nvSpPr>
        <p:spPr>
          <a:xfrm>
            <a:off x="574431" y="3307594"/>
            <a:ext cx="8970817" cy="2152559"/>
          </a:xfrm>
        </p:spPr>
        <p:txBody>
          <a:bodyPr>
            <a:noAutofit/>
          </a:bodyPr>
          <a:lstStyle>
            <a:lvl1pPr marL="0" marR="0" indent="0" algn="l" defTabSz="914141" rtl="0" eaLnBrk="1" fontAlgn="auto" latinLnBrk="0" hangingPunct="1">
              <a:lnSpc>
                <a:spcPct val="80000"/>
              </a:lnSpc>
              <a:spcBef>
                <a:spcPct val="0"/>
              </a:spcBef>
              <a:spcAft>
                <a:spcPts val="0"/>
              </a:spcAft>
              <a:buClrTx/>
              <a:buSzTx/>
              <a:buFontTx/>
              <a:buNone/>
              <a:tabLst/>
              <a:defRPr sz="5999">
                <a:solidFill>
                  <a:srgbClr val="58585B"/>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433551534"/>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6655186" y="728137"/>
            <a:ext cx="4839555" cy="51604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anchor="ctr"/>
          <a:lstStyle/>
          <a:p>
            <a:pPr algn="ctr" fontAlgn="auto">
              <a:spcBef>
                <a:spcPts val="0"/>
              </a:spcBef>
              <a:spcAft>
                <a:spcPts val="0"/>
              </a:spcAft>
              <a:defRPr/>
            </a:pPr>
            <a:endParaRPr lang="en-US" sz="3199">
              <a:latin typeface="+mj-lt"/>
            </a:endParaRPr>
          </a:p>
        </p:txBody>
      </p:sp>
      <p:sp>
        <p:nvSpPr>
          <p:cNvPr id="26" name="Picture Placeholder 25"/>
          <p:cNvSpPr>
            <a:spLocks noGrp="1"/>
          </p:cNvSpPr>
          <p:nvPr>
            <p:ph type="pic" sz="quarter" idx="10"/>
          </p:nvPr>
        </p:nvSpPr>
        <p:spPr>
          <a:xfrm>
            <a:off x="6655098" y="728982"/>
            <a:ext cx="4838964" cy="5159757"/>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a:t>Drag picture to placeholder or click icon to add</a:t>
            </a:r>
          </a:p>
        </p:txBody>
      </p:sp>
      <p:sp>
        <p:nvSpPr>
          <p:cNvPr id="9" name="Title 8"/>
          <p:cNvSpPr>
            <a:spLocks noGrp="1"/>
          </p:cNvSpPr>
          <p:nvPr>
            <p:ph type="title"/>
          </p:nvPr>
        </p:nvSpPr>
        <p:spPr>
          <a:xfrm>
            <a:off x="583407" y="728984"/>
            <a:ext cx="5798380" cy="1085313"/>
          </a:xfrm>
        </p:spPr>
        <p:txBody>
          <a:bodyPr wrap="none" anchor="t">
            <a:noAutofit/>
          </a:bodyPr>
          <a:lstStyle>
            <a:lvl1pPr>
              <a:lnSpc>
                <a:spcPct val="90000"/>
              </a:lnSpc>
              <a:defRPr sz="3333">
                <a:solidFill>
                  <a:srgbClr val="58585B"/>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307905041"/>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4890343" y="311156"/>
            <a:ext cx="4357081" cy="266064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5" rIns="91408" bIns="45705" anchor="ctr"/>
          <a:lstStyle/>
          <a:p>
            <a:pPr algn="ctr" fontAlgn="auto">
              <a:spcBef>
                <a:spcPts val="0"/>
              </a:spcBef>
              <a:spcAft>
                <a:spcPts val="0"/>
              </a:spcAft>
              <a:defRPr/>
            </a:pPr>
            <a:endParaRPr lang="en-US" sz="3199">
              <a:solidFill>
                <a:schemeClr val="tx1"/>
              </a:solidFill>
              <a:latin typeface="CiscoSans"/>
              <a:cs typeface="CiscoSans"/>
            </a:endParaRPr>
          </a:p>
        </p:txBody>
      </p:sp>
      <p:sp>
        <p:nvSpPr>
          <p:cNvPr id="10" name="Rectangle 9"/>
          <p:cNvSpPr/>
          <p:nvPr/>
        </p:nvSpPr>
        <p:spPr>
          <a:xfrm>
            <a:off x="446501" y="311156"/>
            <a:ext cx="4382474" cy="266064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5" rIns="91408" bIns="45705" anchor="ctr"/>
          <a:lstStyle/>
          <a:p>
            <a:pPr algn="ctr" fontAlgn="auto">
              <a:spcBef>
                <a:spcPts val="0"/>
              </a:spcBef>
              <a:spcAft>
                <a:spcPts val="0"/>
              </a:spcAft>
              <a:defRPr/>
            </a:pPr>
            <a:endParaRPr lang="en-US" sz="3199">
              <a:solidFill>
                <a:schemeClr val="tx1"/>
              </a:solidFill>
              <a:latin typeface="CiscoSans"/>
              <a:cs typeface="CiscoSans"/>
            </a:endParaRPr>
          </a:p>
        </p:txBody>
      </p:sp>
      <p:sp>
        <p:nvSpPr>
          <p:cNvPr id="11" name="Rectangle 10"/>
          <p:cNvSpPr/>
          <p:nvPr/>
        </p:nvSpPr>
        <p:spPr>
          <a:xfrm>
            <a:off x="9304561" y="311151"/>
            <a:ext cx="2450462" cy="13081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5" rIns="91408" bIns="45705" anchor="ctr"/>
          <a:lstStyle/>
          <a:p>
            <a:pPr algn="ctr" fontAlgn="auto">
              <a:spcBef>
                <a:spcPts val="0"/>
              </a:spcBef>
              <a:spcAft>
                <a:spcPts val="0"/>
              </a:spcAft>
              <a:defRPr/>
            </a:pPr>
            <a:endParaRPr lang="en-US" sz="3199">
              <a:solidFill>
                <a:schemeClr val="tx1"/>
              </a:solidFill>
              <a:latin typeface="CiscoSans"/>
              <a:cs typeface="CiscoSans"/>
            </a:endParaRPr>
          </a:p>
        </p:txBody>
      </p:sp>
      <p:sp>
        <p:nvSpPr>
          <p:cNvPr id="12" name="Rectangle 11"/>
          <p:cNvSpPr/>
          <p:nvPr/>
        </p:nvSpPr>
        <p:spPr>
          <a:xfrm>
            <a:off x="446504" y="3028956"/>
            <a:ext cx="3362507" cy="34586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5" rIns="91408" bIns="45705" anchor="ctr"/>
          <a:lstStyle/>
          <a:p>
            <a:pPr algn="ctr" fontAlgn="auto">
              <a:spcBef>
                <a:spcPts val="0"/>
              </a:spcBef>
              <a:spcAft>
                <a:spcPts val="0"/>
              </a:spcAft>
              <a:defRPr/>
            </a:pPr>
            <a:endParaRPr lang="en-US" sz="3199">
              <a:solidFill>
                <a:schemeClr val="tx1"/>
              </a:solidFill>
              <a:latin typeface="CiscoSans"/>
              <a:cs typeface="CiscoSans"/>
            </a:endParaRPr>
          </a:p>
        </p:txBody>
      </p:sp>
      <p:sp>
        <p:nvSpPr>
          <p:cNvPr id="13" name="Rectangle 12"/>
          <p:cNvSpPr/>
          <p:nvPr/>
        </p:nvSpPr>
        <p:spPr>
          <a:xfrm>
            <a:off x="3880958" y="3028956"/>
            <a:ext cx="5366469" cy="34586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5" rIns="91408" bIns="45705" anchor="ctr"/>
          <a:lstStyle/>
          <a:p>
            <a:pPr algn="ctr" fontAlgn="auto">
              <a:spcBef>
                <a:spcPts val="0"/>
              </a:spcBef>
              <a:spcAft>
                <a:spcPts val="0"/>
              </a:spcAft>
              <a:defRPr/>
            </a:pPr>
            <a:endParaRPr lang="en-US" sz="3199">
              <a:solidFill>
                <a:schemeClr val="tx1"/>
              </a:solidFill>
              <a:latin typeface="CiscoSans"/>
              <a:cs typeface="CiscoSans"/>
            </a:endParaRPr>
          </a:p>
        </p:txBody>
      </p:sp>
      <p:sp>
        <p:nvSpPr>
          <p:cNvPr id="14" name="Rectangle 13"/>
          <p:cNvSpPr/>
          <p:nvPr/>
        </p:nvSpPr>
        <p:spPr>
          <a:xfrm>
            <a:off x="9304561" y="1682751"/>
            <a:ext cx="2450462" cy="344381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5" rIns="91408" bIns="45705" anchor="ctr"/>
          <a:lstStyle/>
          <a:p>
            <a:pPr algn="ctr" fontAlgn="auto">
              <a:spcBef>
                <a:spcPts val="0"/>
              </a:spcBef>
              <a:spcAft>
                <a:spcPts val="0"/>
              </a:spcAft>
              <a:defRPr/>
            </a:pPr>
            <a:endParaRPr lang="en-US" sz="3199">
              <a:solidFill>
                <a:schemeClr val="tx1"/>
              </a:solidFill>
              <a:latin typeface="CiscoSans"/>
              <a:cs typeface="CiscoSans"/>
            </a:endParaRPr>
          </a:p>
        </p:txBody>
      </p:sp>
      <p:sp>
        <p:nvSpPr>
          <p:cNvPr id="15" name="Rectangle 14"/>
          <p:cNvSpPr/>
          <p:nvPr/>
        </p:nvSpPr>
        <p:spPr>
          <a:xfrm>
            <a:off x="9304561" y="5183721"/>
            <a:ext cx="2450462" cy="130386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5" rIns="91408" bIns="45705" anchor="ctr"/>
          <a:lstStyle/>
          <a:p>
            <a:pPr algn="ctr" fontAlgn="auto">
              <a:spcBef>
                <a:spcPts val="0"/>
              </a:spcBef>
              <a:spcAft>
                <a:spcPts val="0"/>
              </a:spcAft>
              <a:defRPr/>
            </a:pPr>
            <a:endParaRPr lang="en-US" sz="3199">
              <a:solidFill>
                <a:schemeClr val="tx1"/>
              </a:solidFill>
              <a:latin typeface="CiscoSans"/>
              <a:cs typeface="CiscoSans"/>
            </a:endParaRPr>
          </a:p>
        </p:txBody>
      </p:sp>
      <p:sp>
        <p:nvSpPr>
          <p:cNvPr id="49" name="Picture Placeholder 25"/>
          <p:cNvSpPr>
            <a:spLocks noGrp="1"/>
          </p:cNvSpPr>
          <p:nvPr>
            <p:ph type="pic" sz="quarter" idx="11"/>
          </p:nvPr>
        </p:nvSpPr>
        <p:spPr>
          <a:xfrm>
            <a:off x="4890720" y="311151"/>
            <a:ext cx="4356013" cy="2660652"/>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914102" rtl="0" eaLnBrk="1" latinLnBrk="0" hangingPunct="1">
              <a:lnSpc>
                <a:spcPct val="95000"/>
              </a:lnSpc>
              <a:spcBef>
                <a:spcPts val="1440"/>
              </a:spcBef>
              <a:buClr>
                <a:srgbClr val="92D050"/>
              </a:buClr>
              <a:buSzPct val="90000"/>
              <a:buFont typeface="Arial" pitchFamily="34" charset="0"/>
              <a:buNone/>
              <a:tabLst/>
              <a:defRPr lang="en-US" sz="2000" b="0" i="0" kern="1200" baseline="0" dirty="0">
                <a:solidFill>
                  <a:schemeClr val="tx1"/>
                </a:solidFill>
                <a:latin typeface="+mn-lt"/>
                <a:ea typeface="+mn-ea"/>
                <a:cs typeface="Broadway" panose="04040905080B02020502" pitchFamily="82" charset="0"/>
              </a:defRPr>
            </a:lvl1pPr>
          </a:lstStyle>
          <a:p>
            <a:pPr lvl="0"/>
            <a:r>
              <a:rPr lang="en-US" noProof="0"/>
              <a:t>Drag picture to placeholder or click icon to add</a:t>
            </a:r>
          </a:p>
        </p:txBody>
      </p:sp>
      <p:sp>
        <p:nvSpPr>
          <p:cNvPr id="26" name="Picture Placeholder 25"/>
          <p:cNvSpPr>
            <a:spLocks noGrp="1"/>
          </p:cNvSpPr>
          <p:nvPr>
            <p:ph type="pic" sz="quarter" idx="10"/>
          </p:nvPr>
        </p:nvSpPr>
        <p:spPr>
          <a:xfrm>
            <a:off x="427662" y="311151"/>
            <a:ext cx="4401521" cy="2660652"/>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914102"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1"/>
                </a:solidFill>
                <a:latin typeface="+mn-lt"/>
                <a:ea typeface="+mn-ea"/>
                <a:cs typeface="Broadway" panose="04040905080B02020502" pitchFamily="82" charset="0"/>
              </a:defRPr>
            </a:lvl1pPr>
          </a:lstStyle>
          <a:p>
            <a:pPr lvl="0"/>
            <a:r>
              <a:rPr lang="en-US" noProof="0"/>
              <a:t>Drag picture to placeholder or click icon to add</a:t>
            </a:r>
          </a:p>
        </p:txBody>
      </p:sp>
      <p:sp>
        <p:nvSpPr>
          <p:cNvPr id="51" name="Picture Placeholder 25"/>
          <p:cNvSpPr>
            <a:spLocks noGrp="1"/>
          </p:cNvSpPr>
          <p:nvPr>
            <p:ph type="pic" sz="quarter" idx="12"/>
          </p:nvPr>
        </p:nvSpPr>
        <p:spPr>
          <a:xfrm>
            <a:off x="9304020" y="311151"/>
            <a:ext cx="2451002" cy="13081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914102"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1"/>
                </a:solidFill>
                <a:latin typeface="+mn-lt"/>
                <a:ea typeface="+mn-ea"/>
                <a:cs typeface="Broadway" panose="04040905080B02020502" pitchFamily="82" charset="0"/>
              </a:defRPr>
            </a:lvl1pPr>
          </a:lstStyle>
          <a:p>
            <a:pPr lvl="0"/>
            <a:r>
              <a:rPr lang="en-US" noProof="0"/>
              <a:t>Drag picture to placeholder or click icon to add</a:t>
            </a:r>
          </a:p>
        </p:txBody>
      </p:sp>
      <p:sp>
        <p:nvSpPr>
          <p:cNvPr id="53" name="Picture Placeholder 25"/>
          <p:cNvSpPr>
            <a:spLocks noGrp="1"/>
          </p:cNvSpPr>
          <p:nvPr>
            <p:ph type="pic" sz="quarter" idx="13"/>
          </p:nvPr>
        </p:nvSpPr>
        <p:spPr>
          <a:xfrm>
            <a:off x="427654" y="3028962"/>
            <a:ext cx="3382346" cy="3458935"/>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914102"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1"/>
                </a:solidFill>
                <a:latin typeface="+mn-lt"/>
                <a:ea typeface="+mn-ea"/>
                <a:cs typeface="Broadway" panose="04040905080B02020502" pitchFamily="82" charset="0"/>
              </a:defRPr>
            </a:lvl1pPr>
          </a:lstStyle>
          <a:p>
            <a:pPr lvl="0"/>
            <a:r>
              <a:rPr lang="en-US" noProof="0"/>
              <a:t>Drag picture to placeholder or click icon to add</a:t>
            </a:r>
          </a:p>
        </p:txBody>
      </p:sp>
      <p:sp>
        <p:nvSpPr>
          <p:cNvPr id="55" name="Picture Placeholder 25"/>
          <p:cNvSpPr>
            <a:spLocks noGrp="1"/>
          </p:cNvSpPr>
          <p:nvPr>
            <p:ph type="pic" sz="quarter" idx="14"/>
          </p:nvPr>
        </p:nvSpPr>
        <p:spPr>
          <a:xfrm>
            <a:off x="3876771" y="3028962"/>
            <a:ext cx="5369956" cy="3458935"/>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914102"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1"/>
                </a:solidFill>
                <a:latin typeface="+mn-lt"/>
                <a:ea typeface="+mn-ea"/>
                <a:cs typeface="Broadway" panose="04040905080B02020502" pitchFamily="82" charset="0"/>
              </a:defRPr>
            </a:lvl1pPr>
          </a:lstStyle>
          <a:p>
            <a:pPr lvl="0"/>
            <a:r>
              <a:rPr lang="en-US" noProof="0"/>
              <a:t>Drag picture to placeholder or click icon to add</a:t>
            </a:r>
          </a:p>
        </p:txBody>
      </p:sp>
      <p:sp>
        <p:nvSpPr>
          <p:cNvPr id="57" name="Picture Placeholder 25"/>
          <p:cNvSpPr>
            <a:spLocks noGrp="1"/>
          </p:cNvSpPr>
          <p:nvPr>
            <p:ph type="pic" sz="quarter" idx="15"/>
          </p:nvPr>
        </p:nvSpPr>
        <p:spPr>
          <a:xfrm>
            <a:off x="9304020" y="1676404"/>
            <a:ext cx="2451002" cy="344941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914102"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1"/>
                </a:solidFill>
                <a:latin typeface="+mn-lt"/>
                <a:ea typeface="+mn-ea"/>
                <a:cs typeface="Broadway" panose="04040905080B02020502" pitchFamily="82" charset="0"/>
              </a:defRPr>
            </a:lvl1pPr>
          </a:lstStyle>
          <a:p>
            <a:pPr lvl="0"/>
            <a:r>
              <a:rPr lang="en-US" noProof="0"/>
              <a:t>Drag picture to placeholder or click icon to add</a:t>
            </a:r>
          </a:p>
        </p:txBody>
      </p:sp>
      <p:sp>
        <p:nvSpPr>
          <p:cNvPr id="59" name="Picture Placeholder 25"/>
          <p:cNvSpPr>
            <a:spLocks noGrp="1"/>
          </p:cNvSpPr>
          <p:nvPr>
            <p:ph type="pic" sz="quarter" idx="16"/>
          </p:nvPr>
        </p:nvSpPr>
        <p:spPr>
          <a:xfrm>
            <a:off x="9304020" y="5182968"/>
            <a:ext cx="2451002" cy="1304925"/>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914102"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1"/>
                </a:solidFill>
                <a:latin typeface="+mn-lt"/>
                <a:ea typeface="+mn-ea"/>
                <a:cs typeface="Broadway" panose="04040905080B02020502" pitchFamily="82" charset="0"/>
              </a:defRPr>
            </a:lvl1pPr>
          </a:lstStyle>
          <a:p>
            <a:pPr lvl="0"/>
            <a:r>
              <a:rPr lang="en-US" noProof="0"/>
              <a:t>Drag picture to placeholder or click icon to add</a:t>
            </a:r>
          </a:p>
        </p:txBody>
      </p:sp>
    </p:spTree>
    <p:extLst>
      <p:ext uri="{BB962C8B-B14F-4D97-AF65-F5344CB8AC3E}">
        <p14:creationId xmlns:p14="http://schemas.microsoft.com/office/powerpoint/2010/main" val="345324173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51453"/>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4092567" y="812801"/>
            <a:ext cx="0" cy="5312833"/>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047588" y="812801"/>
            <a:ext cx="0" cy="5312833"/>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p:nvPr>
        </p:nvSpPr>
        <p:spPr>
          <a:xfrm>
            <a:off x="615793" y="304429"/>
            <a:ext cx="3115334" cy="1027281"/>
          </a:xfrm>
          <a:prstGeom prst="rect">
            <a:avLst/>
          </a:prstGeom>
        </p:spPr>
        <p:txBody>
          <a:bodyPr lIns="91420" tIns="45710" rIns="91420" bIns="45710" anchor="b" anchorCtr="0">
            <a:noAutofit/>
          </a:bodyPr>
          <a:lstStyle>
            <a:lvl1pPr marL="0" marR="0" indent="0" algn="l" defTabSz="914065" rtl="0" eaLnBrk="1" fontAlgn="auto" latinLnBrk="0" hangingPunct="1">
              <a:lnSpc>
                <a:spcPct val="80000"/>
              </a:lnSpc>
              <a:spcBef>
                <a:spcPct val="0"/>
              </a:spcBef>
              <a:spcAft>
                <a:spcPts val="0"/>
              </a:spcAft>
              <a:buClrTx/>
              <a:buSzTx/>
              <a:buFontTx/>
              <a:buNone/>
              <a:tabLst/>
              <a:defRPr kumimoji="0" lang="en-US" sz="3333" b="0" i="0" u="none" strike="noStrike" kern="1200" cap="none" spc="-100"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0" name="Text Placeholder 17"/>
          <p:cNvSpPr>
            <a:spLocks noGrp="1"/>
          </p:cNvSpPr>
          <p:nvPr>
            <p:ph type="body" sz="quarter" idx="22"/>
          </p:nvPr>
        </p:nvSpPr>
        <p:spPr>
          <a:xfrm>
            <a:off x="4502465" y="303789"/>
            <a:ext cx="3115334" cy="1027281"/>
          </a:xfrm>
          <a:prstGeom prst="rect">
            <a:avLst/>
          </a:prstGeom>
        </p:spPr>
        <p:txBody>
          <a:bodyPr lIns="91420" tIns="45710" rIns="91420" bIns="45710" anchor="b" anchorCtr="0">
            <a:noAutofit/>
          </a:bodyPr>
          <a:lstStyle>
            <a:lvl1pPr marL="0" marR="0" indent="0" algn="l" defTabSz="914065" rtl="0" eaLnBrk="1" fontAlgn="auto" latinLnBrk="0" hangingPunct="1">
              <a:lnSpc>
                <a:spcPct val="80000"/>
              </a:lnSpc>
              <a:spcBef>
                <a:spcPct val="0"/>
              </a:spcBef>
              <a:spcAft>
                <a:spcPts val="0"/>
              </a:spcAft>
              <a:buClrTx/>
              <a:buSzTx/>
              <a:buFontTx/>
              <a:buNone/>
              <a:tabLst/>
              <a:defRPr kumimoji="0" lang="en-US" sz="3333" b="0" i="0" u="none" strike="noStrike" kern="1200" cap="none" spc="-100"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4" name="Text Placeholder 17"/>
          <p:cNvSpPr>
            <a:spLocks noGrp="1"/>
          </p:cNvSpPr>
          <p:nvPr>
            <p:ph type="body" sz="quarter" idx="24"/>
          </p:nvPr>
        </p:nvSpPr>
        <p:spPr>
          <a:xfrm>
            <a:off x="8470880" y="293975"/>
            <a:ext cx="3115334" cy="1027281"/>
          </a:xfrm>
          <a:prstGeom prst="rect">
            <a:avLst/>
          </a:prstGeom>
        </p:spPr>
        <p:txBody>
          <a:bodyPr lIns="91420" tIns="45710" rIns="91420" bIns="45710" anchor="b" anchorCtr="0">
            <a:noAutofit/>
          </a:bodyPr>
          <a:lstStyle>
            <a:lvl1pPr marL="0" marR="0" indent="0" algn="l" defTabSz="914065" rtl="0" eaLnBrk="1" fontAlgn="auto" latinLnBrk="0" hangingPunct="1">
              <a:lnSpc>
                <a:spcPct val="80000"/>
              </a:lnSpc>
              <a:spcBef>
                <a:spcPct val="0"/>
              </a:spcBef>
              <a:spcAft>
                <a:spcPts val="0"/>
              </a:spcAft>
              <a:buClrTx/>
              <a:buSzTx/>
              <a:buFontTx/>
              <a:buNone/>
              <a:tabLst/>
              <a:defRPr kumimoji="0" lang="en-US" sz="3333" b="0" i="0" u="none" strike="noStrike" kern="1200" cap="none" spc="-100"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3" name="Text Placeholder 3"/>
          <p:cNvSpPr>
            <a:spLocks noGrp="1"/>
          </p:cNvSpPr>
          <p:nvPr>
            <p:ph type="body" sz="quarter" idx="11"/>
          </p:nvPr>
        </p:nvSpPr>
        <p:spPr>
          <a:xfrm>
            <a:off x="615790" y="1601459"/>
            <a:ext cx="3115335" cy="4419872"/>
          </a:xfrm>
          <a:prstGeom prst="rect">
            <a:avLst/>
          </a:prstGeom>
        </p:spPr>
        <p:txBody>
          <a:bodyPr lIns="91420" tIns="45710" rIns="91420" bIns="45710">
            <a:noAutofit/>
          </a:bodyPr>
          <a:lstStyle>
            <a:lvl1pPr marL="311010" indent="-228496">
              <a:lnSpc>
                <a:spcPct val="95000"/>
              </a:lnSpc>
              <a:spcBef>
                <a:spcPts val="1480"/>
              </a:spcBef>
              <a:buClr>
                <a:schemeClr val="tx2"/>
              </a:buClr>
              <a:buSzPct val="80000"/>
              <a:buFont typeface="Arial"/>
              <a:buChar char="•"/>
              <a:defRPr sz="2133" b="0" i="0" baseline="0">
                <a:solidFill>
                  <a:schemeClr val="tx2"/>
                </a:solidFill>
                <a:latin typeface="+mn-lt"/>
                <a:cs typeface="CiscoSans ExtraLight"/>
              </a:defRPr>
            </a:lvl1pPr>
            <a:lvl2pPr>
              <a:lnSpc>
                <a:spcPct val="95000"/>
              </a:lnSpc>
              <a:spcBef>
                <a:spcPts val="600"/>
              </a:spcBef>
              <a:buClr>
                <a:schemeClr val="tx2"/>
              </a:buClr>
              <a:buSzPct val="80000"/>
              <a:defRPr b="0" i="0">
                <a:solidFill>
                  <a:schemeClr val="tx2"/>
                </a:solidFill>
                <a:latin typeface="+mn-lt"/>
                <a:cs typeface="CiscoSans ExtraLight"/>
              </a:defRPr>
            </a:lvl2pPr>
            <a:lvl3pPr marL="575736" indent="-228496">
              <a:buClr>
                <a:schemeClr val="tx2"/>
              </a:buClr>
              <a:buSzPct val="80000"/>
              <a:buFont typeface="Arial"/>
              <a:buChar char="•"/>
              <a:defRPr sz="16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6"/>
          </p:nvPr>
        </p:nvSpPr>
        <p:spPr>
          <a:xfrm>
            <a:off x="4502467" y="1600428"/>
            <a:ext cx="3115335" cy="4419872"/>
          </a:xfrm>
          <a:prstGeom prst="rect">
            <a:avLst/>
          </a:prstGeom>
        </p:spPr>
        <p:txBody>
          <a:bodyPr lIns="91420" tIns="45710" rIns="91420" bIns="45710">
            <a:noAutofit/>
          </a:bodyPr>
          <a:lstStyle>
            <a:lvl1pPr marL="311010" indent="-228496">
              <a:lnSpc>
                <a:spcPct val="95000"/>
              </a:lnSpc>
              <a:spcBef>
                <a:spcPts val="1480"/>
              </a:spcBef>
              <a:buClr>
                <a:schemeClr val="tx2"/>
              </a:buClr>
              <a:buSzPct val="80000"/>
              <a:buFont typeface="Arial"/>
              <a:buChar char="•"/>
              <a:defRPr sz="2133" b="0" i="0" baseline="0">
                <a:solidFill>
                  <a:schemeClr val="tx2"/>
                </a:solidFill>
                <a:latin typeface="+mn-lt"/>
                <a:cs typeface="CiscoSans ExtraLight"/>
              </a:defRPr>
            </a:lvl1pPr>
            <a:lvl2pPr>
              <a:lnSpc>
                <a:spcPct val="95000"/>
              </a:lnSpc>
              <a:spcBef>
                <a:spcPts val="600"/>
              </a:spcBef>
              <a:buClr>
                <a:schemeClr val="tx2"/>
              </a:buClr>
              <a:buSzPct val="80000"/>
              <a:defRPr b="0" i="0">
                <a:solidFill>
                  <a:schemeClr val="tx2"/>
                </a:solidFill>
                <a:latin typeface="+mn-lt"/>
                <a:cs typeface="CiscoSans ExtraLight"/>
              </a:defRPr>
            </a:lvl2pPr>
            <a:lvl3pPr marL="575736" indent="-228496">
              <a:buClr>
                <a:schemeClr val="tx2"/>
              </a:buClr>
              <a:buSzPct val="80000"/>
              <a:buFont typeface="Arial"/>
              <a:buChar char="•"/>
              <a:defRPr sz="16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3"/>
          <p:cNvSpPr>
            <a:spLocks noGrp="1"/>
          </p:cNvSpPr>
          <p:nvPr>
            <p:ph type="body" sz="quarter" idx="27"/>
          </p:nvPr>
        </p:nvSpPr>
        <p:spPr>
          <a:xfrm>
            <a:off x="8470876" y="1600428"/>
            <a:ext cx="3115335" cy="4419872"/>
          </a:xfrm>
          <a:prstGeom prst="rect">
            <a:avLst/>
          </a:prstGeom>
        </p:spPr>
        <p:txBody>
          <a:bodyPr lIns="91420" tIns="45710" rIns="91420" bIns="45710">
            <a:noAutofit/>
          </a:bodyPr>
          <a:lstStyle>
            <a:lvl1pPr marL="311010" indent="-228496">
              <a:lnSpc>
                <a:spcPct val="95000"/>
              </a:lnSpc>
              <a:spcBef>
                <a:spcPts val="1480"/>
              </a:spcBef>
              <a:buClr>
                <a:schemeClr val="tx2"/>
              </a:buClr>
              <a:buSzPct val="80000"/>
              <a:buFont typeface="Arial"/>
              <a:buChar char="•"/>
              <a:defRPr sz="2133" b="0" i="0" baseline="0">
                <a:solidFill>
                  <a:schemeClr val="tx2"/>
                </a:solidFill>
                <a:latin typeface="+mn-lt"/>
                <a:cs typeface="CiscoSans ExtraLight"/>
              </a:defRPr>
            </a:lvl1pPr>
            <a:lvl2pPr>
              <a:lnSpc>
                <a:spcPct val="95000"/>
              </a:lnSpc>
              <a:spcBef>
                <a:spcPts val="600"/>
              </a:spcBef>
              <a:buClr>
                <a:schemeClr val="tx2"/>
              </a:buClr>
              <a:buSzPct val="80000"/>
              <a:defRPr b="0" i="0">
                <a:solidFill>
                  <a:schemeClr val="tx2"/>
                </a:solidFill>
                <a:latin typeface="+mn-lt"/>
                <a:cs typeface="CiscoSans ExtraLight"/>
              </a:defRPr>
            </a:lvl2pPr>
            <a:lvl3pPr marL="575736" indent="-228496">
              <a:buClr>
                <a:schemeClr val="tx2"/>
              </a:buClr>
              <a:buSzPct val="80000"/>
              <a:buFont typeface="Arial"/>
              <a:buChar char="•"/>
              <a:defRPr sz="16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8232631"/>
      </p:ext>
    </p:extLst>
  </p:cSld>
  <p:clrMapOvr>
    <a:masterClrMapping/>
  </p:clrMapOvr>
  <p:transition spd="med">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704670" y="777240"/>
            <a:ext cx="10883740" cy="4425696"/>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914102" rtl="0" eaLnBrk="1" latinLnBrk="0" hangingPunct="1">
              <a:lnSpc>
                <a:spcPct val="95000"/>
              </a:lnSpc>
              <a:spcBef>
                <a:spcPts val="1440"/>
              </a:spcBef>
              <a:buClr>
                <a:srgbClr val="92D050"/>
              </a:buClr>
              <a:buSzPct val="90000"/>
              <a:buFont typeface="Arial" pitchFamily="34" charset="0"/>
              <a:buNone/>
              <a:tabLst/>
              <a:defRPr lang="en-US" sz="1866" kern="1200" baseline="0" smtClean="0">
                <a:solidFill>
                  <a:schemeClr val="lt1"/>
                </a:solidFill>
                <a:latin typeface="+mn-lt"/>
                <a:ea typeface="+mn-ea"/>
                <a:cs typeface="CiscoSans"/>
              </a:defRPr>
            </a:lvl1pPr>
          </a:lstStyle>
          <a:p>
            <a:pPr lvl="0"/>
            <a:r>
              <a:rPr lang="en-US" noProof="0"/>
              <a:t>Click icon to add media</a:t>
            </a:r>
          </a:p>
        </p:txBody>
      </p:sp>
    </p:spTree>
    <p:extLst>
      <p:ext uri="{BB962C8B-B14F-4D97-AF65-F5344CB8AC3E}">
        <p14:creationId xmlns:p14="http://schemas.microsoft.com/office/powerpoint/2010/main" val="1018360339"/>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905028" y="778669"/>
            <a:ext cx="5897880" cy="4425696"/>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914102" rtl="0" eaLnBrk="1" latinLnBrk="0" hangingPunct="1">
              <a:lnSpc>
                <a:spcPct val="95000"/>
              </a:lnSpc>
              <a:spcBef>
                <a:spcPts val="1440"/>
              </a:spcBef>
              <a:buClr>
                <a:srgbClr val="92D050"/>
              </a:buClr>
              <a:buSzPct val="90000"/>
              <a:buFont typeface="Arial" pitchFamily="34" charset="0"/>
              <a:buNone/>
              <a:tabLst/>
              <a:defRPr lang="en-US" sz="1866" kern="1200">
                <a:solidFill>
                  <a:schemeClr val="lt1"/>
                </a:solidFill>
                <a:latin typeface="+mn-lt"/>
                <a:ea typeface="+mn-ea"/>
                <a:cs typeface="CiscoSans"/>
              </a:defRPr>
            </a:lvl1pPr>
          </a:lstStyle>
          <a:p>
            <a:pPr lvl="0"/>
            <a:r>
              <a:rPr lang="en-US" noProof="0"/>
              <a:t>Click icon to add media</a:t>
            </a:r>
          </a:p>
        </p:txBody>
      </p:sp>
    </p:spTree>
    <p:extLst>
      <p:ext uri="{BB962C8B-B14F-4D97-AF65-F5344CB8AC3E}">
        <p14:creationId xmlns:p14="http://schemas.microsoft.com/office/powerpoint/2010/main" val="7824106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p:cSld name="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7611" y="2194985"/>
            <a:ext cx="2653609"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188886"/>
      </p:ext>
    </p:extLst>
  </p:cSld>
  <p:clrMapOvr>
    <a:masterClrMapping/>
  </p:clrMapOvr>
  <p:transition spd="slow">
    <p:wip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userDrawn="1">
  <p:cSld name="1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a:t>Bullet Title Goes Here</a:t>
            </a:r>
          </a:p>
        </p:txBody>
      </p:sp>
      <p:sp>
        <p:nvSpPr>
          <p:cNvPr id="4" name="Rectangle 5"/>
          <p:cNvSpPr>
            <a:spLocks noChangeArrowheads="1"/>
          </p:cNvSpPr>
          <p:nvPr userDrawn="1"/>
        </p:nvSpPr>
        <p:spPr bwMode="ltGray">
          <a:xfrm>
            <a:off x="10435061" y="6327990"/>
            <a:ext cx="996167" cy="206014"/>
          </a:xfrm>
          <a:prstGeom prst="rect">
            <a:avLst/>
          </a:prstGeom>
          <a:noFill/>
          <a:ln w="9525">
            <a:noFill/>
            <a:miter lim="800000"/>
            <a:headEnd/>
            <a:tailEnd/>
          </a:ln>
          <a:effectLst/>
        </p:spPr>
        <p:txBody>
          <a:bodyPr wrap="none" lIns="82104" tIns="41051" rIns="82104" bIns="41051" anchor="b">
            <a:spAutoFit/>
          </a:bodyPr>
          <a:lstStyle/>
          <a:p>
            <a:pPr algn="r" defTabSz="814217">
              <a:lnSpc>
                <a:spcPct val="100000"/>
              </a:lnSpc>
            </a:pPr>
            <a:r>
              <a:rPr lang="en-US" sz="800" b="0" i="0">
                <a:solidFill>
                  <a:srgbClr val="FFFFFF"/>
                </a:solidFill>
                <a:latin typeface="+mn-lt"/>
                <a:cs typeface="CiscoSans Thin"/>
              </a:rPr>
              <a:t>Cisco Confidential</a:t>
            </a:r>
          </a:p>
        </p:txBody>
      </p:sp>
      <p:sp>
        <p:nvSpPr>
          <p:cNvPr id="5" name="Rectangle 7"/>
          <p:cNvSpPr>
            <a:spLocks noChangeArrowheads="1"/>
          </p:cNvSpPr>
          <p:nvPr userDrawn="1"/>
        </p:nvSpPr>
        <p:spPr bwMode="ltGray">
          <a:xfrm>
            <a:off x="11547896" y="6323886"/>
            <a:ext cx="290846" cy="206014"/>
          </a:xfrm>
          <a:prstGeom prst="rect">
            <a:avLst/>
          </a:prstGeom>
          <a:noFill/>
          <a:ln w="9525" algn="ctr">
            <a:noFill/>
            <a:miter lim="800000"/>
            <a:headEnd/>
            <a:tailEnd/>
          </a:ln>
          <a:effectLst/>
        </p:spPr>
        <p:txBody>
          <a:bodyPr wrap="none" lIns="82104" tIns="41051" rIns="82104" bIns="41051" anchor="b">
            <a:spAutoFit/>
          </a:bodyPr>
          <a:lstStyle/>
          <a:p>
            <a:pPr algn="r" defTabSz="814217">
              <a:lnSpc>
                <a:spcPct val="100000"/>
              </a:lnSpc>
            </a:pPr>
            <a:fld id="{DFCF27A5-1A5B-48D3-A060-2758FFBB1ADD}" type="slidenum">
              <a:rPr lang="en-US" sz="800" b="0" i="0">
                <a:solidFill>
                  <a:srgbClr val="FFFFFF"/>
                </a:solidFill>
                <a:latin typeface="+mn-lt"/>
                <a:cs typeface="CiscoSans Thin"/>
              </a:rPr>
              <a:pPr algn="r" defTabSz="814217">
                <a:lnSpc>
                  <a:spcPct val="100000"/>
                </a:lnSpc>
              </a:pPr>
              <a:t>‹#›</a:t>
            </a:fld>
            <a:endParaRPr lang="en-US" sz="800" b="0" i="0">
              <a:solidFill>
                <a:srgbClr val="FFFFFF"/>
              </a:solidFill>
              <a:latin typeface="+mn-lt"/>
              <a:cs typeface="CiscoSans Thin"/>
            </a:endParaRPr>
          </a:p>
        </p:txBody>
      </p:sp>
      <p:sp>
        <p:nvSpPr>
          <p:cNvPr id="6" name="Rectangle 4"/>
          <p:cNvSpPr>
            <a:spLocks noChangeArrowheads="1"/>
          </p:cNvSpPr>
          <p:nvPr userDrawn="1"/>
        </p:nvSpPr>
        <p:spPr bwMode="ltGray">
          <a:xfrm>
            <a:off x="389299"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algn="l" defTabSz="814217">
              <a:lnSpc>
                <a:spcPct val="100000"/>
              </a:lnSpc>
            </a:pPr>
            <a:r>
              <a:rPr lang="en-US" sz="800" b="0" i="0">
                <a:solidFill>
                  <a:srgbClr val="FFFFFF"/>
                </a:solidFill>
                <a:latin typeface="+mn-lt"/>
                <a:cs typeface="CiscoSans Thin"/>
              </a:rPr>
              <a:t>© 2013-2014  Cisco and/or its affiliates. All rights reserved.</a:t>
            </a:r>
          </a:p>
        </p:txBody>
      </p:sp>
    </p:spTree>
    <p:extLst>
      <p:ext uri="{BB962C8B-B14F-4D97-AF65-F5344CB8AC3E}">
        <p14:creationId xmlns:p14="http://schemas.microsoft.com/office/powerpoint/2010/main" val="287880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userDrawn="1">
  <p:cSld name="18_Multi_Slid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5401" y="404085"/>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a:t>Title Goes Here</a:t>
            </a:r>
          </a:p>
        </p:txBody>
      </p:sp>
      <p:sp>
        <p:nvSpPr>
          <p:cNvPr id="8" name="Rectangle 5"/>
          <p:cNvSpPr>
            <a:spLocks noChangeArrowheads="1"/>
          </p:cNvSpPr>
          <p:nvPr userDrawn="1"/>
        </p:nvSpPr>
        <p:spPr bwMode="ltGray">
          <a:xfrm>
            <a:off x="10435061" y="6327990"/>
            <a:ext cx="996167" cy="206014"/>
          </a:xfrm>
          <a:prstGeom prst="rect">
            <a:avLst/>
          </a:prstGeom>
          <a:noFill/>
          <a:ln w="9525">
            <a:noFill/>
            <a:miter lim="800000"/>
            <a:headEnd/>
            <a:tailEnd/>
          </a:ln>
          <a:effectLst/>
        </p:spPr>
        <p:txBody>
          <a:bodyPr wrap="none" lIns="82104" tIns="41051" rIns="82104" bIns="41051" anchor="b">
            <a:spAutoFit/>
          </a:bodyPr>
          <a:lstStyle/>
          <a:p>
            <a:pPr algn="r" defTabSz="814217">
              <a:lnSpc>
                <a:spcPct val="100000"/>
              </a:lnSpc>
            </a:pPr>
            <a:r>
              <a:rPr lang="en-US" sz="800" b="0" i="0">
                <a:solidFill>
                  <a:srgbClr val="FFFFFF"/>
                </a:solidFill>
                <a:latin typeface="+mn-lt"/>
                <a:cs typeface="CiscoSans Thin"/>
              </a:rPr>
              <a:t>Cisco Confidential</a:t>
            </a:r>
          </a:p>
        </p:txBody>
      </p:sp>
      <p:sp>
        <p:nvSpPr>
          <p:cNvPr id="9" name="Rectangle 7"/>
          <p:cNvSpPr>
            <a:spLocks noChangeArrowheads="1"/>
          </p:cNvSpPr>
          <p:nvPr userDrawn="1"/>
        </p:nvSpPr>
        <p:spPr bwMode="ltGray">
          <a:xfrm>
            <a:off x="11547896" y="6323886"/>
            <a:ext cx="290846" cy="206014"/>
          </a:xfrm>
          <a:prstGeom prst="rect">
            <a:avLst/>
          </a:prstGeom>
          <a:noFill/>
          <a:ln w="9525" algn="ctr">
            <a:noFill/>
            <a:miter lim="800000"/>
            <a:headEnd/>
            <a:tailEnd/>
          </a:ln>
          <a:effectLst/>
        </p:spPr>
        <p:txBody>
          <a:bodyPr wrap="none" lIns="82104" tIns="41051" rIns="82104" bIns="41051" anchor="b">
            <a:spAutoFit/>
          </a:bodyPr>
          <a:lstStyle/>
          <a:p>
            <a:pPr algn="r" defTabSz="814217">
              <a:lnSpc>
                <a:spcPct val="100000"/>
              </a:lnSpc>
            </a:pPr>
            <a:fld id="{DFCF27A5-1A5B-48D3-A060-2758FFBB1ADD}" type="slidenum">
              <a:rPr lang="en-US" sz="800" b="0" i="0">
                <a:solidFill>
                  <a:srgbClr val="FFFFFF"/>
                </a:solidFill>
                <a:latin typeface="+mn-lt"/>
                <a:cs typeface="CiscoSans Thin"/>
              </a:rPr>
              <a:pPr algn="r" defTabSz="814217">
                <a:lnSpc>
                  <a:spcPct val="100000"/>
                </a:lnSpc>
              </a:pPr>
              <a:t>‹#›</a:t>
            </a:fld>
            <a:endParaRPr lang="en-US" sz="800" b="0" i="0">
              <a:solidFill>
                <a:srgbClr val="FFFFFF"/>
              </a:solidFill>
              <a:latin typeface="+mn-lt"/>
              <a:cs typeface="CiscoSans Thin"/>
            </a:endParaRPr>
          </a:p>
        </p:txBody>
      </p:sp>
      <p:sp>
        <p:nvSpPr>
          <p:cNvPr id="10" name="Rectangle 4"/>
          <p:cNvSpPr>
            <a:spLocks noChangeArrowheads="1"/>
          </p:cNvSpPr>
          <p:nvPr userDrawn="1"/>
        </p:nvSpPr>
        <p:spPr bwMode="ltGray">
          <a:xfrm>
            <a:off x="389299"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algn="l" defTabSz="814217">
              <a:lnSpc>
                <a:spcPct val="100000"/>
              </a:lnSpc>
            </a:pPr>
            <a:r>
              <a:rPr lang="en-US" sz="800" b="0" i="0">
                <a:solidFill>
                  <a:srgbClr val="FFFFFF"/>
                </a:solidFill>
                <a:latin typeface="+mn-lt"/>
                <a:cs typeface="CiscoSans Thin"/>
              </a:rPr>
              <a:t>© 2013-2014  Cisco and/or its affiliates. All rights reserved.</a:t>
            </a:r>
          </a:p>
        </p:txBody>
      </p:sp>
    </p:spTree>
    <p:extLst>
      <p:ext uri="{BB962C8B-B14F-4D97-AF65-F5344CB8AC3E}">
        <p14:creationId xmlns:p14="http://schemas.microsoft.com/office/powerpoint/2010/main" val="109754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cSld name="2_Closing_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387929"/>
      </p:ext>
    </p:extLst>
  </p:cSld>
  <p:clrMapOvr>
    <a:masterClrMapping/>
  </p:clrMapOvr>
  <p:transition spd="slow">
    <p:wip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userDrawn="1">
  <p:cSld name="1_Multi_Slid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5401" y="404085"/>
            <a:ext cx="11543628" cy="971709"/>
          </a:xfrm>
          <a:prstGeom prst="rect">
            <a:avLst/>
          </a:prstGeom>
        </p:spPr>
        <p:txBody>
          <a:bodyPr anchor="t" anchorCtr="0">
            <a:noAutofit/>
          </a:bodyPr>
          <a:lstStyle>
            <a:lvl1pPr algn="l">
              <a:lnSpc>
                <a:spcPct val="90000"/>
              </a:lnSpc>
              <a:defRPr sz="3333" b="0" i="0" spc="0" baseline="0">
                <a:solidFill>
                  <a:schemeClr val="bg1"/>
                </a:solidFill>
                <a:latin typeface="+mj-lt"/>
                <a:cs typeface="CiscoSans Thin"/>
              </a:defRPr>
            </a:lvl1pPr>
          </a:lstStyle>
          <a:p>
            <a:r>
              <a:rPr lang="en-US" dirty="0"/>
              <a:t>Title Goes Here</a:t>
            </a:r>
          </a:p>
        </p:txBody>
      </p:sp>
      <p:sp>
        <p:nvSpPr>
          <p:cNvPr id="5" name="Content Placeholder 2"/>
          <p:cNvSpPr>
            <a:spLocks noGrp="1"/>
          </p:cNvSpPr>
          <p:nvPr>
            <p:ph idx="1" hasCustomPrompt="1"/>
          </p:nvPr>
        </p:nvSpPr>
        <p:spPr>
          <a:xfrm>
            <a:off x="348575" y="1600226"/>
            <a:ext cx="11543628" cy="4525433"/>
          </a:xfrm>
          <a:prstGeom prst="rect">
            <a:avLst/>
          </a:prstGeom>
        </p:spPr>
        <p:txBody>
          <a:bodyPr lIns="91364" tIns="45682" rIns="91364" bIns="45682">
            <a:noAutofit/>
          </a:bodyPr>
          <a:lstStyle>
            <a:lvl1pPr marL="380601" marR="0" indent="-380601" algn="l" defTabSz="608966" rtl="0" eaLnBrk="1" fontAlgn="auto" latinLnBrk="0" hangingPunct="1">
              <a:lnSpc>
                <a:spcPct val="100000"/>
              </a:lnSpc>
              <a:spcBef>
                <a:spcPct val="20000"/>
              </a:spcBef>
              <a:spcAft>
                <a:spcPts val="0"/>
              </a:spcAft>
              <a:buClrTx/>
              <a:buSzTx/>
              <a:buFont typeface="Arial"/>
              <a:buNone/>
              <a:tabLst/>
              <a:defRPr sz="2666" b="0" i="0" baseline="0">
                <a:solidFill>
                  <a:schemeClr val="bg1"/>
                </a:solidFill>
                <a:latin typeface="+mn-lt"/>
                <a:cs typeface="CiscoSans ExtraLight"/>
              </a:defRPr>
            </a:lvl1pPr>
          </a:lstStyle>
          <a:p>
            <a:pPr marL="0" marR="0" lvl="0" indent="0" algn="l" defTabSz="608966" rtl="0" eaLnBrk="1" fontAlgn="auto" latinLnBrk="0" hangingPunct="1">
              <a:lnSpc>
                <a:spcPct val="100000"/>
              </a:lnSpc>
              <a:spcBef>
                <a:spcPct val="20000"/>
              </a:spcBef>
              <a:spcAft>
                <a:spcPts val="0"/>
              </a:spcAft>
              <a:buClrTx/>
              <a:buSzTx/>
              <a:tabLst/>
              <a:defRPr/>
            </a:pPr>
            <a:r>
              <a:rPr lang="en-GB" dirty="0"/>
              <a:t>This slide will allow you to add one of the following:</a:t>
            </a:r>
            <a:br>
              <a:rPr lang="en-GB" dirty="0"/>
            </a:br>
            <a:r>
              <a:rPr lang="en-GB" dirty="0"/>
              <a:t>Table, Charts, Smart Art, Pictures, Clip Art and Media</a:t>
            </a:r>
            <a:br>
              <a:rPr lang="en-GB" dirty="0"/>
            </a:br>
            <a:r>
              <a:rPr lang="en-GB" dirty="0"/>
              <a:t>Click icon to add content</a:t>
            </a:r>
            <a:endParaRPr lang="en-US" dirty="0"/>
          </a:p>
          <a:p>
            <a:pPr lvl="0"/>
            <a:endParaRPr lang="en-US" dirty="0"/>
          </a:p>
        </p:txBody>
      </p:sp>
      <p:sp>
        <p:nvSpPr>
          <p:cNvPr id="8" name="Rectangle 5"/>
          <p:cNvSpPr>
            <a:spLocks noChangeArrowheads="1"/>
          </p:cNvSpPr>
          <p:nvPr userDrawn="1"/>
        </p:nvSpPr>
        <p:spPr bwMode="ltGray">
          <a:xfrm>
            <a:off x="10417572" y="6328080"/>
            <a:ext cx="1013657" cy="205944"/>
          </a:xfrm>
          <a:prstGeom prst="rect">
            <a:avLst/>
          </a:prstGeom>
          <a:noFill/>
          <a:ln w="9525">
            <a:noFill/>
            <a:miter lim="800000"/>
            <a:headEnd/>
            <a:tailEnd/>
          </a:ln>
          <a:effectLst/>
        </p:spPr>
        <p:txBody>
          <a:bodyPr wrap="none" lIns="82033" tIns="41016" rIns="82033" bIns="41016" anchor="b">
            <a:spAutoFit/>
          </a:bodyPr>
          <a:lstStyle/>
          <a:p>
            <a:pPr algn="r" defTabSz="813613" fontAlgn="auto">
              <a:spcBef>
                <a:spcPts val="0"/>
              </a:spcBef>
              <a:spcAft>
                <a:spcPts val="0"/>
              </a:spcAft>
            </a:pPr>
            <a:r>
              <a:rPr lang="en-US" sz="800">
                <a:solidFill>
                  <a:srgbClr val="FFFFFF"/>
                </a:solidFill>
                <a:latin typeface="CiscoSansTT Light"/>
                <a:cs typeface="CiscoSans Thin"/>
              </a:rPr>
              <a:t>Cisco Confidential</a:t>
            </a:r>
          </a:p>
        </p:txBody>
      </p:sp>
      <p:sp>
        <p:nvSpPr>
          <p:cNvPr id="9" name="Rectangle 7"/>
          <p:cNvSpPr>
            <a:spLocks noChangeArrowheads="1"/>
          </p:cNvSpPr>
          <p:nvPr userDrawn="1"/>
        </p:nvSpPr>
        <p:spPr bwMode="ltGray">
          <a:xfrm>
            <a:off x="11548116" y="6323976"/>
            <a:ext cx="290626" cy="205944"/>
          </a:xfrm>
          <a:prstGeom prst="rect">
            <a:avLst/>
          </a:prstGeom>
          <a:noFill/>
          <a:ln w="9525" algn="ctr">
            <a:noFill/>
            <a:miter lim="800000"/>
            <a:headEnd/>
            <a:tailEnd/>
          </a:ln>
          <a:effectLst/>
        </p:spPr>
        <p:txBody>
          <a:bodyPr wrap="none" lIns="82033" tIns="41016" rIns="82033" bIns="41016" anchor="b">
            <a:spAutoFit/>
          </a:bodyPr>
          <a:lstStyle/>
          <a:p>
            <a:pPr algn="r" defTabSz="813613" fontAlgn="auto">
              <a:spcBef>
                <a:spcPts val="0"/>
              </a:spcBef>
              <a:spcAft>
                <a:spcPts val="0"/>
              </a:spcAft>
            </a:pPr>
            <a:fld id="{DFCF27A5-1A5B-48D3-A060-2758FFBB1ADD}" type="slidenum">
              <a:rPr lang="en-US" sz="800">
                <a:solidFill>
                  <a:srgbClr val="FFFFFF"/>
                </a:solidFill>
                <a:latin typeface="CiscoSansTT Light"/>
                <a:cs typeface="CiscoSans Thin"/>
              </a:rPr>
              <a:pPr algn="r" defTabSz="813613" fontAlgn="auto">
                <a:spcBef>
                  <a:spcPts val="0"/>
                </a:spcBef>
                <a:spcAft>
                  <a:spcPts val="0"/>
                </a:spcAft>
              </a:pPr>
              <a:t>‹#›</a:t>
            </a:fld>
            <a:endParaRPr lang="en-US" sz="800">
              <a:solidFill>
                <a:srgbClr val="FFFFFF"/>
              </a:solidFill>
              <a:latin typeface="CiscoSansTT Light"/>
              <a:cs typeface="CiscoSans Thin"/>
            </a:endParaRPr>
          </a:p>
        </p:txBody>
      </p:sp>
      <p:sp>
        <p:nvSpPr>
          <p:cNvPr id="10" name="Rectangle 4"/>
          <p:cNvSpPr>
            <a:spLocks noChangeArrowheads="1"/>
          </p:cNvSpPr>
          <p:nvPr userDrawn="1"/>
        </p:nvSpPr>
        <p:spPr bwMode="ltGray">
          <a:xfrm>
            <a:off x="389320" y="6329794"/>
            <a:ext cx="4559499" cy="205944"/>
          </a:xfrm>
          <a:prstGeom prst="rect">
            <a:avLst/>
          </a:prstGeom>
          <a:noFill/>
          <a:ln w="9525">
            <a:noFill/>
            <a:miter lim="800000"/>
            <a:headEnd/>
            <a:tailEnd/>
          </a:ln>
          <a:effectLst/>
        </p:spPr>
        <p:txBody>
          <a:bodyPr wrap="square" lIns="82033" tIns="41016" rIns="82033" bIns="41016" anchor="b" anchorCtr="0">
            <a:spAutoFit/>
          </a:bodyPr>
          <a:lstStyle/>
          <a:p>
            <a:pPr defTabSz="813613" fontAlgn="auto">
              <a:spcBef>
                <a:spcPts val="0"/>
              </a:spcBef>
              <a:spcAft>
                <a:spcPts val="0"/>
              </a:spcAft>
            </a:pPr>
            <a:r>
              <a:rPr lang="en-US" sz="800">
                <a:solidFill>
                  <a:srgbClr val="FFFFFF"/>
                </a:solidFill>
                <a:latin typeface="CiscoSansTT Light"/>
                <a:cs typeface="CiscoSans Thin"/>
              </a:rPr>
              <a:t>© 2013-2014  Cisco and/or its affiliates. All rights reserved.</a:t>
            </a:r>
          </a:p>
        </p:txBody>
      </p:sp>
      <p:cxnSp>
        <p:nvCxnSpPr>
          <p:cNvPr id="11" name="Straight Connector 10"/>
          <p:cNvCxnSpPr/>
          <p:nvPr userDrawn="1"/>
        </p:nvCxnSpPr>
        <p:spPr>
          <a:xfrm>
            <a:off x="2"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61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userDrawn="1">
  <p:cSld name="7_Multi_Slid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5401" y="404085"/>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a:t>Title Goes Here</a:t>
            </a:r>
          </a:p>
        </p:txBody>
      </p:sp>
      <p:sp>
        <p:nvSpPr>
          <p:cNvPr id="8" name="Rectangle 5"/>
          <p:cNvSpPr>
            <a:spLocks noChangeArrowheads="1"/>
          </p:cNvSpPr>
          <p:nvPr userDrawn="1"/>
        </p:nvSpPr>
        <p:spPr bwMode="ltGray">
          <a:xfrm>
            <a:off x="10435061" y="6328003"/>
            <a:ext cx="996167" cy="206015"/>
          </a:xfrm>
          <a:prstGeom prst="rect">
            <a:avLst/>
          </a:prstGeom>
          <a:noFill/>
          <a:ln w="9525">
            <a:noFill/>
            <a:miter lim="800000"/>
            <a:headEnd/>
            <a:tailEnd/>
          </a:ln>
          <a:effectLst/>
        </p:spPr>
        <p:txBody>
          <a:bodyPr wrap="none" lIns="82072" tIns="41035" rIns="82072" bIns="41035" anchor="b">
            <a:spAutoFit/>
          </a:bodyPr>
          <a:lstStyle/>
          <a:p>
            <a:pPr algn="r" defTabSz="813946">
              <a:lnSpc>
                <a:spcPct val="100000"/>
              </a:lnSpc>
            </a:pPr>
            <a:r>
              <a:rPr lang="en-US" sz="800" b="0" i="0" dirty="0">
                <a:solidFill>
                  <a:srgbClr val="FFFFFF"/>
                </a:solidFill>
                <a:latin typeface="+mn-lt"/>
                <a:cs typeface="CiscoSans Thin"/>
              </a:rPr>
              <a:t>Cisco Confidential</a:t>
            </a:r>
          </a:p>
        </p:txBody>
      </p:sp>
      <p:sp>
        <p:nvSpPr>
          <p:cNvPr id="9" name="Rectangle 7"/>
          <p:cNvSpPr>
            <a:spLocks noChangeArrowheads="1"/>
          </p:cNvSpPr>
          <p:nvPr userDrawn="1"/>
        </p:nvSpPr>
        <p:spPr bwMode="ltGray">
          <a:xfrm>
            <a:off x="11544700" y="6323897"/>
            <a:ext cx="294043" cy="206011"/>
          </a:xfrm>
          <a:prstGeom prst="rect">
            <a:avLst/>
          </a:prstGeom>
          <a:noFill/>
          <a:ln w="9525" algn="ctr">
            <a:noFill/>
            <a:miter lim="800000"/>
            <a:headEnd/>
            <a:tailEnd/>
          </a:ln>
          <a:effectLst/>
        </p:spPr>
        <p:txBody>
          <a:bodyPr wrap="none" lIns="82072" tIns="41035" rIns="82072" bIns="41035" anchor="b">
            <a:spAutoFit/>
          </a:bodyPr>
          <a:lstStyle/>
          <a:p>
            <a:pPr algn="r" defTabSz="813946">
              <a:lnSpc>
                <a:spcPct val="100000"/>
              </a:lnSpc>
            </a:pPr>
            <a:fld id="{DFCF27A5-1A5B-48D3-A060-2758FFBB1ADD}" type="slidenum">
              <a:rPr lang="en-US" sz="800" b="0" i="0">
                <a:solidFill>
                  <a:srgbClr val="FFFFFF"/>
                </a:solidFill>
                <a:latin typeface="+mn-lt"/>
                <a:cs typeface="CiscoSans Thin"/>
              </a:rPr>
              <a:pPr algn="r" defTabSz="813946">
                <a:lnSpc>
                  <a:spcPct val="100000"/>
                </a:lnSpc>
              </a:pPr>
              <a:t>‹#›</a:t>
            </a:fld>
            <a:endParaRPr lang="en-US" sz="800" b="0" i="0" dirty="0">
              <a:solidFill>
                <a:srgbClr val="FFFFFF"/>
              </a:solidFill>
              <a:latin typeface="+mn-lt"/>
              <a:cs typeface="CiscoSans Thin"/>
            </a:endParaRPr>
          </a:p>
        </p:txBody>
      </p:sp>
      <p:sp>
        <p:nvSpPr>
          <p:cNvPr id="10" name="Rectangle 4"/>
          <p:cNvSpPr>
            <a:spLocks noChangeArrowheads="1"/>
          </p:cNvSpPr>
          <p:nvPr userDrawn="1"/>
        </p:nvSpPr>
        <p:spPr bwMode="ltGray">
          <a:xfrm>
            <a:off x="389309" y="6329697"/>
            <a:ext cx="4559499" cy="206040"/>
          </a:xfrm>
          <a:prstGeom prst="rect">
            <a:avLst/>
          </a:prstGeom>
          <a:noFill/>
          <a:ln w="9525">
            <a:noFill/>
            <a:miter lim="800000"/>
            <a:headEnd/>
            <a:tailEnd/>
          </a:ln>
          <a:effectLst/>
        </p:spPr>
        <p:txBody>
          <a:bodyPr wrap="square" lIns="82072" tIns="41035" rIns="82072" bIns="41035" anchor="b" anchorCtr="0">
            <a:spAutoFit/>
          </a:bodyPr>
          <a:lstStyle/>
          <a:p>
            <a:pPr algn="l" defTabSz="813946">
              <a:lnSpc>
                <a:spcPct val="100000"/>
              </a:lnSpc>
            </a:pPr>
            <a:r>
              <a:rPr lang="en-US" sz="800" b="0" i="0" dirty="0">
                <a:solidFill>
                  <a:srgbClr val="FFFFFF"/>
                </a:solidFill>
                <a:latin typeface="+mn-lt"/>
                <a:cs typeface="CiscoSans Thin"/>
              </a:rPr>
              <a:t>© 2013-2014  Cisco and/or its affiliates. All rights reserved.</a:t>
            </a:r>
          </a:p>
        </p:txBody>
      </p:sp>
      <p:cxnSp>
        <p:nvCxnSpPr>
          <p:cNvPr id="11" name="Straight Connector 10"/>
          <p:cNvCxnSpPr/>
          <p:nvPr userDrawn="1"/>
        </p:nvCxnSpPr>
        <p:spPr>
          <a:xfrm>
            <a:off x="2"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01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userDrawn="1">
  <p:cSld name="2_Multi_Slid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5401" y="404085"/>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a:t>Title Goes Here</a:t>
            </a:r>
          </a:p>
        </p:txBody>
      </p:sp>
      <p:sp>
        <p:nvSpPr>
          <p:cNvPr id="5" name="Content Placeholder 2"/>
          <p:cNvSpPr>
            <a:spLocks noGrp="1"/>
          </p:cNvSpPr>
          <p:nvPr>
            <p:ph idx="1" hasCustomPrompt="1"/>
          </p:nvPr>
        </p:nvSpPr>
        <p:spPr>
          <a:xfrm>
            <a:off x="348575" y="1600205"/>
            <a:ext cx="11543628" cy="4525433"/>
          </a:xfrm>
          <a:prstGeom prst="rect">
            <a:avLst/>
          </a:prstGeom>
        </p:spPr>
        <p:txBody>
          <a:bodyPr lIns="121883" tIns="60941" rIns="121883" bIns="60941">
            <a:noAutofit/>
          </a:bodyPr>
          <a:lstStyle>
            <a:lvl1pPr marL="380885" marR="0" indent="-380885" algn="l" defTabSz="609417" rtl="0" eaLnBrk="1" fontAlgn="auto" latinLnBrk="0" hangingPunct="1">
              <a:lnSpc>
                <a:spcPct val="100000"/>
              </a:lnSpc>
              <a:spcBef>
                <a:spcPct val="20000"/>
              </a:spcBef>
              <a:spcAft>
                <a:spcPts val="0"/>
              </a:spcAft>
              <a:buClrTx/>
              <a:buSzTx/>
              <a:buFont typeface="Arial"/>
              <a:buChar char="•"/>
              <a:tabLst/>
              <a:defRPr sz="2700" b="0" i="0" baseline="0">
                <a:solidFill>
                  <a:schemeClr val="bg1"/>
                </a:solidFill>
                <a:latin typeface="+mn-lt"/>
                <a:cs typeface="CiscoSans ExtraLight"/>
              </a:defRPr>
            </a:lvl1pPr>
            <a:lvl2pPr marL="479856" indent="-287914">
              <a:buClr>
                <a:schemeClr val="accent3"/>
              </a:buClr>
              <a:buFont typeface="Wingdings" charset="2"/>
              <a:buChar char="Ø"/>
              <a:defRPr baseline="0">
                <a:solidFill>
                  <a:srgbClr val="FFFFFF"/>
                </a:solidFill>
              </a:defRPr>
            </a:lvl2pPr>
          </a:lstStyle>
          <a:p>
            <a:r>
              <a:rPr lang="en-US" sz="2400" dirty="0"/>
              <a:t>Text 1</a:t>
            </a:r>
          </a:p>
          <a:p>
            <a:r>
              <a:rPr lang="en-US" sz="2400" dirty="0"/>
              <a:t>Text 2</a:t>
            </a:r>
          </a:p>
          <a:p>
            <a:pPr lvl="1"/>
            <a:r>
              <a:rPr lang="en-US" sz="2400" dirty="0"/>
              <a:t>Sub-bullet</a:t>
            </a:r>
          </a:p>
          <a:p>
            <a:pPr lvl="1"/>
            <a:endParaRPr lang="en-US" sz="2400" dirty="0"/>
          </a:p>
        </p:txBody>
      </p:sp>
      <p:sp>
        <p:nvSpPr>
          <p:cNvPr id="8" name="Rectangle 5"/>
          <p:cNvSpPr>
            <a:spLocks noChangeArrowheads="1"/>
          </p:cNvSpPr>
          <p:nvPr userDrawn="1"/>
        </p:nvSpPr>
        <p:spPr bwMode="ltGray">
          <a:xfrm>
            <a:off x="10414963" y="6327964"/>
            <a:ext cx="1016261" cy="206040"/>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9" name="Rectangle 7"/>
          <p:cNvSpPr>
            <a:spLocks noChangeArrowheads="1"/>
          </p:cNvSpPr>
          <p:nvPr userDrawn="1"/>
        </p:nvSpPr>
        <p:spPr bwMode="ltGray">
          <a:xfrm>
            <a:off x="11547972" y="6323886"/>
            <a:ext cx="290770"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10" name="Rectangle 4"/>
          <p:cNvSpPr>
            <a:spLocks noChangeArrowheads="1"/>
          </p:cNvSpPr>
          <p:nvPr userDrawn="1"/>
        </p:nvSpPr>
        <p:spPr bwMode="ltGray">
          <a:xfrm>
            <a:off x="389296"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a:solidFill>
                  <a:srgbClr val="FFFFFF"/>
                </a:solidFill>
                <a:latin typeface="CiscoSansTT Light"/>
                <a:cs typeface="CiscoSans Thin"/>
              </a:rPr>
              <a:t>© 2013-2014  Cisco and/or its affiliates. All rights reserved.</a:t>
            </a:r>
          </a:p>
        </p:txBody>
      </p:sp>
      <p:cxnSp>
        <p:nvCxnSpPr>
          <p:cNvPr id="11" name="Straight Connector 10"/>
          <p:cNvCxnSpPr/>
          <p:nvPr userDrawn="1"/>
        </p:nvCxnSpPr>
        <p:spPr>
          <a:xfrm>
            <a:off x="2"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345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par>
                                <p:cTn id="16" presetID="10" presetClass="entr" presetSubtype="0" fill="hold" grpId="0" nodeType="withEffect" nodePh="1">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2">
            <p:tnLst>
              <p:par>
                <p:cTn presetID="10" presetClass="entr" presetSubtype="0" fill="hold" nodeType="withEffect" nodePh="1">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6192" y="1339750"/>
            <a:ext cx="11398952" cy="4965699"/>
          </a:xfrm>
          <a:prstGeom prst="rect">
            <a:avLst/>
          </a:prstGeom>
        </p:spPr>
        <p:txBody>
          <a:bodyPr lIns="91424" tIns="45712" rIns="91424" bIns="4571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3960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ullet with pull quote">
    <p:spTree>
      <p:nvGrpSpPr>
        <p:cNvPr id="1" name=""/>
        <p:cNvGrpSpPr/>
        <p:nvPr/>
      </p:nvGrpSpPr>
      <p:grpSpPr>
        <a:xfrm>
          <a:off x="0" y="0"/>
          <a:ext cx="0" cy="0"/>
          <a:chOff x="0" y="0"/>
          <a:chExt cx="0" cy="0"/>
        </a:xfrm>
      </p:grpSpPr>
      <p:sp>
        <p:nvSpPr>
          <p:cNvPr id="6" name="Rounded Rectangle 5"/>
          <p:cNvSpPr/>
          <p:nvPr/>
        </p:nvSpPr>
        <p:spPr>
          <a:xfrm>
            <a:off x="6758873" y="1773771"/>
            <a:ext cx="4949595" cy="4135967"/>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62" tIns="60931" rIns="121862" bIns="60931" anchor="ctr"/>
          <a:lstStyle/>
          <a:p>
            <a:pPr algn="ctr" fontAlgn="auto">
              <a:spcBef>
                <a:spcPts val="0"/>
              </a:spcBef>
              <a:spcAft>
                <a:spcPts val="0"/>
              </a:spcAft>
              <a:defRPr/>
            </a:pPr>
            <a:endParaRPr lang="en-US" sz="3199">
              <a:solidFill>
                <a:schemeClr val="tx2"/>
              </a:solidFill>
              <a:latin typeface="+mj-lt"/>
            </a:endParaRPr>
          </a:p>
        </p:txBody>
      </p:sp>
      <p:sp>
        <p:nvSpPr>
          <p:cNvPr id="12" name="Text Placeholder 11"/>
          <p:cNvSpPr>
            <a:spLocks noGrp="1"/>
          </p:cNvSpPr>
          <p:nvPr>
            <p:ph type="body" sz="quarter" idx="11"/>
          </p:nvPr>
        </p:nvSpPr>
        <p:spPr>
          <a:xfrm>
            <a:off x="6863153" y="1975668"/>
            <a:ext cx="4500044" cy="2212024"/>
          </a:xfrm>
          <a:prstGeom prst="rect">
            <a:avLst/>
          </a:prstGeom>
        </p:spPr>
        <p:txBody>
          <a:bodyPr lIns="91420" tIns="45710" rIns="91420" bIns="45710">
            <a:noAutofit/>
          </a:bodyPr>
          <a:lstStyle>
            <a:lvl1pPr marL="114262" indent="-114262" algn="l" defTabSz="914065" rtl="0" eaLnBrk="1" latinLnBrk="0" hangingPunct="1">
              <a:lnSpc>
                <a:spcPct val="90000"/>
              </a:lnSpc>
              <a:spcBef>
                <a:spcPts val="0"/>
              </a:spcBef>
              <a:buNone/>
              <a:defRPr lang="en-US" sz="2000" kern="1200" baseline="0" dirty="0" smtClean="0">
                <a:solidFill>
                  <a:schemeClr val="tx2"/>
                </a:solidFill>
                <a:latin typeface="+mn-lt"/>
                <a:ea typeface="+mn-ea"/>
                <a:cs typeface="CiscoSans ExtraLight"/>
              </a:defRPr>
            </a:lvl1pPr>
            <a:lvl2pPr marL="114262" indent="-114262" algn="l" defTabSz="914065" rtl="0" eaLnBrk="1" latinLnBrk="0" hangingPunct="1">
              <a:defRPr lang="en-US" sz="2000" kern="1200" dirty="0" smtClean="0">
                <a:solidFill>
                  <a:schemeClr val="accent2"/>
                </a:solidFill>
                <a:latin typeface="Ciscolight" pitchFamily="2" charset="0"/>
                <a:ea typeface="+mn-ea"/>
                <a:cs typeface="+mn-cs"/>
              </a:defRPr>
            </a:lvl2pPr>
            <a:lvl3pPr marL="114262" indent="-114262" algn="l" defTabSz="914065" rtl="0" eaLnBrk="1" latinLnBrk="0" hangingPunct="1">
              <a:defRPr lang="en-US" sz="2000" kern="1200" dirty="0" smtClean="0">
                <a:solidFill>
                  <a:schemeClr val="accent2"/>
                </a:solidFill>
                <a:latin typeface="Ciscolight" pitchFamily="2" charset="0"/>
                <a:ea typeface="+mn-ea"/>
                <a:cs typeface="+mn-cs"/>
              </a:defRPr>
            </a:lvl3pPr>
            <a:lvl4pPr marL="114262" indent="-114262" algn="l" defTabSz="914065" rtl="0" eaLnBrk="1" latinLnBrk="0" hangingPunct="1">
              <a:defRPr lang="en-US" sz="2000" kern="1200" dirty="0" smtClean="0">
                <a:solidFill>
                  <a:schemeClr val="accent2"/>
                </a:solidFill>
                <a:latin typeface="Ciscolight" pitchFamily="2" charset="0"/>
                <a:ea typeface="+mn-ea"/>
                <a:cs typeface="+mn-cs"/>
              </a:defRPr>
            </a:lvl4pPr>
            <a:lvl5pPr marL="114262" indent="-114262" algn="l" defTabSz="914065" rtl="0" eaLnBrk="1" latinLnBrk="0" hangingPunct="1">
              <a:defRPr lang="en-US" sz="2000" kern="1200" dirty="0" smtClean="0">
                <a:solidFill>
                  <a:schemeClr val="accent2"/>
                </a:solidFill>
                <a:latin typeface="Ciscolight" pitchFamily="2" charset="0"/>
                <a:ea typeface="+mn-ea"/>
                <a:cs typeface="+mn-cs"/>
              </a:defRPr>
            </a:lvl5pPr>
          </a:lstStyle>
          <a:p>
            <a:pPr lvl="0"/>
            <a:r>
              <a:rPr lang="en-US"/>
              <a:t>Click to edit Master text styles</a:t>
            </a:r>
          </a:p>
        </p:txBody>
      </p:sp>
      <p:sp>
        <p:nvSpPr>
          <p:cNvPr id="19" name="Text Placeholder 18"/>
          <p:cNvSpPr>
            <a:spLocks noGrp="1"/>
          </p:cNvSpPr>
          <p:nvPr>
            <p:ph type="body" sz="quarter" idx="14"/>
          </p:nvPr>
        </p:nvSpPr>
        <p:spPr>
          <a:xfrm>
            <a:off x="6863156" y="4736592"/>
            <a:ext cx="4673776" cy="338328"/>
          </a:xfrm>
          <a:prstGeom prst="rect">
            <a:avLst/>
          </a:prstGeom>
        </p:spPr>
        <p:txBody>
          <a:bodyPr lIns="91420" tIns="45710" rIns="91420" bIns="45710">
            <a:noAutofit/>
          </a:bodyPr>
          <a:lstStyle>
            <a:lvl1pPr marL="0" indent="0">
              <a:buClr>
                <a:schemeClr val="tx2"/>
              </a:buClr>
              <a:buFontTx/>
              <a:buNone/>
              <a:defRPr sz="1600">
                <a:solidFill>
                  <a:schemeClr val="tx2"/>
                </a:solidFill>
                <a:latin typeface="+mn-lt"/>
                <a:cs typeface="CiscoSans ExtraLight"/>
              </a:defRPr>
            </a:lvl1pPr>
          </a:lstStyle>
          <a:p>
            <a:pPr lvl="0"/>
            <a:r>
              <a:rPr lang="en-US"/>
              <a:t>Click to edit Master text styles</a:t>
            </a:r>
          </a:p>
        </p:txBody>
      </p:sp>
      <p:sp>
        <p:nvSpPr>
          <p:cNvPr id="9" name="Text Placeholder 3"/>
          <p:cNvSpPr>
            <a:spLocks noGrp="1"/>
          </p:cNvSpPr>
          <p:nvPr>
            <p:ph type="body" sz="quarter" idx="10"/>
          </p:nvPr>
        </p:nvSpPr>
        <p:spPr>
          <a:xfrm>
            <a:off x="583537" y="1797051"/>
            <a:ext cx="5200143" cy="4110792"/>
          </a:xfrm>
          <a:prstGeom prst="rect">
            <a:avLst/>
          </a:prstGeom>
        </p:spPr>
        <p:txBody>
          <a:bodyPr lIns="91420" tIns="45710" rIns="91420" bIns="45710">
            <a:noAutofit/>
          </a:bodyPr>
          <a:lstStyle>
            <a:lvl1pPr marL="304664" indent="-228496">
              <a:lnSpc>
                <a:spcPct val="95000"/>
              </a:lnSpc>
              <a:spcBef>
                <a:spcPts val="1480"/>
              </a:spcBef>
              <a:buClr>
                <a:schemeClr val="tx2"/>
              </a:buClr>
              <a:buSzPct val="80000"/>
              <a:buFont typeface="Arial"/>
              <a:buChar char="•"/>
              <a:defRPr sz="2666" b="0" i="0">
                <a:solidFill>
                  <a:schemeClr val="tx2"/>
                </a:solidFill>
                <a:latin typeface="+mn-lt"/>
                <a:cs typeface="CiscoSans ExtraLight"/>
              </a:defRPr>
            </a:lvl1pPr>
            <a:lvl2pPr marL="609321" indent="-287735">
              <a:lnSpc>
                <a:spcPct val="95000"/>
              </a:lnSpc>
              <a:spcBef>
                <a:spcPts val="600"/>
              </a:spcBef>
              <a:buClr>
                <a:schemeClr val="tx2"/>
              </a:buClr>
              <a:buSzPct val="80000"/>
              <a:buFont typeface="Arial"/>
              <a:buChar char="•"/>
              <a:defRPr sz="2399" b="0" i="0">
                <a:solidFill>
                  <a:schemeClr val="tx2"/>
                </a:solidFill>
                <a:latin typeface="+mn-lt"/>
                <a:cs typeface="CiscoSans ExtraLight"/>
              </a:defRPr>
            </a:lvl2pPr>
            <a:lvl3pPr marL="837817" indent="-228496">
              <a:buClr>
                <a:schemeClr val="tx2"/>
              </a:buClr>
              <a:buSzPct val="80000"/>
              <a:buFont typeface="Arial"/>
              <a:buChar char="•"/>
              <a:defRPr sz="2133" b="0" i="0">
                <a:solidFill>
                  <a:schemeClr val="tx2"/>
                </a:solidFill>
                <a:latin typeface="+mn-lt"/>
                <a:cs typeface="CiscoSans ExtraLight"/>
              </a:defRPr>
            </a:lvl3pPr>
            <a:lvl4pPr marL="1066312" indent="-228496">
              <a:buClr>
                <a:schemeClr val="tx2"/>
              </a:buClr>
              <a:buSzPct val="80000"/>
              <a:buFont typeface="Arial"/>
              <a:buChar char="•"/>
              <a:defRPr sz="1866" b="0" i="0">
                <a:solidFill>
                  <a:schemeClr val="tx2"/>
                </a:solidFill>
                <a:latin typeface="+mn-lt"/>
                <a:cs typeface="CiscoSans ExtraLight"/>
              </a:defRPr>
            </a:lvl4pPr>
            <a:lvl5pPr marL="1294806" indent="-228496">
              <a:buClr>
                <a:schemeClr val="tx2"/>
              </a:buClr>
              <a:buSzPct val="80000"/>
              <a:buFont typeface="Arial"/>
              <a:buChar char="•"/>
              <a:defRPr sz="16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909807941"/>
      </p:ext>
    </p:extLst>
  </p:cSld>
  <p:clrMapOvr>
    <a:masterClrMapping/>
  </p:clrMapOvr>
  <p:transition spd="med">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userDrawn="1">
  <p:cSld name="2_Bullet_Title only">
    <p:spTree>
      <p:nvGrpSpPr>
        <p:cNvPr id="1" name=""/>
        <p:cNvGrpSpPr/>
        <p:nvPr/>
      </p:nvGrpSpPr>
      <p:grpSpPr>
        <a:xfrm>
          <a:off x="0" y="0"/>
          <a:ext cx="0" cy="0"/>
          <a:chOff x="0" y="0"/>
          <a:chExt cx="0" cy="0"/>
        </a:xfrm>
      </p:grpSpPr>
      <p:sp>
        <p:nvSpPr>
          <p:cNvPr id="4" name="Rectangle 5"/>
          <p:cNvSpPr>
            <a:spLocks noChangeArrowheads="1"/>
          </p:cNvSpPr>
          <p:nvPr userDrawn="1"/>
        </p:nvSpPr>
        <p:spPr bwMode="ltGray">
          <a:xfrm>
            <a:off x="10435382" y="6328026"/>
            <a:ext cx="995843" cy="205978"/>
          </a:xfrm>
          <a:prstGeom prst="rect">
            <a:avLst/>
          </a:prstGeom>
          <a:noFill/>
          <a:ln w="9525">
            <a:noFill/>
            <a:miter lim="800000"/>
            <a:headEnd/>
            <a:tailEnd/>
          </a:ln>
          <a:effectLst/>
        </p:spPr>
        <p:txBody>
          <a:bodyPr wrap="none" lIns="82072" tIns="41033" rIns="82072" bIns="41033" anchor="b">
            <a:spAutoFit/>
          </a:bodyPr>
          <a:lstStyle/>
          <a:p>
            <a:pPr algn="r" defTabSz="813932" fontAlgn="auto">
              <a:spcBef>
                <a:spcPts val="0"/>
              </a:spcBef>
              <a:spcAft>
                <a:spcPts val="0"/>
              </a:spcAft>
            </a:pPr>
            <a:r>
              <a:rPr lang="en-US" sz="800" dirty="0">
                <a:solidFill>
                  <a:srgbClr val="FFFFFF"/>
                </a:solidFill>
                <a:latin typeface="CiscoSansTT Light"/>
                <a:cs typeface="CiscoSans Thin"/>
              </a:rPr>
              <a:t>Cisco Confidential</a:t>
            </a:r>
          </a:p>
        </p:txBody>
      </p:sp>
      <p:sp>
        <p:nvSpPr>
          <p:cNvPr id="5" name="Rectangle 7"/>
          <p:cNvSpPr>
            <a:spLocks noChangeArrowheads="1"/>
          </p:cNvSpPr>
          <p:nvPr userDrawn="1"/>
        </p:nvSpPr>
        <p:spPr bwMode="ltGray">
          <a:xfrm>
            <a:off x="11548038" y="6323922"/>
            <a:ext cx="290705" cy="205978"/>
          </a:xfrm>
          <a:prstGeom prst="rect">
            <a:avLst/>
          </a:prstGeom>
          <a:noFill/>
          <a:ln w="9525" algn="ctr">
            <a:noFill/>
            <a:miter lim="800000"/>
            <a:headEnd/>
            <a:tailEnd/>
          </a:ln>
          <a:effectLst/>
        </p:spPr>
        <p:txBody>
          <a:bodyPr wrap="none" lIns="82072" tIns="41033" rIns="82072" bIns="41033" anchor="b">
            <a:spAutoFit/>
          </a:bodyPr>
          <a:lstStyle/>
          <a:p>
            <a:pPr algn="r" defTabSz="813932" fontAlgn="auto">
              <a:spcBef>
                <a:spcPts val="0"/>
              </a:spcBef>
              <a:spcAft>
                <a:spcPts val="0"/>
              </a:spcAft>
            </a:pPr>
            <a:fld id="{DFCF27A5-1A5B-48D3-A060-2758FFBB1ADD}" type="slidenum">
              <a:rPr lang="en-US" sz="800">
                <a:solidFill>
                  <a:srgbClr val="FFFFFF"/>
                </a:solidFill>
                <a:latin typeface="CiscoSansTT Light"/>
                <a:cs typeface="CiscoSans Thin"/>
              </a:rPr>
              <a:pPr algn="r" defTabSz="813932" fontAlgn="auto">
                <a:spcBef>
                  <a:spcPts val="0"/>
                </a:spcBef>
                <a:spcAft>
                  <a:spcPts val="0"/>
                </a:spcAft>
              </a:pPr>
              <a:t>‹#›</a:t>
            </a:fld>
            <a:endParaRPr lang="en-US" sz="800" dirty="0">
              <a:solidFill>
                <a:srgbClr val="FFFFFF"/>
              </a:solidFill>
              <a:latin typeface="CiscoSansTT Light"/>
              <a:cs typeface="CiscoSans Thin"/>
            </a:endParaRPr>
          </a:p>
        </p:txBody>
      </p:sp>
      <p:sp>
        <p:nvSpPr>
          <p:cNvPr id="6" name="Rectangle 4"/>
          <p:cNvSpPr>
            <a:spLocks noChangeArrowheads="1"/>
          </p:cNvSpPr>
          <p:nvPr userDrawn="1"/>
        </p:nvSpPr>
        <p:spPr bwMode="ltGray">
          <a:xfrm>
            <a:off x="389305" y="6329759"/>
            <a:ext cx="4559499" cy="205978"/>
          </a:xfrm>
          <a:prstGeom prst="rect">
            <a:avLst/>
          </a:prstGeom>
          <a:noFill/>
          <a:ln w="9525">
            <a:noFill/>
            <a:miter lim="800000"/>
            <a:headEnd/>
            <a:tailEnd/>
          </a:ln>
          <a:effectLst/>
        </p:spPr>
        <p:txBody>
          <a:bodyPr wrap="square" lIns="82072" tIns="41033" rIns="82072" bIns="41033" anchor="b" anchorCtr="0">
            <a:spAutoFit/>
          </a:bodyPr>
          <a:lstStyle/>
          <a:p>
            <a:pPr defTabSz="813932" fontAlgn="auto">
              <a:spcBef>
                <a:spcPts val="0"/>
              </a:spcBef>
              <a:spcAft>
                <a:spcPts val="0"/>
              </a:spcAft>
            </a:pPr>
            <a:r>
              <a:rPr lang="en-US" sz="800" dirty="0">
                <a:solidFill>
                  <a:srgbClr val="FFFFFF"/>
                </a:solidFill>
                <a:latin typeface="CiscoSansTT Light"/>
                <a:cs typeface="CiscoSans Thin"/>
              </a:rPr>
              <a:t>© 2013-2014  Cisco and/or its affiliates. All rights reserved.</a:t>
            </a:r>
          </a:p>
        </p:txBody>
      </p:sp>
      <p:cxnSp>
        <p:nvCxnSpPr>
          <p:cNvPr id="7" name="Straight Connector 6"/>
          <p:cNvCxnSpPr/>
          <p:nvPr userDrawn="1"/>
        </p:nvCxnSpPr>
        <p:spPr>
          <a:xfrm>
            <a:off x="2"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33" b="0" i="0" spc="0" baseline="0">
                <a:solidFill>
                  <a:schemeClr val="bg1"/>
                </a:solidFill>
                <a:latin typeface="+mj-lt"/>
                <a:cs typeface="CiscoSans Thin"/>
              </a:defRPr>
            </a:lvl1pPr>
          </a:lstStyle>
          <a:p>
            <a:r>
              <a:rPr lang="en-US" dirty="0"/>
              <a:t>Title Goes Here</a:t>
            </a:r>
          </a:p>
        </p:txBody>
      </p:sp>
      <p:sp>
        <p:nvSpPr>
          <p:cNvPr id="9" name="Text Placeholder 3"/>
          <p:cNvSpPr>
            <a:spLocks noGrp="1"/>
          </p:cNvSpPr>
          <p:nvPr>
            <p:ph type="body" sz="quarter" idx="10"/>
          </p:nvPr>
        </p:nvSpPr>
        <p:spPr>
          <a:xfrm>
            <a:off x="327191" y="1666619"/>
            <a:ext cx="5558062" cy="4354712"/>
          </a:xfrm>
          <a:prstGeom prst="rect">
            <a:avLst/>
          </a:prstGeom>
        </p:spPr>
        <p:txBody>
          <a:bodyPr lIns="91402" tIns="45701" rIns="91402" bIns="45701">
            <a:noAutofit/>
          </a:bodyPr>
          <a:lstStyle>
            <a:lvl1pPr marL="304608" indent="-228454">
              <a:lnSpc>
                <a:spcPct val="95000"/>
              </a:lnSpc>
              <a:spcBef>
                <a:spcPts val="1480"/>
              </a:spcBef>
              <a:buClr>
                <a:schemeClr val="bg1"/>
              </a:buClr>
              <a:buSzPct val="80000"/>
              <a:buFont typeface="Wingdings" panose="05000000000000000000" pitchFamily="2" charset="2"/>
              <a:buChar char="§"/>
              <a:defRPr sz="2666" b="0" i="0">
                <a:solidFill>
                  <a:schemeClr val="bg1"/>
                </a:solidFill>
                <a:latin typeface="+mn-lt"/>
                <a:cs typeface="CiscoSans ExtraLight"/>
              </a:defRPr>
            </a:lvl1pPr>
            <a:lvl2pPr marL="609204" indent="-287679">
              <a:lnSpc>
                <a:spcPct val="95000"/>
              </a:lnSpc>
              <a:spcBef>
                <a:spcPts val="600"/>
              </a:spcBef>
              <a:buClr>
                <a:schemeClr val="bg1"/>
              </a:buClr>
              <a:buSzPct val="80000"/>
              <a:buFont typeface="Wingdings" panose="05000000000000000000" pitchFamily="2" charset="2"/>
              <a:buChar char="§"/>
              <a:defRPr sz="2399" b="0" i="0">
                <a:solidFill>
                  <a:schemeClr val="bg1"/>
                </a:solidFill>
                <a:latin typeface="+mn-lt"/>
                <a:cs typeface="CiscoSans ExtraLight"/>
              </a:defRPr>
            </a:lvl2pPr>
            <a:lvl3pPr marL="837657" indent="-228454">
              <a:buClr>
                <a:schemeClr val="bg1"/>
              </a:buClr>
              <a:buSzPct val="80000"/>
              <a:buFont typeface="Wingdings" panose="05000000000000000000" pitchFamily="2" charset="2"/>
              <a:buChar char="§"/>
              <a:defRPr sz="2133" b="0" i="0">
                <a:solidFill>
                  <a:schemeClr val="bg1"/>
                </a:solidFill>
                <a:latin typeface="+mn-lt"/>
                <a:cs typeface="CiscoSans ExtraLight"/>
              </a:defRPr>
            </a:lvl3pPr>
            <a:lvl4pPr marL="1066108" indent="-228454">
              <a:buClr>
                <a:schemeClr val="bg1"/>
              </a:buClr>
              <a:buSzPct val="80000"/>
              <a:buFont typeface="Wingdings" panose="05000000000000000000" pitchFamily="2" charset="2"/>
              <a:buChar char="§"/>
              <a:defRPr sz="1866" b="0" i="0">
                <a:solidFill>
                  <a:schemeClr val="bg1"/>
                </a:solidFill>
                <a:latin typeface="+mn-lt"/>
                <a:cs typeface="CiscoSans ExtraLight"/>
              </a:defRPr>
            </a:lvl4pPr>
            <a:lvl5pPr marL="1294558" indent="-228454">
              <a:buClr>
                <a:schemeClr val="bg1"/>
              </a:buClr>
              <a:buSzPct val="80000"/>
              <a:buFont typeface="Wingdings" panose="05000000000000000000" pitchFamily="2" charset="2"/>
              <a:buChar char="§"/>
              <a:defRPr sz="1600" b="0" i="0">
                <a:solidFill>
                  <a:schemeClr val="bg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1"/>
          </p:nvPr>
        </p:nvSpPr>
        <p:spPr>
          <a:xfrm>
            <a:off x="6186380" y="1666619"/>
            <a:ext cx="5558062" cy="4354712"/>
          </a:xfrm>
          <a:prstGeom prst="rect">
            <a:avLst/>
          </a:prstGeom>
        </p:spPr>
        <p:txBody>
          <a:bodyPr lIns="91402" tIns="45701" rIns="91402" bIns="45701">
            <a:noAutofit/>
          </a:bodyPr>
          <a:lstStyle>
            <a:lvl1pPr marL="304608" indent="-228454">
              <a:lnSpc>
                <a:spcPct val="95000"/>
              </a:lnSpc>
              <a:spcBef>
                <a:spcPts val="1480"/>
              </a:spcBef>
              <a:buClr>
                <a:schemeClr val="bg1"/>
              </a:buClr>
              <a:buSzPct val="80000"/>
              <a:buFont typeface="Wingdings" panose="05000000000000000000" pitchFamily="2" charset="2"/>
              <a:buChar char="§"/>
              <a:defRPr sz="2666" b="0" i="0">
                <a:solidFill>
                  <a:schemeClr val="bg1"/>
                </a:solidFill>
                <a:latin typeface="+mn-lt"/>
                <a:cs typeface="CiscoSans ExtraLight"/>
              </a:defRPr>
            </a:lvl1pPr>
            <a:lvl2pPr marL="609204" indent="-287679">
              <a:lnSpc>
                <a:spcPct val="95000"/>
              </a:lnSpc>
              <a:spcBef>
                <a:spcPts val="600"/>
              </a:spcBef>
              <a:buClr>
                <a:schemeClr val="bg1"/>
              </a:buClr>
              <a:buSzPct val="80000"/>
              <a:buFont typeface="Wingdings" panose="05000000000000000000" pitchFamily="2" charset="2"/>
              <a:buChar char="§"/>
              <a:defRPr sz="2399" b="0" i="0">
                <a:solidFill>
                  <a:schemeClr val="bg1"/>
                </a:solidFill>
                <a:latin typeface="+mn-lt"/>
                <a:cs typeface="CiscoSans ExtraLight"/>
              </a:defRPr>
            </a:lvl2pPr>
            <a:lvl3pPr marL="837657" indent="-228454">
              <a:buClr>
                <a:schemeClr val="bg1"/>
              </a:buClr>
              <a:buSzPct val="80000"/>
              <a:buFont typeface="Wingdings" panose="05000000000000000000" pitchFamily="2" charset="2"/>
              <a:buChar char="§"/>
              <a:defRPr sz="2133" b="0" i="0">
                <a:solidFill>
                  <a:schemeClr val="bg1"/>
                </a:solidFill>
                <a:latin typeface="+mn-lt"/>
                <a:cs typeface="CiscoSans ExtraLight"/>
              </a:defRPr>
            </a:lvl3pPr>
            <a:lvl4pPr marL="1066108" indent="-228454">
              <a:buClr>
                <a:schemeClr val="bg1"/>
              </a:buClr>
              <a:buSzPct val="80000"/>
              <a:buFont typeface="Wingdings" panose="05000000000000000000" pitchFamily="2" charset="2"/>
              <a:buChar char="§"/>
              <a:defRPr sz="1866" b="0" i="0">
                <a:solidFill>
                  <a:schemeClr val="bg1"/>
                </a:solidFill>
                <a:latin typeface="+mn-lt"/>
                <a:cs typeface="CiscoSans ExtraLight"/>
              </a:defRPr>
            </a:lvl4pPr>
            <a:lvl5pPr marL="1294558" indent="-228454">
              <a:buClr>
                <a:schemeClr val="bg1"/>
              </a:buClr>
              <a:buSzPct val="80000"/>
              <a:buFont typeface="Wingdings" panose="05000000000000000000" pitchFamily="2" charset="2"/>
              <a:buChar char="§"/>
              <a:defRPr sz="1600" b="0" i="0">
                <a:solidFill>
                  <a:schemeClr val="bg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9243008"/>
      </p:ext>
    </p:extLst>
  </p:cSld>
  <p:clrMapOvr>
    <a:masterClrMapping/>
  </p:clrMapOvr>
  <mc:AlternateContent xmlns:mc="http://schemas.openxmlformats.org/markup-compatibility/2006" xmlns:p14="http://schemas.microsoft.com/office/powerpoint/2010/main">
    <mc:Choice Requires="p14">
      <p:transition spd="med" p14:dur="600" advTm="2000">
        <p:fade/>
      </p:transition>
    </mc:Choice>
    <mc:Fallback xmlns="">
      <p:transition xmlns:p14="http://schemas.microsoft.com/office/powerpoint/2010/main" spd="med" advTm="2000">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userDrawn="1">
  <p:cSld name="51_Full bleed photo">
    <p:spTree>
      <p:nvGrpSpPr>
        <p:cNvPr id="1" name=""/>
        <p:cNvGrpSpPr/>
        <p:nvPr/>
      </p:nvGrpSpPr>
      <p:grpSpPr>
        <a:xfrm>
          <a:off x="0" y="0"/>
          <a:ext cx="0" cy="0"/>
          <a:chOff x="0" y="0"/>
          <a:chExt cx="0" cy="0"/>
        </a:xfrm>
      </p:grpSpPr>
      <p:pic>
        <p:nvPicPr>
          <p:cNvPr id="10" name="Picture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3288" cy="6858000"/>
          </a:xfrm>
          <a:prstGeom prst="rect">
            <a:avLst/>
          </a:prstGeom>
        </p:spPr>
      </p:pic>
      <p:sp>
        <p:nvSpPr>
          <p:cNvPr id="14" name="Text Placeholder 2"/>
          <p:cNvSpPr>
            <a:spLocks noGrp="1"/>
          </p:cNvSpPr>
          <p:nvPr>
            <p:ph type="body" sz="quarter" idx="12" hasCustomPrompt="1"/>
          </p:nvPr>
        </p:nvSpPr>
        <p:spPr bwMode="auto">
          <a:xfrm>
            <a:off x="666579" y="4634965"/>
            <a:ext cx="10849323" cy="695347"/>
          </a:xfrm>
          <a:prstGeom prst="rect">
            <a:avLst/>
          </a:prstGeom>
          <a:solidFill>
            <a:schemeClr val="bg1">
              <a:alpha val="70000"/>
            </a:schemeClr>
          </a:solidFill>
          <a:extLst/>
        </p:spPr>
        <p:txBody>
          <a:bodyPr wrap="square" lIns="107982" tIns="0" rIns="91424" bIns="45712" numCol="1" anchor="b" anchorCtr="0" compatLnSpc="1">
            <a:prstTxWarp prst="textNoShape">
              <a:avLst/>
            </a:prstTxWarp>
            <a:spAutoFit/>
          </a:bodyPr>
          <a:lstStyle>
            <a:lvl1pPr marL="230305" indent="-239899">
              <a:lnSpc>
                <a:spcPts val="4905"/>
              </a:lnSpc>
              <a:spcBef>
                <a:spcPts val="0"/>
              </a:spcBef>
              <a:buNone/>
              <a:defRPr sz="4266" i="1"/>
            </a:lvl1pPr>
          </a:lstStyle>
          <a:p>
            <a:pPr lvl="0"/>
            <a:r>
              <a:rPr lang="en-GB" dirty="0"/>
              <a:t>Text Goes Here</a:t>
            </a:r>
          </a:p>
        </p:txBody>
      </p:sp>
      <p:pic>
        <p:nvPicPr>
          <p:cNvPr id="11" name="Picture 2" descr="C:\Users\spius\Pictures\cisco logo blue gradient.png"/>
          <p:cNvPicPr>
            <a:picLocks noChangeAspect="1" noChangeArrowheads="1"/>
          </p:cNvPicPr>
          <p:nvPr userDrawn="1"/>
        </p:nvPicPr>
        <p:blipFill>
          <a:blip r:embed="rId3" cstate="email">
            <a:biLevel thresh="25000"/>
            <a:extLst>
              <a:ext uri="{28A0092B-C50C-407E-A947-70E740481C1C}">
                <a14:useLocalDpi xmlns:a14="http://schemas.microsoft.com/office/drawing/2010/main"/>
              </a:ext>
            </a:extLst>
          </a:blip>
          <a:srcRect/>
          <a:stretch>
            <a:fillRect/>
          </a:stretch>
        </p:blipFill>
        <p:spPr bwMode="auto">
          <a:xfrm>
            <a:off x="632072" y="6167697"/>
            <a:ext cx="574933" cy="3535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a:spLocks noChangeArrowheads="1"/>
          </p:cNvSpPr>
          <p:nvPr userDrawn="1"/>
        </p:nvSpPr>
        <p:spPr bwMode="ltGray">
          <a:xfrm>
            <a:off x="11351674" y="6323914"/>
            <a:ext cx="290791" cy="205986"/>
          </a:xfrm>
          <a:prstGeom prst="rect">
            <a:avLst/>
          </a:prstGeom>
          <a:noFill/>
          <a:ln w="9525" algn="ctr">
            <a:noFill/>
            <a:miter lim="800000"/>
            <a:headEnd/>
            <a:tailEnd/>
          </a:ln>
          <a:effectLst/>
        </p:spPr>
        <p:txBody>
          <a:bodyPr wrap="none" lIns="82077" tIns="41037" rIns="82077" bIns="41037" anchor="b">
            <a:spAutoFit/>
          </a:bodyPr>
          <a:lstStyle/>
          <a:p>
            <a:pPr algn="r" defTabSz="813987" fontAlgn="auto">
              <a:spcBef>
                <a:spcPts val="0"/>
              </a:spcBef>
              <a:spcAft>
                <a:spcPts val="0"/>
              </a:spcAft>
              <a:defRPr/>
            </a:pPr>
            <a:fld id="{4ABDCABE-3F10-B64C-92F1-862014417034}" type="slidenum">
              <a:rPr lang="en-US" sz="800">
                <a:solidFill>
                  <a:srgbClr val="FFFFFF">
                    <a:alpha val="60000"/>
                  </a:srgbClr>
                </a:solidFill>
                <a:latin typeface="Arial"/>
                <a:ea typeface="ＭＳ Ｐゴシック" charset="0"/>
                <a:cs typeface="CiscoSans Thin"/>
              </a:rPr>
              <a:pPr algn="r" defTabSz="813987" fontAlgn="auto">
                <a:spcBef>
                  <a:spcPts val="0"/>
                </a:spcBef>
                <a:spcAft>
                  <a:spcPts val="0"/>
                </a:spcAft>
                <a:defRPr/>
              </a:pPr>
              <a:t>‹#›</a:t>
            </a:fld>
            <a:endParaRPr lang="en-US" sz="800" dirty="0">
              <a:solidFill>
                <a:srgbClr val="FFFFFF">
                  <a:alpha val="60000"/>
                </a:srgbClr>
              </a:solidFill>
              <a:latin typeface="Arial"/>
              <a:ea typeface="ＭＳ Ｐゴシック" charset="0"/>
              <a:cs typeface="CiscoSans Thin"/>
            </a:endParaRPr>
          </a:p>
        </p:txBody>
      </p:sp>
      <p:sp>
        <p:nvSpPr>
          <p:cNvPr id="12" name="Rectangle 4"/>
          <p:cNvSpPr>
            <a:spLocks noChangeArrowheads="1"/>
          </p:cNvSpPr>
          <p:nvPr userDrawn="1"/>
        </p:nvSpPr>
        <p:spPr bwMode="ltGray">
          <a:xfrm>
            <a:off x="7821310" y="6322243"/>
            <a:ext cx="3543101" cy="205986"/>
          </a:xfrm>
          <a:prstGeom prst="rect">
            <a:avLst/>
          </a:prstGeom>
          <a:noFill/>
          <a:ln w="9525">
            <a:noFill/>
            <a:miter lim="800000"/>
            <a:headEnd/>
            <a:tailEnd/>
          </a:ln>
          <a:effectLst/>
        </p:spPr>
        <p:txBody>
          <a:bodyPr lIns="82077" tIns="41037" rIns="82077" bIns="41037" anchor="b">
            <a:spAutoFit/>
          </a:bodyPr>
          <a:lstStyle/>
          <a:p>
            <a:pPr defTabSz="813987" fontAlgn="auto">
              <a:spcBef>
                <a:spcPts val="0"/>
              </a:spcBef>
              <a:spcAft>
                <a:spcPts val="0"/>
              </a:spcAft>
              <a:defRPr/>
            </a:pPr>
            <a:r>
              <a:rPr lang="en-US" sz="800" dirty="0">
                <a:solidFill>
                  <a:srgbClr val="FFFFFF">
                    <a:alpha val="60000"/>
                  </a:srgbClr>
                </a:solidFill>
                <a:ea typeface="ＭＳ Ｐゴシック" charset="0"/>
                <a:cs typeface="CiscoSans Thin"/>
              </a:rPr>
              <a:t>© 2015  Cisco and/or its affiliates. All rights reserved.   Cisco Confidential</a:t>
            </a:r>
          </a:p>
        </p:txBody>
      </p:sp>
    </p:spTree>
    <p:extLst>
      <p:ext uri="{BB962C8B-B14F-4D97-AF65-F5344CB8AC3E}">
        <p14:creationId xmlns:p14="http://schemas.microsoft.com/office/powerpoint/2010/main" val="699376493"/>
      </p:ext>
    </p:extLst>
  </p:cSld>
  <p:clrMapOvr>
    <a:masterClrMapping/>
  </p:clrMapOvr>
  <p:transition spd="slow">
    <p:wip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914164" y="933450"/>
            <a:ext cx="10360501" cy="406400"/>
          </a:xfrm>
          <a:prstGeom prst="rect">
            <a:avLst/>
          </a:prstGeom>
        </p:spPr>
        <p:txBody>
          <a:bodyPr>
            <a:normAutofit/>
          </a:bodyPr>
          <a:lstStyle>
            <a:lvl1pPr marL="0" indent="0" algn="ctr">
              <a:lnSpc>
                <a:spcPct val="86000"/>
              </a:lnSpc>
              <a:spcBef>
                <a:spcPts val="0"/>
              </a:spcBef>
              <a:buNone/>
              <a:defRPr sz="1799" baseline="0"/>
            </a:lvl1pPr>
          </a:lstStyle>
          <a:p>
            <a:pPr lvl="0"/>
            <a:r>
              <a:rPr lang="en-US" dirty="0"/>
              <a:t>Click here to edit subtitle</a:t>
            </a:r>
          </a:p>
        </p:txBody>
      </p:sp>
    </p:spTree>
    <p:extLst>
      <p:ext uri="{BB962C8B-B14F-4D97-AF65-F5344CB8AC3E}">
        <p14:creationId xmlns:p14="http://schemas.microsoft.com/office/powerpoint/2010/main" val="281838451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83536" y="1781116"/>
            <a:ext cx="11124420" cy="4240221"/>
          </a:xfrm>
          <a:prstGeom prst="rect">
            <a:avLst/>
          </a:prstGeom>
        </p:spPr>
        <p:txBody>
          <a:bodyPr lIns="91400" tIns="45700" rIns="91400" bIns="45700">
            <a:noAutofit/>
          </a:bodyPr>
          <a:lstStyle>
            <a:lvl1pPr marL="76144" indent="0">
              <a:lnSpc>
                <a:spcPct val="95000"/>
              </a:lnSpc>
              <a:spcBef>
                <a:spcPts val="1480"/>
              </a:spcBef>
              <a:buClr>
                <a:schemeClr val="tx1"/>
              </a:buClr>
              <a:buSzPct val="80000"/>
              <a:buFont typeface="Arial"/>
              <a:buNone/>
              <a:defRPr sz="3199" b="0" i="0">
                <a:solidFill>
                  <a:srgbClr val="676767"/>
                </a:solidFill>
                <a:latin typeface="+mn-lt"/>
                <a:cs typeface="CiscoSans ExtraLight"/>
              </a:defRPr>
            </a:lvl1pPr>
            <a:lvl2pPr marL="846198" indent="-456987">
              <a:lnSpc>
                <a:spcPct val="95000"/>
              </a:lnSpc>
              <a:spcBef>
                <a:spcPts val="600"/>
              </a:spcBef>
              <a:buClr>
                <a:schemeClr val="tx1"/>
              </a:buClr>
              <a:buSzPct val="80000"/>
              <a:buFont typeface="Arial"/>
              <a:buChar char="•"/>
              <a:defRPr sz="2666" b="0" i="0">
                <a:solidFill>
                  <a:srgbClr val="676767"/>
                </a:solidFill>
                <a:latin typeface="+mn-lt"/>
                <a:cs typeface="CiscoSans ExtraLight"/>
              </a:defRPr>
            </a:lvl2pPr>
            <a:lvl3pPr marL="767839" indent="0">
              <a:buClr>
                <a:schemeClr val="tx1"/>
              </a:buClr>
              <a:buSzPct val="80000"/>
              <a:buFont typeface="Arial"/>
              <a:buNone/>
              <a:defRPr sz="2133" b="0" i="0">
                <a:solidFill>
                  <a:srgbClr val="676767"/>
                </a:solidFill>
                <a:latin typeface="+mn-lt"/>
                <a:cs typeface="CiscoSans ExtraLight"/>
              </a:defRPr>
            </a:lvl3pPr>
            <a:lvl4pPr marL="985707" indent="0">
              <a:buClr>
                <a:schemeClr val="tx1"/>
              </a:buClr>
              <a:buSzPct val="80000"/>
              <a:buFont typeface="Arial"/>
              <a:buNone/>
              <a:defRPr sz="1866" b="0" i="0">
                <a:solidFill>
                  <a:srgbClr val="676767"/>
                </a:solidFill>
                <a:latin typeface="+mn-lt"/>
                <a:cs typeface="CiscoSans ExtraLight"/>
              </a:defRPr>
            </a:lvl4pPr>
            <a:lvl5pPr marL="1218389" indent="0">
              <a:buClr>
                <a:schemeClr val="tx1"/>
              </a:buClr>
              <a:buSzPct val="80000"/>
              <a:buFont typeface="Arial"/>
              <a:buNone/>
              <a:defRPr sz="1600" b="0" i="0">
                <a:solidFill>
                  <a:srgbClr val="676767"/>
                </a:solidFill>
                <a:latin typeface="+mn-lt"/>
                <a:cs typeface="CiscoSans ExtraLight"/>
              </a:defRPr>
            </a:lvl5pPr>
          </a:lstStyle>
          <a:p>
            <a:pPr lvl="0"/>
            <a:r>
              <a:rPr lang="en-GB" dirty="0"/>
              <a:t>24 point</a:t>
            </a:r>
          </a:p>
          <a:p>
            <a:pPr lvl="1"/>
            <a:r>
              <a:rPr lang="en-GB" dirty="0"/>
              <a:t>20 point</a:t>
            </a:r>
          </a:p>
          <a:p>
            <a:pPr lvl="2"/>
            <a:r>
              <a:rPr lang="en-GB" dirty="0"/>
              <a:t>	16 point</a:t>
            </a:r>
          </a:p>
        </p:txBody>
      </p:sp>
      <p:sp>
        <p:nvSpPr>
          <p:cNvPr id="6" name="Title Placeholder 5"/>
          <p:cNvSpPr>
            <a:spLocks noGrp="1"/>
          </p:cNvSpPr>
          <p:nvPr>
            <p:ph type="title"/>
          </p:nvPr>
        </p:nvSpPr>
        <p:spPr bwMode="auto">
          <a:xfrm>
            <a:off x="583536" y="45509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4" tIns="45702" rIns="91404" bIns="45702"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3864111279"/>
      </p:ext>
    </p:extLst>
  </p:cSld>
  <p:clrMapOvr>
    <a:masterClrMapping/>
  </p:clrMapOvr>
  <mc:AlternateContent xmlns:mc="http://schemas.openxmlformats.org/markup-compatibility/2006" xmlns:p14="http://schemas.microsoft.com/office/powerpoint/2010/main">
    <mc:Choice Requires="p14">
      <p:transition spd="med" p14:dur="600" advTm="2000">
        <p:fade/>
      </p:transition>
    </mc:Choice>
    <mc:Fallback xmlns="">
      <p:transition xmlns:p14="http://schemas.microsoft.com/office/powerpoint/2010/main" spd="med" advTm="2000">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441" y="6356351"/>
            <a:ext cx="2844059" cy="365125"/>
          </a:xfrm>
          <a:prstGeom prst="rect">
            <a:avLst/>
          </a:prstGeom>
        </p:spPr>
        <p:txBody>
          <a:bodyPr/>
          <a:lstStyle/>
          <a:p>
            <a:fld id="{5D3E9C1B-6AEF-42DD-B3E4-F89B2943034E}" type="datetime1">
              <a:rPr lang="en-US" smtClean="0"/>
              <a:t>9/26/2018</a:t>
            </a:fld>
            <a:endParaRPr lang="en-US" dirty="0"/>
          </a:p>
        </p:txBody>
      </p:sp>
      <p:sp>
        <p:nvSpPr>
          <p:cNvPr id="4" name="Footer Placeholder 3"/>
          <p:cNvSpPr>
            <a:spLocks noGrp="1"/>
          </p:cNvSpPr>
          <p:nvPr>
            <p:ph type="ftr" sz="quarter" idx="11"/>
          </p:nvPr>
        </p:nvSpPr>
        <p:spPr>
          <a:xfrm>
            <a:off x="4164515" y="6356351"/>
            <a:ext cx="3859795"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5325" y="6356351"/>
            <a:ext cx="2844059" cy="365125"/>
          </a:xfrm>
          <a:prstGeom prst="rect">
            <a:avLst/>
          </a:prstGeom>
        </p:spPr>
        <p:txBody>
          <a:bodyPr/>
          <a:lstStyle/>
          <a:p>
            <a:fld id="{61C846DE-F524-4EC8-BAAA-667F850D0E27}" type="slidenum">
              <a:rPr lang="en-US" smtClean="0"/>
              <a:t>‹#›</a:t>
            </a:fld>
            <a:endParaRPr lang="en-US" dirty="0"/>
          </a:p>
        </p:txBody>
      </p:sp>
    </p:spTree>
    <p:extLst>
      <p:ext uri="{BB962C8B-B14F-4D97-AF65-F5344CB8AC3E}">
        <p14:creationId xmlns:p14="http://schemas.microsoft.com/office/powerpoint/2010/main" val="332761470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441" y="6356351"/>
            <a:ext cx="2844059" cy="365125"/>
          </a:xfrm>
          <a:prstGeom prst="rect">
            <a:avLst/>
          </a:prstGeom>
        </p:spPr>
        <p:txBody>
          <a:bodyPr/>
          <a:lstStyle/>
          <a:p>
            <a:fld id="{C2366583-B36F-41C3-8BD4-B14C23FFBB26}" type="datetime1">
              <a:rPr lang="en-US" smtClean="0"/>
              <a:t>9/26/2018</a:t>
            </a:fld>
            <a:endParaRPr lang="en-US"/>
          </a:p>
        </p:txBody>
      </p:sp>
      <p:sp>
        <p:nvSpPr>
          <p:cNvPr id="5" name="Footer Placeholder 4"/>
          <p:cNvSpPr>
            <a:spLocks noGrp="1"/>
          </p:cNvSpPr>
          <p:nvPr>
            <p:ph type="ftr" sz="quarter" idx="11"/>
          </p:nvPr>
        </p:nvSpPr>
        <p:spPr>
          <a:xfrm>
            <a:off x="4164515" y="6356351"/>
            <a:ext cx="385979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5325" y="6356351"/>
            <a:ext cx="2844059" cy="365125"/>
          </a:xfrm>
          <a:prstGeom prst="rect">
            <a:avLst/>
          </a:prstGeom>
        </p:spPr>
        <p:txBody>
          <a:bodyPr/>
          <a:lstStyle/>
          <a:p>
            <a:fld id="{C38EC3B3-9F35-4BD8-90CA-9D50B779BA6C}" type="slidenum">
              <a:rPr lang="en-US" smtClean="0"/>
              <a:t>‹#›</a:t>
            </a:fld>
            <a:endParaRPr lang="en-US"/>
          </a:p>
        </p:txBody>
      </p:sp>
    </p:spTree>
    <p:extLst>
      <p:ext uri="{BB962C8B-B14F-4D97-AF65-F5344CB8AC3E}">
        <p14:creationId xmlns:p14="http://schemas.microsoft.com/office/powerpoint/2010/main" val="703558662"/>
      </p:ext>
    </p:extLst>
  </p:cSld>
  <p:clrMapOvr>
    <a:masterClrMapping/>
  </p:clrMapOvr>
  <p:transition spd="slow" advClick="0" advTm="1500">
    <p:wip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Title Slide-animated White">
    <p:spTree>
      <p:nvGrpSpPr>
        <p:cNvPr id="1" name=""/>
        <p:cNvGrpSpPr/>
        <p:nvPr/>
      </p:nvGrpSpPr>
      <p:grpSpPr>
        <a:xfrm>
          <a:off x="0" y="0"/>
          <a:ext cx="0" cy="0"/>
          <a:chOff x="0" y="0"/>
          <a:chExt cx="0" cy="0"/>
        </a:xfrm>
      </p:grpSpPr>
      <p:sp>
        <p:nvSpPr>
          <p:cNvPr id="39" name="Rectangle 38"/>
          <p:cNvSpPr/>
          <p:nvPr userDrawn="1"/>
        </p:nvSpPr>
        <p:spPr>
          <a:xfrm>
            <a:off x="4539302" y="5948659"/>
            <a:ext cx="798577"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a:solidFill>
                <a:srgbClr val="FFFFFF"/>
              </a:solidFill>
            </a:endParaRPr>
          </a:p>
        </p:txBody>
      </p:sp>
      <p:sp>
        <p:nvSpPr>
          <p:cNvPr id="40" name="Rectangle 39"/>
          <p:cNvSpPr/>
          <p:nvPr userDrawn="1"/>
        </p:nvSpPr>
        <p:spPr>
          <a:xfrm>
            <a:off x="1947415" y="5948659"/>
            <a:ext cx="630456"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a:solidFill>
                <a:srgbClr val="FFFFFF"/>
              </a:solidFill>
            </a:endParaRPr>
          </a:p>
        </p:txBody>
      </p:sp>
      <p:sp>
        <p:nvSpPr>
          <p:cNvPr id="42" name="Rectangle 41"/>
          <p:cNvSpPr/>
          <p:nvPr userDrawn="1"/>
        </p:nvSpPr>
        <p:spPr>
          <a:xfrm>
            <a:off x="6360606" y="5948659"/>
            <a:ext cx="630456"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a:solidFill>
                <a:srgbClr val="FFFFFF"/>
              </a:solidFill>
            </a:endParaRPr>
          </a:p>
        </p:txBody>
      </p:sp>
      <p:sp>
        <p:nvSpPr>
          <p:cNvPr id="43" name="Rounded Rectangle 42"/>
          <p:cNvSpPr/>
          <p:nvPr userDrawn="1"/>
        </p:nvSpPr>
        <p:spPr>
          <a:xfrm rot="10800000" flipH="1">
            <a:off x="3807684" y="831272"/>
            <a:ext cx="874857"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a:solidFill>
                <a:srgbClr val="FFFFFF"/>
              </a:solidFill>
            </a:endParaRPr>
          </a:p>
        </p:txBody>
      </p:sp>
      <p:sp>
        <p:nvSpPr>
          <p:cNvPr id="45" name="Rounded Rectangle 44"/>
          <p:cNvSpPr/>
          <p:nvPr userDrawn="1"/>
        </p:nvSpPr>
        <p:spPr>
          <a:xfrm rot="10800000" flipH="1">
            <a:off x="1095671" y="4716780"/>
            <a:ext cx="874857"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a:solidFill>
                <a:srgbClr val="FFFFFF"/>
              </a:solidFill>
            </a:endParaRPr>
          </a:p>
        </p:txBody>
      </p:sp>
      <p:sp>
        <p:nvSpPr>
          <p:cNvPr id="46" name="Rounded Rectangle 45"/>
          <p:cNvSpPr/>
          <p:nvPr userDrawn="1"/>
        </p:nvSpPr>
        <p:spPr>
          <a:xfrm rot="10800000" flipH="1">
            <a:off x="1776212" y="1981200"/>
            <a:ext cx="874857"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a:solidFill>
                <a:srgbClr val="FFFFFF"/>
              </a:solidFill>
            </a:endParaRPr>
          </a:p>
        </p:txBody>
      </p:sp>
      <p:sp>
        <p:nvSpPr>
          <p:cNvPr id="47" name="Rounded Rectangle 46"/>
          <p:cNvSpPr/>
          <p:nvPr userDrawn="1"/>
        </p:nvSpPr>
        <p:spPr>
          <a:xfrm rot="10800000" flipH="1">
            <a:off x="7824455" y="6614164"/>
            <a:ext cx="1040145" cy="3319549"/>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a:solidFill>
                <a:srgbClr val="FFFFFF"/>
              </a:solidFill>
            </a:endParaRPr>
          </a:p>
        </p:txBody>
      </p:sp>
      <p:sp>
        <p:nvSpPr>
          <p:cNvPr id="48" name="Rounded Rectangle 47"/>
          <p:cNvSpPr/>
          <p:nvPr userDrawn="1"/>
        </p:nvSpPr>
        <p:spPr>
          <a:xfrm rot="10800000" flipH="1">
            <a:off x="9241869" y="6614160"/>
            <a:ext cx="874857"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a:solidFill>
                <a:srgbClr val="FFFFFF"/>
              </a:solidFill>
            </a:endParaRPr>
          </a:p>
        </p:txBody>
      </p:sp>
      <p:sp>
        <p:nvSpPr>
          <p:cNvPr id="49" name="Rounded Rectangle 48"/>
          <p:cNvSpPr/>
          <p:nvPr userDrawn="1"/>
        </p:nvSpPr>
        <p:spPr>
          <a:xfrm rot="10800000" flipH="1">
            <a:off x="2921236" y="6719473"/>
            <a:ext cx="883169" cy="633106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a:solidFill>
                <a:srgbClr val="FFFFFF"/>
              </a:solidFill>
            </a:endParaRPr>
          </a:p>
        </p:txBody>
      </p:sp>
      <p:sp>
        <p:nvSpPr>
          <p:cNvPr id="50" name="Rounded Rectangle 49"/>
          <p:cNvSpPr/>
          <p:nvPr userDrawn="1"/>
        </p:nvSpPr>
        <p:spPr>
          <a:xfrm rot="10800000" flipH="1">
            <a:off x="3724580" y="6668595"/>
            <a:ext cx="1038871" cy="5546310"/>
          </a:xfrm>
          <a:prstGeom prst="roundRect">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a:solidFill>
                <a:srgbClr val="FFFFFF"/>
              </a:solidFill>
            </a:endParaRPr>
          </a:p>
        </p:txBody>
      </p:sp>
      <p:sp>
        <p:nvSpPr>
          <p:cNvPr id="51" name="Rounded Rectangle 50"/>
          <p:cNvSpPr/>
          <p:nvPr userDrawn="1"/>
        </p:nvSpPr>
        <p:spPr>
          <a:xfrm rot="10800000" flipH="1">
            <a:off x="6559406" y="1025236"/>
            <a:ext cx="874857"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a:solidFill>
                <a:srgbClr val="FFFFFF"/>
              </a:solidFill>
            </a:endParaRPr>
          </a:p>
        </p:txBody>
      </p:sp>
      <p:sp>
        <p:nvSpPr>
          <p:cNvPr id="52" name="Rounded Rectangle 51"/>
          <p:cNvSpPr/>
          <p:nvPr userDrawn="1"/>
        </p:nvSpPr>
        <p:spPr>
          <a:xfrm rot="10800000" flipH="1">
            <a:off x="7187315" y="1731818"/>
            <a:ext cx="874857"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a:solidFill>
                <a:srgbClr val="FFFFFF"/>
              </a:solidFill>
            </a:endParaRPr>
          </a:p>
        </p:txBody>
      </p:sp>
      <p:sp>
        <p:nvSpPr>
          <p:cNvPr id="53" name="Rounded Rectangle 52"/>
          <p:cNvSpPr/>
          <p:nvPr userDrawn="1"/>
        </p:nvSpPr>
        <p:spPr>
          <a:xfrm rot="10800000" flipH="1">
            <a:off x="454967" y="6708760"/>
            <a:ext cx="1040145" cy="3319549"/>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a:solidFill>
                <a:srgbClr val="FFFFFF"/>
              </a:solidFill>
            </a:endParaRPr>
          </a:p>
        </p:txBody>
      </p:sp>
      <p:sp>
        <p:nvSpPr>
          <p:cNvPr id="54" name="Rounded Rectangle 53"/>
          <p:cNvSpPr/>
          <p:nvPr userDrawn="1"/>
        </p:nvSpPr>
        <p:spPr>
          <a:xfrm rot="10800000" flipH="1">
            <a:off x="10714877" y="8318291"/>
            <a:ext cx="1040145" cy="3319549"/>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a:solidFill>
                <a:srgbClr val="FFFFFF"/>
              </a:solidFill>
            </a:endParaRPr>
          </a:p>
        </p:txBody>
      </p:sp>
      <p:sp>
        <p:nvSpPr>
          <p:cNvPr id="55" name="Rounded Rectangle 54"/>
          <p:cNvSpPr/>
          <p:nvPr userDrawn="1"/>
        </p:nvSpPr>
        <p:spPr>
          <a:xfrm rot="10800000" flipH="1">
            <a:off x="10880166" y="1731818"/>
            <a:ext cx="874857"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a:solidFill>
                <a:srgbClr val="FFFFFF"/>
              </a:solidFill>
            </a:endParaRPr>
          </a:p>
        </p:txBody>
      </p:sp>
      <p:sp>
        <p:nvSpPr>
          <p:cNvPr id="56" name="Rounded Rectangle 55"/>
          <p:cNvSpPr/>
          <p:nvPr userDrawn="1"/>
        </p:nvSpPr>
        <p:spPr>
          <a:xfrm rot="10800000" flipH="1">
            <a:off x="5026567" y="1981200"/>
            <a:ext cx="874857"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a:solidFill>
                <a:srgbClr val="FFFFFF"/>
              </a:solidFill>
            </a:endParaRPr>
          </a:p>
        </p:txBody>
      </p:sp>
      <p:sp>
        <p:nvSpPr>
          <p:cNvPr id="57" name="Rectangle 56"/>
          <p:cNvSpPr/>
          <p:nvPr userDrawn="1"/>
        </p:nvSpPr>
        <p:spPr>
          <a:xfrm>
            <a:off x="1" y="19"/>
            <a:ext cx="12168841" cy="637831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a:solidFill>
                <a:srgbClr val="FFFFFF"/>
              </a:solidFill>
            </a:endParaRPr>
          </a:p>
        </p:txBody>
      </p:sp>
      <p:grpSp>
        <p:nvGrpSpPr>
          <p:cNvPr id="4" name="Group 67"/>
          <p:cNvGrpSpPr/>
          <p:nvPr userDrawn="1"/>
        </p:nvGrpSpPr>
        <p:grpSpPr>
          <a:xfrm>
            <a:off x="454967" y="311151"/>
            <a:ext cx="1105272" cy="438358"/>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pPr>
              <a:endParaRPr lang="en-US" sz="2400">
                <a:solidFill>
                  <a:srgbClr val="0096D6"/>
                </a:solidFill>
                <a:latin typeface="Aria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sz="2400">
                <a:solidFill>
                  <a:srgbClr val="0096D6"/>
                </a:solidFill>
                <a:latin typeface="Aria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sz="2400">
                <a:solidFill>
                  <a:srgbClr val="0096D6"/>
                </a:solidFill>
                <a:latin typeface="Aria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sz="2400">
                <a:solidFill>
                  <a:srgbClr val="0096D6"/>
                </a:solidFill>
                <a:latin typeface="Aria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sz="2400">
                <a:solidFill>
                  <a:srgbClr val="0096D6"/>
                </a:solidFill>
                <a:latin typeface="Aria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sz="2400">
                <a:solidFill>
                  <a:srgbClr val="0096D6"/>
                </a:solidFill>
                <a:latin typeface="Aria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a:solidFill>
                  <a:srgbClr val="0096D6"/>
                </a:solidFill>
                <a:latin typeface="Aria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sz="2400">
                <a:solidFill>
                  <a:srgbClr val="0096D6"/>
                </a:solidFill>
                <a:latin typeface="Aria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a:solidFill>
                  <a:srgbClr val="0096D6"/>
                </a:solidFill>
                <a:latin typeface="Aria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sz="2400">
                <a:solidFill>
                  <a:srgbClr val="0096D6"/>
                </a:solidFill>
                <a:latin typeface="Aria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a:solidFill>
                  <a:srgbClr val="0096D6"/>
                </a:solidFill>
                <a:latin typeface="Aria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sz="2400">
                <a:solidFill>
                  <a:srgbClr val="0096D6"/>
                </a:solidFill>
                <a:latin typeface="Aria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a:solidFill>
                  <a:srgbClr val="0096D6"/>
                </a:solidFill>
                <a:latin typeface="Aria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sz="2400">
                <a:solidFill>
                  <a:srgbClr val="0096D6"/>
                </a:solidFill>
                <a:latin typeface="Arial"/>
              </a:endParaRPr>
            </a:p>
          </p:txBody>
        </p:sp>
      </p:grpSp>
      <p:sp>
        <p:nvSpPr>
          <p:cNvPr id="88" name="Rectangle 87"/>
          <p:cNvSpPr/>
          <p:nvPr userDrawn="1"/>
        </p:nvSpPr>
        <p:spPr>
          <a:xfrm>
            <a:off x="1" y="6541294"/>
            <a:ext cx="12168841" cy="316706"/>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a:solidFill>
                <a:srgbClr val="FFFFFF"/>
              </a:solidFill>
            </a:endParaRPr>
          </a:p>
        </p:txBody>
      </p:sp>
      <p:sp>
        <p:nvSpPr>
          <p:cNvPr id="89" name="Rectangle 4"/>
          <p:cNvSpPr>
            <a:spLocks noChangeArrowheads="1"/>
          </p:cNvSpPr>
          <p:nvPr userDrawn="1"/>
        </p:nvSpPr>
        <p:spPr bwMode="ltGray">
          <a:xfrm>
            <a:off x="335092" y="6586269"/>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pPr>
            <a:r>
              <a:rPr lang="en-US" sz="600" dirty="0">
                <a:solidFill>
                  <a:srgbClr val="C0C0C0"/>
                </a:solidFill>
                <a:latin typeface="Arial"/>
              </a:rPr>
              <a:t>© 2010 Cisco and/or its affiliates. All rights reserved.</a:t>
            </a:r>
          </a:p>
        </p:txBody>
      </p:sp>
      <p:sp>
        <p:nvSpPr>
          <p:cNvPr id="90" name="Rectangle 5"/>
          <p:cNvSpPr>
            <a:spLocks noChangeArrowheads="1"/>
          </p:cNvSpPr>
          <p:nvPr userDrawn="1"/>
        </p:nvSpPr>
        <p:spPr bwMode="ltGray">
          <a:xfrm>
            <a:off x="10640215" y="6584535"/>
            <a:ext cx="79102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91" name="Rectangle 7"/>
          <p:cNvSpPr>
            <a:spLocks noChangeArrowheads="1"/>
          </p:cNvSpPr>
          <p:nvPr userDrawn="1"/>
        </p:nvSpPr>
        <p:spPr bwMode="ltGray">
          <a:xfrm>
            <a:off x="11603728" y="6580431"/>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sp>
        <p:nvSpPr>
          <p:cNvPr id="2" name="Title 1"/>
          <p:cNvSpPr>
            <a:spLocks noGrp="1"/>
          </p:cNvSpPr>
          <p:nvPr>
            <p:ph type="ctrTitle" hasCustomPrompt="1"/>
          </p:nvPr>
        </p:nvSpPr>
        <p:spPr>
          <a:xfrm>
            <a:off x="295116" y="1236711"/>
            <a:ext cx="10813350" cy="2918779"/>
          </a:xfrm>
        </p:spPr>
        <p:txBody>
          <a:bodyPr/>
          <a:lstStyle>
            <a:lvl1pPr>
              <a:lnSpc>
                <a:spcPct val="90000"/>
              </a:lnSpc>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a:t>Presentation Title Goes Here</a:t>
            </a:r>
          </a:p>
        </p:txBody>
      </p:sp>
      <p:sp>
        <p:nvSpPr>
          <p:cNvPr id="3" name="Subtitle 2"/>
          <p:cNvSpPr>
            <a:spLocks noGrp="1"/>
          </p:cNvSpPr>
          <p:nvPr>
            <p:ph type="subTitle" idx="1" hasCustomPrompt="1"/>
          </p:nvPr>
        </p:nvSpPr>
        <p:spPr>
          <a:xfrm>
            <a:off x="315095" y="4464091"/>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a:t>
            </a:r>
          </a:p>
        </p:txBody>
      </p:sp>
      <p:sp>
        <p:nvSpPr>
          <p:cNvPr id="41" name="Text Placeholder 40"/>
          <p:cNvSpPr>
            <a:spLocks noGrp="1"/>
          </p:cNvSpPr>
          <p:nvPr>
            <p:ph type="body" sz="quarter" idx="10" hasCustomPrompt="1"/>
          </p:nvPr>
        </p:nvSpPr>
        <p:spPr>
          <a:xfrm>
            <a:off x="315096" y="4768875"/>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a:t>Presenter Title</a:t>
            </a:r>
          </a:p>
        </p:txBody>
      </p:sp>
      <p:sp>
        <p:nvSpPr>
          <p:cNvPr id="44" name="Text Placeholder 43"/>
          <p:cNvSpPr>
            <a:spLocks noGrp="1"/>
          </p:cNvSpPr>
          <p:nvPr>
            <p:ph type="body" sz="quarter" idx="11" hasCustomPrompt="1"/>
          </p:nvPr>
        </p:nvSpPr>
        <p:spPr>
          <a:xfrm>
            <a:off x="315307" y="5232793"/>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a:t>Date</a:t>
            </a:r>
          </a:p>
        </p:txBody>
      </p:sp>
    </p:spTree>
    <p:extLst>
      <p:ext uri="{BB962C8B-B14F-4D97-AF65-F5344CB8AC3E}">
        <p14:creationId xmlns:p14="http://schemas.microsoft.com/office/powerpoint/2010/main" val="227793289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3000"/>
                                  </p:stCondLst>
                                  <p:childTnLst>
                                    <p:animMotion origin="layout" path="M -4.44444E-6 4.81481E-6 L -4.44444E-6 0.65879 " pathEditMode="relative" rAng="0" ptsTypes="AA">
                                      <p:cBhvr>
                                        <p:cTn id="6" dur="8300" fill="hold"/>
                                        <p:tgtEl>
                                          <p:spTgt spid="45"/>
                                        </p:tgtEl>
                                        <p:attrNameLst>
                                          <p:attrName>ppt_x</p:attrName>
                                          <p:attrName>ppt_y</p:attrName>
                                        </p:attrNameLst>
                                      </p:cBhvr>
                                      <p:rCtr x="0" y="329"/>
                                    </p:animMotion>
                                  </p:childTnLst>
                                </p:cTn>
                              </p:par>
                              <p:par>
                                <p:cTn id="7" presetID="42" presetClass="path" presetSubtype="0" repeatCount="indefinite" accel="50000" decel="50000" fill="hold" grpId="0" nodeType="withEffect">
                                  <p:stCondLst>
                                    <p:cond delay="0"/>
                                  </p:stCondLst>
                                  <p:childTnLst>
                                    <p:animMotion origin="layout" path="M 2.77778E-6 1.85185E-6 L 2.77778E-6 0.99305 " pathEditMode="relative" rAng="0" ptsTypes="AA">
                                      <p:cBhvr>
                                        <p:cTn id="8" dur="10600" fill="hold"/>
                                        <p:tgtEl>
                                          <p:spTgt spid="46"/>
                                        </p:tgtEl>
                                        <p:attrNameLst>
                                          <p:attrName>ppt_x</p:attrName>
                                          <p:attrName>ppt_y</p:attrName>
                                        </p:attrNameLst>
                                      </p:cBhvr>
                                      <p:rCtr x="0" y="497"/>
                                    </p:animMotion>
                                  </p:childTnLst>
                                </p:cTn>
                              </p:par>
                              <p:par>
                                <p:cTn id="9"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10" dur="16400" fill="hold"/>
                                        <p:tgtEl>
                                          <p:spTgt spid="47"/>
                                        </p:tgtEl>
                                        <p:attrNameLst>
                                          <p:attrName>ppt_x</p:attrName>
                                          <p:attrName>ppt_y</p:attrName>
                                        </p:attrNameLst>
                                      </p:cBhvr>
                                      <p:rCtr x="0" y="-504"/>
                                    </p:animMotion>
                                  </p:childTnLst>
                                </p:cTn>
                              </p:par>
                              <p:par>
                                <p:cTn id="11"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12" dur="10900" fill="hold"/>
                                        <p:tgtEl>
                                          <p:spTgt spid="48"/>
                                        </p:tgtEl>
                                        <p:attrNameLst>
                                          <p:attrName>ppt_x</p:attrName>
                                          <p:attrName>ppt_y</p:attrName>
                                        </p:attrNameLst>
                                      </p:cBhvr>
                                      <p:rCtr x="0" y="-173"/>
                                    </p:animMotion>
                                  </p:childTnLst>
                                </p:cTn>
                              </p:par>
                              <p:par>
                                <p:cTn id="13" presetID="42" presetClass="path" presetSubtype="0" repeatCount="indefinite" accel="50000" decel="50000" fill="hold" grpId="0" nodeType="withEffect">
                                  <p:stCondLst>
                                    <p:cond delay="0"/>
                                  </p:stCondLst>
                                  <p:childTnLst>
                                    <p:animMotion origin="layout" path="M -3.88889E-6 4.44444E-6 L -3.88889E-6 1.14467 " pathEditMode="relative" rAng="0" ptsTypes="AA">
                                      <p:cBhvr>
                                        <p:cTn id="14" dur="10400" fill="hold"/>
                                        <p:tgtEl>
                                          <p:spTgt spid="43"/>
                                        </p:tgtEl>
                                        <p:attrNameLst>
                                          <p:attrName>ppt_x</p:attrName>
                                          <p:attrName>ppt_y</p:attrName>
                                        </p:attrNameLst>
                                      </p:cBhvr>
                                      <p:rCtr x="0" y="572"/>
                                    </p:animMotion>
                                  </p:childTnLst>
                                </p:cTn>
                              </p:par>
                              <p:par>
                                <p:cTn id="15"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6" dur="12100" fill="hold"/>
                                        <p:tgtEl>
                                          <p:spTgt spid="49"/>
                                        </p:tgtEl>
                                        <p:attrNameLst>
                                          <p:attrName>ppt_x</p:attrName>
                                          <p:attrName>ppt_y</p:attrName>
                                        </p:attrNameLst>
                                      </p:cBhvr>
                                      <p:rCtr x="0" y="-768"/>
                                    </p:animMotion>
                                  </p:childTnLst>
                                </p:cTn>
                              </p:par>
                              <p:par>
                                <p:cTn id="17"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8" dur="8400" fill="hold"/>
                                        <p:tgtEl>
                                          <p:spTgt spid="50"/>
                                        </p:tgtEl>
                                        <p:attrNameLst>
                                          <p:attrName>ppt_x</p:attrName>
                                          <p:attrName>ppt_y</p:attrName>
                                        </p:attrNameLst>
                                      </p:cBhvr>
                                      <p:rCtr x="0" y="-504"/>
                                    </p:animMotion>
                                  </p:childTnLst>
                                </p:cTn>
                              </p:par>
                              <p:par>
                                <p:cTn id="19" presetID="42" presetClass="path" presetSubtype="0" repeatCount="indefinite" accel="50000" decel="50000" fill="hold" grpId="0" nodeType="withEffect">
                                  <p:stCondLst>
                                    <p:cond delay="500"/>
                                  </p:stCondLst>
                                  <p:childTnLst>
                                    <p:animMotion origin="layout" path="M 2.77778E-6 1.85185E-6 L 2.77778E-6 0.99305 " pathEditMode="relative" rAng="0" ptsTypes="AA">
                                      <p:cBhvr>
                                        <p:cTn id="20" dur="19500" fill="hold"/>
                                        <p:tgtEl>
                                          <p:spTgt spid="51"/>
                                        </p:tgtEl>
                                        <p:attrNameLst>
                                          <p:attrName>ppt_x</p:attrName>
                                          <p:attrName>ppt_y</p:attrName>
                                        </p:attrNameLst>
                                      </p:cBhvr>
                                      <p:rCtr x="0" y="497"/>
                                    </p:animMotion>
                                  </p:childTnLst>
                                </p:cTn>
                              </p:par>
                              <p:par>
                                <p:cTn id="21" presetID="42" presetClass="path" presetSubtype="0" repeatCount="indefinite" accel="50000" decel="50000" fill="hold" grpId="0" nodeType="withEffect">
                                  <p:stCondLst>
                                    <p:cond delay="6300"/>
                                  </p:stCondLst>
                                  <p:childTnLst>
                                    <p:animMotion origin="layout" path="M 2.77778E-6 1.85185E-6 L 2.77778E-6 0.99305 " pathEditMode="relative" rAng="0" ptsTypes="AA">
                                      <p:cBhvr>
                                        <p:cTn id="22" dur="8200" fill="hold"/>
                                        <p:tgtEl>
                                          <p:spTgt spid="52"/>
                                        </p:tgtEl>
                                        <p:attrNameLst>
                                          <p:attrName>ppt_x</p:attrName>
                                          <p:attrName>ppt_y</p:attrName>
                                        </p:attrNameLst>
                                      </p:cBhvr>
                                      <p:rCtr x="0" y="497"/>
                                    </p:animMotion>
                                  </p:childTnLst>
                                </p:cTn>
                              </p:par>
                              <p:par>
                                <p:cTn id="23" presetID="42" presetClass="path" presetSubtype="0" repeatCount="indefinite" accel="50000" decel="50000" fill="hold" grpId="0" nodeType="withEffect">
                                  <p:stCondLst>
                                    <p:cond delay="5700"/>
                                  </p:stCondLst>
                                  <p:endCondLst>
                                    <p:cond evt="onNext" delay="0">
                                      <p:tgtEl>
                                        <p:sldTgt/>
                                      </p:tgtEl>
                                    </p:cond>
                                  </p:endCondLst>
                                  <p:childTnLst>
                                    <p:animMotion origin="layout" path="M -4.72222E-6 -2.15822E-6 L -4.72222E-6 -1.32223 " pathEditMode="relative" rAng="0" ptsTypes="AA">
                                      <p:cBhvr>
                                        <p:cTn id="24" dur="11500" fill="hold"/>
                                        <p:tgtEl>
                                          <p:spTgt spid="53"/>
                                        </p:tgtEl>
                                        <p:attrNameLst>
                                          <p:attrName>ppt_x</p:attrName>
                                          <p:attrName>ppt_y</p:attrName>
                                        </p:attrNameLst>
                                      </p:cBhvr>
                                      <p:rCtr x="0" y="-661"/>
                                    </p:animMotion>
                                  </p:childTnLst>
                                </p:cTn>
                              </p:par>
                              <p:par>
                                <p:cTn id="2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26" dur="7300" fill="hold"/>
                                        <p:tgtEl>
                                          <p:spTgt spid="54"/>
                                        </p:tgtEl>
                                        <p:attrNameLst>
                                          <p:attrName>ppt_x</p:attrName>
                                          <p:attrName>ppt_y</p:attrName>
                                        </p:attrNameLst>
                                      </p:cBhvr>
                                      <p:rCtr x="0" y="-504"/>
                                    </p:animMotion>
                                  </p:childTnLst>
                                </p:cTn>
                              </p:par>
                              <p:par>
                                <p:cTn id="27" presetID="42" presetClass="path" presetSubtype="0" repeatCount="indefinite" accel="50000" decel="50000" fill="hold" grpId="0" nodeType="withEffect">
                                  <p:stCondLst>
                                    <p:cond delay="5300"/>
                                  </p:stCondLst>
                                  <p:childTnLst>
                                    <p:animMotion origin="layout" path="M 2.77778E-6 1.85185E-6 L 2.77778E-6 0.99305 " pathEditMode="relative" rAng="0" ptsTypes="AA">
                                      <p:cBhvr>
                                        <p:cTn id="28" dur="15100" fill="hold"/>
                                        <p:tgtEl>
                                          <p:spTgt spid="55"/>
                                        </p:tgtEl>
                                        <p:attrNameLst>
                                          <p:attrName>ppt_x</p:attrName>
                                          <p:attrName>ppt_y</p:attrName>
                                        </p:attrNameLst>
                                      </p:cBhvr>
                                      <p:rCtr x="0" y="497"/>
                                    </p:animMotion>
                                  </p:childTnLst>
                                </p:cTn>
                              </p:par>
                              <p:par>
                                <p:cTn id="29" presetID="42" presetClass="path" presetSubtype="0" repeatCount="indefinite" accel="50000" decel="50000" fill="hold" grpId="0" nodeType="withEffect">
                                  <p:stCondLst>
                                    <p:cond delay="1000"/>
                                  </p:stCondLst>
                                  <p:childTnLst>
                                    <p:animMotion origin="layout" path="M 2.77778E-6 1.85185E-6 L 2.77778E-6 0.99305 " pathEditMode="relative" rAng="0" ptsTypes="AA">
                                      <p:cBhvr>
                                        <p:cTn id="30" dur="5000" fill="hold"/>
                                        <p:tgtEl>
                                          <p:spTgt spid="56"/>
                                        </p:tgtEl>
                                        <p:attrNameLst>
                                          <p:attrName>ppt_x</p:attrName>
                                          <p:attrName>ppt_y</p:attrName>
                                        </p:attrNameLst>
                                      </p:cBhvr>
                                      <p:rCtr x="0" y="497"/>
                                    </p:animMotion>
                                  </p:childTnLst>
                                </p:cTn>
                              </p:par>
                              <p:par>
                                <p:cTn id="31" presetID="27" presetClass="emph" presetSubtype="0" repeatCount="indefinite" fill="hold" grpId="0" nodeType="withEffect">
                                  <p:stCondLst>
                                    <p:cond delay="0"/>
                                  </p:stCondLst>
                                  <p:childTnLst>
                                    <p:animClr clrSpc="rgb" dir="cw">
                                      <p:cBhvr override="childStyle">
                                        <p:cTn id="32" dur="6650" autoRev="1" fill="hold"/>
                                        <p:tgtEl>
                                          <p:spTgt spid="42"/>
                                        </p:tgtEl>
                                        <p:attrNameLst>
                                          <p:attrName>style.color</p:attrName>
                                        </p:attrNameLst>
                                      </p:cBhvr>
                                      <p:to>
                                        <a:srgbClr val="60CCCC"/>
                                      </p:to>
                                    </p:animClr>
                                    <p:animClr clrSpc="rgb" dir="cw">
                                      <p:cBhvr>
                                        <p:cTn id="33" dur="6650" autoRev="1" fill="hold"/>
                                        <p:tgtEl>
                                          <p:spTgt spid="42"/>
                                        </p:tgtEl>
                                        <p:attrNameLst>
                                          <p:attrName>fillcolor</p:attrName>
                                        </p:attrNameLst>
                                      </p:cBhvr>
                                      <p:to>
                                        <a:srgbClr val="60CCCC"/>
                                      </p:to>
                                    </p:animClr>
                                    <p:set>
                                      <p:cBhvr>
                                        <p:cTn id="34" dur="6650" autoRev="1" fill="hold"/>
                                        <p:tgtEl>
                                          <p:spTgt spid="42"/>
                                        </p:tgtEl>
                                        <p:attrNameLst>
                                          <p:attrName>fill.type</p:attrName>
                                        </p:attrNameLst>
                                      </p:cBhvr>
                                      <p:to>
                                        <p:strVal val="solid"/>
                                      </p:to>
                                    </p:set>
                                    <p:set>
                                      <p:cBhvr>
                                        <p:cTn id="35" dur="6650" autoRev="1" fill="hold"/>
                                        <p:tgtEl>
                                          <p:spTgt spid="42"/>
                                        </p:tgtEl>
                                        <p:attrNameLst>
                                          <p:attrName>fill.on</p:attrName>
                                        </p:attrNameLst>
                                      </p:cBhvr>
                                      <p:to>
                                        <p:strVal val="true"/>
                                      </p:to>
                                    </p:set>
                                  </p:childTnLst>
                                </p:cTn>
                              </p:par>
                              <p:par>
                                <p:cTn id="36" presetID="27" presetClass="emph" presetSubtype="0" repeatCount="indefinite" fill="hold" grpId="0" nodeType="withEffect">
                                  <p:stCondLst>
                                    <p:cond delay="700"/>
                                  </p:stCondLst>
                                  <p:childTnLst>
                                    <p:animClr clrSpc="rgb" dir="cw">
                                      <p:cBhvr override="childStyle">
                                        <p:cTn id="37" dur="5350" autoRev="1" fill="hold"/>
                                        <p:tgtEl>
                                          <p:spTgt spid="40"/>
                                        </p:tgtEl>
                                        <p:attrNameLst>
                                          <p:attrName>style.color</p:attrName>
                                        </p:attrNameLst>
                                      </p:cBhvr>
                                      <p:to>
                                        <a:srgbClr val="60CCCC"/>
                                      </p:to>
                                    </p:animClr>
                                    <p:animClr clrSpc="rgb" dir="cw">
                                      <p:cBhvr>
                                        <p:cTn id="38" dur="5350" autoRev="1" fill="hold"/>
                                        <p:tgtEl>
                                          <p:spTgt spid="40"/>
                                        </p:tgtEl>
                                        <p:attrNameLst>
                                          <p:attrName>fillcolor</p:attrName>
                                        </p:attrNameLst>
                                      </p:cBhvr>
                                      <p:to>
                                        <a:srgbClr val="60CCCC"/>
                                      </p:to>
                                    </p:animClr>
                                    <p:set>
                                      <p:cBhvr>
                                        <p:cTn id="39" dur="5350" autoRev="1" fill="hold"/>
                                        <p:tgtEl>
                                          <p:spTgt spid="40"/>
                                        </p:tgtEl>
                                        <p:attrNameLst>
                                          <p:attrName>fill.type</p:attrName>
                                        </p:attrNameLst>
                                      </p:cBhvr>
                                      <p:to>
                                        <p:strVal val="solid"/>
                                      </p:to>
                                    </p:set>
                                    <p:set>
                                      <p:cBhvr>
                                        <p:cTn id="40" dur="5350" autoRev="1" fill="hold"/>
                                        <p:tgtEl>
                                          <p:spTgt spid="40"/>
                                        </p:tgtEl>
                                        <p:attrNameLst>
                                          <p:attrName>fill.on</p:attrName>
                                        </p:attrNameLst>
                                      </p:cBhvr>
                                      <p:to>
                                        <p:strVal val="true"/>
                                      </p:to>
                                    </p:set>
                                  </p:childTnLst>
                                </p:cTn>
                              </p:par>
                              <p:par>
                                <p:cTn id="41" presetID="27" presetClass="emph" presetSubtype="0" repeatCount="indefinite" fill="hold" grpId="0" nodeType="withEffect">
                                  <p:stCondLst>
                                    <p:cond delay="2100"/>
                                  </p:stCondLst>
                                  <p:childTnLst>
                                    <p:animClr clrSpc="rgb" dir="cw">
                                      <p:cBhvr override="childStyle">
                                        <p:cTn id="42" dur="6650" autoRev="1" fill="hold"/>
                                        <p:tgtEl>
                                          <p:spTgt spid="39"/>
                                        </p:tgtEl>
                                        <p:attrNameLst>
                                          <p:attrName>style.color</p:attrName>
                                        </p:attrNameLst>
                                      </p:cBhvr>
                                      <p:to>
                                        <a:srgbClr val="60CCCC"/>
                                      </p:to>
                                    </p:animClr>
                                    <p:animClr clrSpc="rgb" dir="cw">
                                      <p:cBhvr>
                                        <p:cTn id="43" dur="6650" autoRev="1" fill="hold"/>
                                        <p:tgtEl>
                                          <p:spTgt spid="39"/>
                                        </p:tgtEl>
                                        <p:attrNameLst>
                                          <p:attrName>fillcolor</p:attrName>
                                        </p:attrNameLst>
                                      </p:cBhvr>
                                      <p:to>
                                        <a:srgbClr val="60CCCC"/>
                                      </p:to>
                                    </p:animClr>
                                    <p:set>
                                      <p:cBhvr>
                                        <p:cTn id="44" dur="6650" autoRev="1" fill="hold"/>
                                        <p:tgtEl>
                                          <p:spTgt spid="39"/>
                                        </p:tgtEl>
                                        <p:attrNameLst>
                                          <p:attrName>fill.type</p:attrName>
                                        </p:attrNameLst>
                                      </p:cBhvr>
                                      <p:to>
                                        <p:strVal val="solid"/>
                                      </p:to>
                                    </p:set>
                                    <p:set>
                                      <p:cBhvr>
                                        <p:cTn id="45" dur="6650" autoRev="1" fill="hold"/>
                                        <p:tgtEl>
                                          <p:spTgt spid="3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2" grpId="0" animBg="1"/>
      <p:bldP spid="43"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_Title Slide-White">
    <p:spTree>
      <p:nvGrpSpPr>
        <p:cNvPr id="1" name=""/>
        <p:cNvGrpSpPr/>
        <p:nvPr/>
      </p:nvGrpSpPr>
      <p:grpSpPr>
        <a:xfrm>
          <a:off x="0" y="0"/>
          <a:ext cx="0" cy="0"/>
          <a:chOff x="0" y="0"/>
          <a:chExt cx="0" cy="0"/>
        </a:xfrm>
      </p:grpSpPr>
      <p:sp>
        <p:nvSpPr>
          <p:cNvPr id="57" name="Rectangle 56"/>
          <p:cNvSpPr/>
          <p:nvPr userDrawn="1"/>
        </p:nvSpPr>
        <p:spPr>
          <a:xfrm>
            <a:off x="1" y="19"/>
            <a:ext cx="12168841" cy="637831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a:solidFill>
                <a:srgbClr val="FFFFFF"/>
              </a:solidFill>
            </a:endParaRPr>
          </a:p>
        </p:txBody>
      </p:sp>
      <p:grpSp>
        <p:nvGrpSpPr>
          <p:cNvPr id="4" name="Group 67"/>
          <p:cNvGrpSpPr/>
          <p:nvPr userDrawn="1"/>
        </p:nvGrpSpPr>
        <p:grpSpPr>
          <a:xfrm>
            <a:off x="454967" y="311151"/>
            <a:ext cx="1105272" cy="438358"/>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pPr>
              <a:endParaRPr lang="en-US" sz="2400">
                <a:solidFill>
                  <a:srgbClr val="0096D6"/>
                </a:solidFill>
                <a:latin typeface="Aria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sz="2400">
                <a:solidFill>
                  <a:srgbClr val="0096D6"/>
                </a:solidFill>
                <a:latin typeface="Aria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sz="2400">
                <a:solidFill>
                  <a:srgbClr val="0096D6"/>
                </a:solidFill>
                <a:latin typeface="Aria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sz="2400">
                <a:solidFill>
                  <a:srgbClr val="0096D6"/>
                </a:solidFill>
                <a:latin typeface="Aria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sz="2400">
                <a:solidFill>
                  <a:srgbClr val="0096D6"/>
                </a:solidFill>
                <a:latin typeface="Aria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sz="2400">
                <a:solidFill>
                  <a:srgbClr val="0096D6"/>
                </a:solidFill>
                <a:latin typeface="Aria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a:solidFill>
                  <a:srgbClr val="0096D6"/>
                </a:solidFill>
                <a:latin typeface="Aria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sz="2400">
                <a:solidFill>
                  <a:srgbClr val="0096D6"/>
                </a:solidFill>
                <a:latin typeface="Aria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a:solidFill>
                  <a:srgbClr val="0096D6"/>
                </a:solidFill>
                <a:latin typeface="Aria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sz="2400">
                <a:solidFill>
                  <a:srgbClr val="0096D6"/>
                </a:solidFill>
                <a:latin typeface="Aria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a:solidFill>
                  <a:srgbClr val="0096D6"/>
                </a:solidFill>
                <a:latin typeface="Aria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sz="2400">
                <a:solidFill>
                  <a:srgbClr val="0096D6"/>
                </a:solidFill>
                <a:latin typeface="Aria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a:solidFill>
                  <a:srgbClr val="0096D6"/>
                </a:solidFill>
                <a:latin typeface="Aria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sz="2400">
                <a:solidFill>
                  <a:srgbClr val="0096D6"/>
                </a:solidFill>
                <a:latin typeface="Arial"/>
              </a:endParaRPr>
            </a:p>
          </p:txBody>
        </p:sp>
      </p:grpSp>
      <p:sp>
        <p:nvSpPr>
          <p:cNvPr id="88" name="Rectangle 87"/>
          <p:cNvSpPr/>
          <p:nvPr userDrawn="1"/>
        </p:nvSpPr>
        <p:spPr>
          <a:xfrm>
            <a:off x="1" y="6541294"/>
            <a:ext cx="12168841" cy="316706"/>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a:solidFill>
                <a:srgbClr val="FFFFFF"/>
              </a:solidFill>
            </a:endParaRPr>
          </a:p>
        </p:txBody>
      </p:sp>
      <p:sp>
        <p:nvSpPr>
          <p:cNvPr id="89" name="Rectangle 4"/>
          <p:cNvSpPr>
            <a:spLocks noChangeArrowheads="1"/>
          </p:cNvSpPr>
          <p:nvPr userDrawn="1"/>
        </p:nvSpPr>
        <p:spPr bwMode="ltGray">
          <a:xfrm>
            <a:off x="335092" y="6586269"/>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pPr>
            <a:r>
              <a:rPr lang="en-US" sz="600" dirty="0">
                <a:solidFill>
                  <a:srgbClr val="C0C0C0"/>
                </a:solidFill>
                <a:latin typeface="Arial"/>
              </a:rPr>
              <a:t>© 2010 Cisco and/or its affiliates. All rights reserved.</a:t>
            </a:r>
          </a:p>
        </p:txBody>
      </p:sp>
      <p:sp>
        <p:nvSpPr>
          <p:cNvPr id="90" name="Rectangle 5"/>
          <p:cNvSpPr>
            <a:spLocks noChangeArrowheads="1"/>
          </p:cNvSpPr>
          <p:nvPr userDrawn="1"/>
        </p:nvSpPr>
        <p:spPr bwMode="ltGray">
          <a:xfrm>
            <a:off x="10640215" y="6584535"/>
            <a:ext cx="79102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91" name="Rectangle 7"/>
          <p:cNvSpPr>
            <a:spLocks noChangeArrowheads="1"/>
          </p:cNvSpPr>
          <p:nvPr userDrawn="1"/>
        </p:nvSpPr>
        <p:spPr bwMode="ltGray">
          <a:xfrm>
            <a:off x="11603728" y="6580431"/>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sp>
        <p:nvSpPr>
          <p:cNvPr id="2" name="Title 1"/>
          <p:cNvSpPr>
            <a:spLocks noGrp="1"/>
          </p:cNvSpPr>
          <p:nvPr>
            <p:ph type="ctrTitle" hasCustomPrompt="1"/>
          </p:nvPr>
        </p:nvSpPr>
        <p:spPr>
          <a:xfrm>
            <a:off x="295116" y="1236711"/>
            <a:ext cx="10813350" cy="2918779"/>
          </a:xfrm>
        </p:spPr>
        <p:txBody>
          <a:bodyPr/>
          <a:lstStyle>
            <a:lvl1pPr algn="l" defTabSz="914400" rtl="0" eaLnBrk="1" latinLnBrk="0" hangingPunct="1">
              <a:lnSpc>
                <a:spcPct val="9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a:t>Presentation Title Goes Here</a:t>
            </a:r>
          </a:p>
        </p:txBody>
      </p:sp>
      <p:sp>
        <p:nvSpPr>
          <p:cNvPr id="3" name="Subtitle 2"/>
          <p:cNvSpPr>
            <a:spLocks noGrp="1"/>
          </p:cNvSpPr>
          <p:nvPr>
            <p:ph type="subTitle" idx="1" hasCustomPrompt="1"/>
          </p:nvPr>
        </p:nvSpPr>
        <p:spPr>
          <a:xfrm>
            <a:off x="315095" y="4464091"/>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a:t>
            </a:r>
          </a:p>
        </p:txBody>
      </p:sp>
      <p:sp>
        <p:nvSpPr>
          <p:cNvPr id="41" name="Text Placeholder 40"/>
          <p:cNvSpPr>
            <a:spLocks noGrp="1"/>
          </p:cNvSpPr>
          <p:nvPr>
            <p:ph type="body" sz="quarter" idx="10" hasCustomPrompt="1"/>
          </p:nvPr>
        </p:nvSpPr>
        <p:spPr>
          <a:xfrm>
            <a:off x="315096" y="4768875"/>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a:t>Presenter Title</a:t>
            </a:r>
          </a:p>
        </p:txBody>
      </p:sp>
      <p:sp>
        <p:nvSpPr>
          <p:cNvPr id="44" name="Text Placeholder 43"/>
          <p:cNvSpPr>
            <a:spLocks noGrp="1"/>
          </p:cNvSpPr>
          <p:nvPr>
            <p:ph type="body" sz="quarter" idx="11" hasCustomPrompt="1"/>
          </p:nvPr>
        </p:nvSpPr>
        <p:spPr>
          <a:xfrm>
            <a:off x="315307" y="5232793"/>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a:t>Date</a:t>
            </a:r>
          </a:p>
        </p:txBody>
      </p:sp>
    </p:spTree>
    <p:extLst>
      <p:ext uri="{BB962C8B-B14F-4D97-AF65-F5344CB8AC3E}">
        <p14:creationId xmlns:p14="http://schemas.microsoft.com/office/powerpoint/2010/main" val="3799114140"/>
      </p:ext>
    </p:extLst>
  </p:cSld>
  <p:clrMapOvr>
    <a:masterClrMapping/>
  </p:clrMapOvr>
  <p:transition>
    <p:wipe dir="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_Title Slide-animated Gradient">
    <p:spTree>
      <p:nvGrpSpPr>
        <p:cNvPr id="1" name=""/>
        <p:cNvGrpSpPr/>
        <p:nvPr/>
      </p:nvGrpSpPr>
      <p:grpSpPr>
        <a:xfrm>
          <a:off x="0" y="0"/>
          <a:ext cx="0" cy="0"/>
          <a:chOff x="0" y="0"/>
          <a:chExt cx="0" cy="0"/>
        </a:xfrm>
      </p:grpSpPr>
      <p:pic>
        <p:nvPicPr>
          <p:cNvPr id="58"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59" name="Rounded Rectangle 58"/>
          <p:cNvSpPr/>
          <p:nvPr userDrawn="1"/>
        </p:nvSpPr>
        <p:spPr>
          <a:xfrm>
            <a:off x="2430699" y="-3570592"/>
            <a:ext cx="2305719"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endParaRPr>
          </a:p>
        </p:txBody>
      </p:sp>
      <p:sp>
        <p:nvSpPr>
          <p:cNvPr id="64" name="Rounded Rectangle 63"/>
          <p:cNvSpPr/>
          <p:nvPr userDrawn="1"/>
        </p:nvSpPr>
        <p:spPr>
          <a:xfrm>
            <a:off x="0" y="-637720"/>
            <a:ext cx="2305719"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endParaRPr>
          </a:p>
        </p:txBody>
      </p:sp>
      <p:sp>
        <p:nvSpPr>
          <p:cNvPr id="65" name="Rounded Rectangle 64"/>
          <p:cNvSpPr/>
          <p:nvPr userDrawn="1"/>
        </p:nvSpPr>
        <p:spPr>
          <a:xfrm rot="10800000">
            <a:off x="1351371" y="4248605"/>
            <a:ext cx="2305719"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endParaRPr>
          </a:p>
        </p:txBody>
      </p:sp>
      <p:sp>
        <p:nvSpPr>
          <p:cNvPr id="66" name="Rounded Rectangle 65"/>
          <p:cNvSpPr/>
          <p:nvPr userDrawn="1"/>
        </p:nvSpPr>
        <p:spPr>
          <a:xfrm>
            <a:off x="8778359" y="-2913279"/>
            <a:ext cx="2305719"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endParaRPr>
          </a:p>
        </p:txBody>
      </p:sp>
      <p:sp>
        <p:nvSpPr>
          <p:cNvPr id="67" name="Rounded Rectangle 66"/>
          <p:cNvSpPr/>
          <p:nvPr userDrawn="1"/>
        </p:nvSpPr>
        <p:spPr>
          <a:xfrm>
            <a:off x="10804455" y="5699195"/>
            <a:ext cx="2305719"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endParaRPr>
          </a:p>
        </p:txBody>
      </p:sp>
      <p:sp>
        <p:nvSpPr>
          <p:cNvPr id="68" name="Rounded Rectangle 67"/>
          <p:cNvSpPr/>
          <p:nvPr userDrawn="1"/>
        </p:nvSpPr>
        <p:spPr>
          <a:xfrm rot="10800000">
            <a:off x="4047043" y="1516172"/>
            <a:ext cx="2305719"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endParaRPr>
          </a:p>
        </p:txBody>
      </p:sp>
      <p:sp>
        <p:nvSpPr>
          <p:cNvPr id="69" name="Rectangle 5"/>
          <p:cNvSpPr>
            <a:spLocks noChangeArrowheads="1"/>
          </p:cNvSpPr>
          <p:nvPr userDrawn="1"/>
        </p:nvSpPr>
        <p:spPr bwMode="ltGray">
          <a:xfrm>
            <a:off x="10640215" y="6584535"/>
            <a:ext cx="79102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FFFFFF"/>
                </a:solidFill>
                <a:latin typeface="Arial"/>
              </a:rPr>
              <a:t>Cisco Confidential</a:t>
            </a:r>
          </a:p>
        </p:txBody>
      </p:sp>
      <p:sp>
        <p:nvSpPr>
          <p:cNvPr id="70" name="Rectangle 4"/>
          <p:cNvSpPr>
            <a:spLocks noChangeArrowheads="1"/>
          </p:cNvSpPr>
          <p:nvPr userDrawn="1"/>
        </p:nvSpPr>
        <p:spPr bwMode="ltGray">
          <a:xfrm>
            <a:off x="335092" y="6586269"/>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a:solidFill>
                  <a:srgbClr val="FFFFFF"/>
                </a:solidFill>
                <a:latin typeface="Arial"/>
              </a:rPr>
              <a:t>© 2010 Cisco and/or its affiliates. All rights reserved.</a:t>
            </a:r>
          </a:p>
        </p:txBody>
      </p:sp>
      <p:sp>
        <p:nvSpPr>
          <p:cNvPr id="71" name="Rectangle 7"/>
          <p:cNvSpPr>
            <a:spLocks noChangeArrowheads="1"/>
          </p:cNvSpPr>
          <p:nvPr userDrawn="1"/>
        </p:nvSpPr>
        <p:spPr bwMode="ltGray">
          <a:xfrm>
            <a:off x="11603728" y="6580431"/>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FFFFFF"/>
                </a:solidFill>
                <a:latin typeface="Arial"/>
              </a:rPr>
              <a:pPr algn="r" defTabSz="814388" fontAlgn="auto">
                <a:spcBef>
                  <a:spcPts val="0"/>
                </a:spcBef>
                <a:spcAft>
                  <a:spcPts val="0"/>
                </a:spcAft>
              </a:pPr>
              <a:t>‹#›</a:t>
            </a:fld>
            <a:endParaRPr lang="en-US" sz="600" dirty="0">
              <a:solidFill>
                <a:srgbClr val="FFFFFF"/>
              </a:solidFill>
              <a:latin typeface="Arial"/>
            </a:endParaRPr>
          </a:p>
        </p:txBody>
      </p:sp>
      <p:sp>
        <p:nvSpPr>
          <p:cNvPr id="2" name="Title 1"/>
          <p:cNvSpPr>
            <a:spLocks noGrp="1"/>
          </p:cNvSpPr>
          <p:nvPr>
            <p:ph type="ctrTitle" hasCustomPrompt="1"/>
          </p:nvPr>
        </p:nvSpPr>
        <p:spPr>
          <a:xfrm>
            <a:off x="295116" y="1236711"/>
            <a:ext cx="10813350" cy="2918779"/>
          </a:xfrm>
        </p:spPr>
        <p:txBody>
          <a:bodyPr/>
          <a:lstStyle>
            <a:lvl1pPr>
              <a:lnSpc>
                <a:spcPct val="90000"/>
              </a:lnSpc>
              <a:defRPr lang="en-US" sz="5400" b="0" kern="1200" spc="0" baseline="0" dirty="0">
                <a:solidFill>
                  <a:schemeClr val="bg1"/>
                </a:solidFill>
                <a:latin typeface="+mj-lt"/>
                <a:ea typeface="+mj-ea"/>
                <a:cs typeface="+mj-cs"/>
              </a:defRPr>
            </a:lvl1pPr>
          </a:lstStyle>
          <a:p>
            <a:r>
              <a:rPr lang="en-US" dirty="0"/>
              <a:t>Presentation Title Goes Here</a:t>
            </a:r>
          </a:p>
        </p:txBody>
      </p:sp>
      <p:sp>
        <p:nvSpPr>
          <p:cNvPr id="3" name="Subtitle 2"/>
          <p:cNvSpPr>
            <a:spLocks noGrp="1"/>
          </p:cNvSpPr>
          <p:nvPr>
            <p:ph type="subTitle" idx="1" hasCustomPrompt="1"/>
          </p:nvPr>
        </p:nvSpPr>
        <p:spPr>
          <a:xfrm>
            <a:off x="315095" y="4464091"/>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a:t>
            </a:r>
          </a:p>
        </p:txBody>
      </p:sp>
      <p:sp>
        <p:nvSpPr>
          <p:cNvPr id="41" name="Text Placeholder 40"/>
          <p:cNvSpPr>
            <a:spLocks noGrp="1"/>
          </p:cNvSpPr>
          <p:nvPr>
            <p:ph type="body" sz="quarter" idx="10" hasCustomPrompt="1"/>
          </p:nvPr>
        </p:nvSpPr>
        <p:spPr>
          <a:xfrm>
            <a:off x="315096" y="4768875"/>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a:t>Presenter Title</a:t>
            </a:r>
          </a:p>
        </p:txBody>
      </p:sp>
      <p:sp>
        <p:nvSpPr>
          <p:cNvPr id="44" name="Text Placeholder 43"/>
          <p:cNvSpPr>
            <a:spLocks noGrp="1"/>
          </p:cNvSpPr>
          <p:nvPr>
            <p:ph type="body" sz="quarter" idx="11" hasCustomPrompt="1"/>
          </p:nvPr>
        </p:nvSpPr>
        <p:spPr>
          <a:xfrm>
            <a:off x="315307" y="5232793"/>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a:t>Date</a:t>
            </a:r>
          </a:p>
        </p:txBody>
      </p:sp>
      <p:grpSp>
        <p:nvGrpSpPr>
          <p:cNvPr id="4" name="Group 38"/>
          <p:cNvGrpSpPr/>
          <p:nvPr userDrawn="1"/>
        </p:nvGrpSpPr>
        <p:grpSpPr>
          <a:xfrm>
            <a:off x="454967" y="311151"/>
            <a:ext cx="1105272" cy="438358"/>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grpSp>
    </p:spTree>
    <p:extLst>
      <p:ext uri="{BB962C8B-B14F-4D97-AF65-F5344CB8AC3E}">
        <p14:creationId xmlns:p14="http://schemas.microsoft.com/office/powerpoint/2010/main" val="162220709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67"/>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66"/>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68"/>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65"/>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64"/>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5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4" grpId="0" animBg="1"/>
      <p:bldP spid="65" grpId="0" animBg="1"/>
      <p:bldP spid="66" grpId="0" animBg="1"/>
      <p:bldP spid="67" grpId="0" animBg="1"/>
      <p:bldP spid="68" grpId="0" animBg="1"/>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4_Title Slide Gradient">
    <p:spTree>
      <p:nvGrpSpPr>
        <p:cNvPr id="1" name=""/>
        <p:cNvGrpSpPr/>
        <p:nvPr/>
      </p:nvGrpSpPr>
      <p:grpSpPr>
        <a:xfrm>
          <a:off x="0" y="0"/>
          <a:ext cx="0" cy="0"/>
          <a:chOff x="0" y="0"/>
          <a:chExt cx="0" cy="0"/>
        </a:xfrm>
      </p:grpSpPr>
      <p:grpSp>
        <p:nvGrpSpPr>
          <p:cNvPr id="4" name="Group 30"/>
          <p:cNvGrpSpPr/>
          <p:nvPr userDrawn="1"/>
        </p:nvGrpSpPr>
        <p:grpSpPr>
          <a:xfrm>
            <a:off x="-16926" y="-2056029"/>
            <a:ext cx="13127102" cy="19379146"/>
            <a:chOff x="-12700" y="-2056029"/>
            <a:chExt cx="9847891" cy="19379146"/>
          </a:xfrm>
        </p:grpSpPr>
        <p:pic>
          <p:nvPicPr>
            <p:cNvPr id="32"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33" name="Rounded Rectangle 32"/>
            <p:cNvSpPr/>
            <p:nvPr userDrawn="1"/>
          </p:nvSpPr>
          <p:spPr>
            <a:xfrm>
              <a:off x="1823499" y="3308943"/>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endParaRPr>
            </a:p>
          </p:txBody>
        </p:sp>
        <p:sp>
          <p:nvSpPr>
            <p:cNvPr id="34" name="Rounded Rectangle 33"/>
            <p:cNvSpPr/>
            <p:nvPr userDrawn="1"/>
          </p:nvSpPr>
          <p:spPr>
            <a:xfrm>
              <a:off x="0" y="1236689"/>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endParaRPr>
            </a:p>
          </p:txBody>
        </p:sp>
        <p:sp>
          <p:nvSpPr>
            <p:cNvPr id="35" name="Rounded Rectangle 34"/>
            <p:cNvSpPr/>
            <p:nvPr userDrawn="1"/>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endParaRPr>
            </a:p>
          </p:txBody>
        </p:sp>
        <p:sp>
          <p:nvSpPr>
            <p:cNvPr id="36" name="Rounded Rectangle 35"/>
            <p:cNvSpPr/>
            <p:nvPr userDrawn="1"/>
          </p:nvSpPr>
          <p:spPr>
            <a:xfrm>
              <a:off x="6585483" y="-205602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endParaRPr>
            </a:p>
          </p:txBody>
        </p:sp>
        <p:sp>
          <p:nvSpPr>
            <p:cNvPr id="37" name="Rounded Rectangle 36"/>
            <p:cNvSpPr/>
            <p:nvPr userDrawn="1"/>
          </p:nvSpPr>
          <p:spPr>
            <a:xfrm>
              <a:off x="8105451" y="278378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endParaRPr>
            </a:p>
          </p:txBody>
        </p:sp>
        <p:sp>
          <p:nvSpPr>
            <p:cNvPr id="38" name="Rounded Rectangle 37"/>
            <p:cNvSpPr/>
            <p:nvPr userDrawn="1"/>
          </p:nvSpPr>
          <p:spPr>
            <a:xfrm rot="10800000">
              <a:off x="3036073" y="174390"/>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endParaRPr>
            </a:p>
          </p:txBody>
        </p:sp>
      </p:grpSp>
      <p:sp>
        <p:nvSpPr>
          <p:cNvPr id="69" name="Rectangle 5"/>
          <p:cNvSpPr>
            <a:spLocks noChangeArrowheads="1"/>
          </p:cNvSpPr>
          <p:nvPr userDrawn="1"/>
        </p:nvSpPr>
        <p:spPr bwMode="ltGray">
          <a:xfrm>
            <a:off x="10640215" y="6584535"/>
            <a:ext cx="79102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FFFFFF"/>
                </a:solidFill>
                <a:latin typeface="Arial"/>
              </a:rPr>
              <a:t>Cisco Confidential</a:t>
            </a:r>
          </a:p>
        </p:txBody>
      </p:sp>
      <p:sp>
        <p:nvSpPr>
          <p:cNvPr id="70" name="Rectangle 4"/>
          <p:cNvSpPr>
            <a:spLocks noChangeArrowheads="1"/>
          </p:cNvSpPr>
          <p:nvPr userDrawn="1"/>
        </p:nvSpPr>
        <p:spPr bwMode="ltGray">
          <a:xfrm>
            <a:off x="335092" y="6586269"/>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a:solidFill>
                  <a:srgbClr val="FFFFFF"/>
                </a:solidFill>
                <a:latin typeface="Arial"/>
              </a:rPr>
              <a:t>© 2010 Cisco and/or its affiliates. All rights reserved.</a:t>
            </a:r>
          </a:p>
        </p:txBody>
      </p:sp>
      <p:sp>
        <p:nvSpPr>
          <p:cNvPr id="71" name="Rectangle 7"/>
          <p:cNvSpPr>
            <a:spLocks noChangeArrowheads="1"/>
          </p:cNvSpPr>
          <p:nvPr userDrawn="1"/>
        </p:nvSpPr>
        <p:spPr bwMode="ltGray">
          <a:xfrm>
            <a:off x="11603728" y="6580431"/>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FFFFFF"/>
                </a:solidFill>
                <a:latin typeface="Arial"/>
              </a:rPr>
              <a:pPr algn="r" defTabSz="814388" fontAlgn="auto">
                <a:spcBef>
                  <a:spcPts val="0"/>
                </a:spcBef>
                <a:spcAft>
                  <a:spcPts val="0"/>
                </a:spcAft>
              </a:pPr>
              <a:t>‹#›</a:t>
            </a:fld>
            <a:endParaRPr lang="en-US" sz="600" dirty="0">
              <a:solidFill>
                <a:srgbClr val="FFFFFF"/>
              </a:solidFill>
              <a:latin typeface="Arial"/>
            </a:endParaRPr>
          </a:p>
        </p:txBody>
      </p:sp>
      <p:sp>
        <p:nvSpPr>
          <p:cNvPr id="2" name="Title 1"/>
          <p:cNvSpPr>
            <a:spLocks noGrp="1"/>
          </p:cNvSpPr>
          <p:nvPr>
            <p:ph type="ctrTitle" hasCustomPrompt="1"/>
          </p:nvPr>
        </p:nvSpPr>
        <p:spPr>
          <a:xfrm>
            <a:off x="295116" y="1236711"/>
            <a:ext cx="10813350" cy="2918779"/>
          </a:xfrm>
        </p:spPr>
        <p:txBody>
          <a:bodyPr/>
          <a:lstStyle>
            <a:lvl1pPr>
              <a:lnSpc>
                <a:spcPct val="90000"/>
              </a:lnSpc>
              <a:defRPr lang="en-US" sz="5400" b="0" kern="1200" spc="0" baseline="0" dirty="0">
                <a:solidFill>
                  <a:schemeClr val="bg1"/>
                </a:solidFill>
                <a:latin typeface="+mj-lt"/>
                <a:ea typeface="+mj-ea"/>
                <a:cs typeface="+mj-cs"/>
              </a:defRPr>
            </a:lvl1pPr>
          </a:lstStyle>
          <a:p>
            <a:r>
              <a:rPr lang="en-US" dirty="0"/>
              <a:t>Presentation Title Goes Here</a:t>
            </a:r>
          </a:p>
        </p:txBody>
      </p:sp>
      <p:sp>
        <p:nvSpPr>
          <p:cNvPr id="3" name="Subtitle 2"/>
          <p:cNvSpPr>
            <a:spLocks noGrp="1"/>
          </p:cNvSpPr>
          <p:nvPr>
            <p:ph type="subTitle" idx="1" hasCustomPrompt="1"/>
          </p:nvPr>
        </p:nvSpPr>
        <p:spPr>
          <a:xfrm>
            <a:off x="315095" y="4464091"/>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a:t>
            </a:r>
          </a:p>
        </p:txBody>
      </p:sp>
      <p:sp>
        <p:nvSpPr>
          <p:cNvPr id="41" name="Text Placeholder 40"/>
          <p:cNvSpPr>
            <a:spLocks noGrp="1"/>
          </p:cNvSpPr>
          <p:nvPr>
            <p:ph type="body" sz="quarter" idx="10" hasCustomPrompt="1"/>
          </p:nvPr>
        </p:nvSpPr>
        <p:spPr>
          <a:xfrm>
            <a:off x="315096" y="4768875"/>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a:t>Presenter Title</a:t>
            </a:r>
          </a:p>
        </p:txBody>
      </p:sp>
      <p:sp>
        <p:nvSpPr>
          <p:cNvPr id="44" name="Text Placeholder 43"/>
          <p:cNvSpPr>
            <a:spLocks noGrp="1"/>
          </p:cNvSpPr>
          <p:nvPr>
            <p:ph type="body" sz="quarter" idx="11" hasCustomPrompt="1"/>
          </p:nvPr>
        </p:nvSpPr>
        <p:spPr>
          <a:xfrm>
            <a:off x="315307" y="5232793"/>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a:t>Date</a:t>
            </a:r>
          </a:p>
        </p:txBody>
      </p:sp>
      <p:grpSp>
        <p:nvGrpSpPr>
          <p:cNvPr id="5" name="Group 38"/>
          <p:cNvGrpSpPr/>
          <p:nvPr userDrawn="1"/>
        </p:nvGrpSpPr>
        <p:grpSpPr>
          <a:xfrm>
            <a:off x="454967" y="311151"/>
            <a:ext cx="1105272" cy="438358"/>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grpSp>
    </p:spTree>
    <p:extLst>
      <p:ext uri="{BB962C8B-B14F-4D97-AF65-F5344CB8AC3E}">
        <p14:creationId xmlns:p14="http://schemas.microsoft.com/office/powerpoint/2010/main" val="2506126416"/>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058497747"/>
      </p:ext>
    </p:extLst>
  </p:cSld>
  <p:clrMapOvr>
    <a:masterClrMapping/>
  </p:clrMapOvr>
  <p:transition spd="med">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pic>
        <p:nvPicPr>
          <p:cNvPr id="1026" name="Picture 2" descr="C:\Documents and Settings\contractor\Desktop\Pattern_Half_Page.png"/>
          <p:cNvPicPr>
            <a:picLocks noChangeAspect="1" noChangeArrowheads="1"/>
          </p:cNvPicPr>
          <p:nvPr/>
        </p:nvPicPr>
        <p:blipFill>
          <a:blip r:embed="rId2" cstate="print"/>
          <a:srcRect/>
          <a:stretch>
            <a:fillRect/>
          </a:stretch>
        </p:blipFill>
        <p:spPr bwMode="auto">
          <a:xfrm>
            <a:off x="444384" y="3102746"/>
            <a:ext cx="11300057" cy="3438525"/>
          </a:xfrm>
          <a:prstGeom prst="rect">
            <a:avLst/>
          </a:prstGeom>
          <a:noFill/>
        </p:spPr>
      </p:pic>
      <p:sp>
        <p:nvSpPr>
          <p:cNvPr id="26" name="Rectangle 25"/>
          <p:cNvSpPr/>
          <p:nvPr userDrawn="1"/>
        </p:nvSpPr>
        <p:spPr>
          <a:xfrm>
            <a:off x="289737" y="3020540"/>
            <a:ext cx="11589374" cy="335779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endParaRPr>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pPr>
            <a:endParaRPr lang="en-US" sz="2400" dirty="0">
              <a:solidFill>
                <a:srgbClr val="0096D6"/>
              </a:solidFill>
              <a:latin typeface="Arial"/>
            </a:endParaRPr>
          </a:p>
        </p:txBody>
      </p:sp>
      <p:sp>
        <p:nvSpPr>
          <p:cNvPr id="2" name="Title 1"/>
          <p:cNvSpPr>
            <a:spLocks noGrp="1"/>
          </p:cNvSpPr>
          <p:nvPr>
            <p:ph type="ctrTitle" hasCustomPrompt="1"/>
          </p:nvPr>
        </p:nvSpPr>
        <p:spPr>
          <a:xfrm>
            <a:off x="295116" y="399143"/>
            <a:ext cx="10813350" cy="2407042"/>
          </a:xfrm>
        </p:spPr>
        <p:txBody>
          <a:bodyPr/>
          <a:lstStyle>
            <a:lvl1pPr algn="l" defTabSz="914400" rtl="0" eaLnBrk="1" latinLnBrk="0" hangingPunct="1">
              <a:lnSpc>
                <a:spcPct val="8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a:t>Presentation Title Goes Here</a:t>
            </a:r>
          </a:p>
        </p:txBody>
      </p:sp>
      <p:sp>
        <p:nvSpPr>
          <p:cNvPr id="47"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anchor="ctr"/>
          <a:lstStyle/>
          <a:p>
            <a:pPr fontAlgn="auto">
              <a:spcBef>
                <a:spcPts val="0"/>
              </a:spcBef>
              <a:spcAft>
                <a:spcPts val="0"/>
              </a:spcAft>
            </a:pPr>
            <a:endParaRPr lang="en-US" sz="2400" dirty="0">
              <a:solidFill>
                <a:srgbClr val="0096D6"/>
              </a:solidFill>
              <a:latin typeface="Arial"/>
            </a:endParaRPr>
          </a:p>
        </p:txBody>
      </p:sp>
    </p:spTree>
    <p:extLst>
      <p:ext uri="{BB962C8B-B14F-4D97-AF65-F5344CB8AC3E}">
        <p14:creationId xmlns:p14="http://schemas.microsoft.com/office/powerpoint/2010/main" val="13998077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1.94444E-6 4.81481E-6 L -1.94444E-6 -0.48102 " pathEditMode="relative" rAng="0" ptsTypes="AA">
                                      <p:cBhvr>
                                        <p:cTn id="6" dur="1600" fill="hold"/>
                                        <p:tgtEl>
                                          <p:spTgt spid="26"/>
                                        </p:tgtEl>
                                        <p:attrNameLst>
                                          <p:attrName>ppt_x</p:attrName>
                                          <p:attrName>ppt_y</p:attrName>
                                        </p:attrNameLst>
                                      </p:cBhvr>
                                      <p:rCtr x="0" y="-241"/>
                                    </p:animMotion>
                                  </p:childTnLst>
                                </p:cTn>
                              </p:par>
                              <p:par>
                                <p:cTn id="7" presetID="10" presetClass="entr" presetSubtype="0" fill="hold" grpId="0" nodeType="withEffect">
                                  <p:stCondLst>
                                    <p:cond delay="11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1_Segue">
    <p:spTree>
      <p:nvGrpSpPr>
        <p:cNvPr id="1" name=""/>
        <p:cNvGrpSpPr/>
        <p:nvPr/>
      </p:nvGrpSpPr>
      <p:grpSpPr>
        <a:xfrm>
          <a:off x="0" y="0"/>
          <a:ext cx="0" cy="0"/>
          <a:chOff x="0" y="0"/>
          <a:chExt cx="0" cy="0"/>
        </a:xfrm>
      </p:grpSpPr>
      <p:pic>
        <p:nvPicPr>
          <p:cNvPr id="1026" name="Picture 2" descr="C:\Documents and Settings\contractor\Desktop\Pattern_Half_Page.png"/>
          <p:cNvPicPr>
            <a:picLocks noChangeAspect="1" noChangeArrowheads="1"/>
          </p:cNvPicPr>
          <p:nvPr/>
        </p:nvPicPr>
        <p:blipFill>
          <a:blip r:embed="rId2" cstate="print"/>
          <a:srcRect/>
          <a:stretch>
            <a:fillRect/>
          </a:stretch>
        </p:blipFill>
        <p:spPr bwMode="auto">
          <a:xfrm>
            <a:off x="444384" y="3102746"/>
            <a:ext cx="11300057" cy="3438525"/>
          </a:xfrm>
          <a:prstGeom prst="rect">
            <a:avLst/>
          </a:prstGeom>
          <a:noFill/>
        </p:spPr>
      </p:pic>
      <p:sp>
        <p:nvSpPr>
          <p:cNvPr id="26" name="Rectangle 25"/>
          <p:cNvSpPr/>
          <p:nvPr userDrawn="1"/>
        </p:nvSpPr>
        <p:spPr>
          <a:xfrm>
            <a:off x="289737" y="3020519"/>
            <a:ext cx="11589374" cy="1757670"/>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endParaRPr>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pPr>
            <a:endParaRPr lang="en-US" sz="2400" dirty="0">
              <a:solidFill>
                <a:srgbClr val="0096D6"/>
              </a:solidFill>
              <a:latin typeface="Arial"/>
            </a:endParaRPr>
          </a:p>
        </p:txBody>
      </p:sp>
      <p:sp>
        <p:nvSpPr>
          <p:cNvPr id="2" name="Title 1"/>
          <p:cNvSpPr>
            <a:spLocks noGrp="1"/>
          </p:cNvSpPr>
          <p:nvPr>
            <p:ph type="ctrTitle" hasCustomPrompt="1"/>
          </p:nvPr>
        </p:nvSpPr>
        <p:spPr>
          <a:xfrm>
            <a:off x="295116" y="1967967"/>
            <a:ext cx="10813350" cy="2407042"/>
          </a:xfrm>
        </p:spPr>
        <p:txBody>
          <a:bodyPr/>
          <a:lstStyle>
            <a:lvl1pPr algn="l" defTabSz="914400" rtl="0" eaLnBrk="1" latinLnBrk="0" hangingPunct="1">
              <a:lnSpc>
                <a:spcPct val="8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a:t>Presentation Title Goes Here</a:t>
            </a:r>
          </a:p>
        </p:txBody>
      </p:sp>
      <p:sp>
        <p:nvSpPr>
          <p:cNvPr id="47"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anchor="ctr"/>
          <a:lstStyle/>
          <a:p>
            <a:pPr fontAlgn="auto">
              <a:spcBef>
                <a:spcPts val="0"/>
              </a:spcBef>
              <a:spcAft>
                <a:spcPts val="0"/>
              </a:spcAft>
            </a:pPr>
            <a:endParaRPr lang="en-US" sz="2400" dirty="0">
              <a:solidFill>
                <a:srgbClr val="0096D6"/>
              </a:solidFill>
              <a:latin typeface="Arial"/>
            </a:endParaRPr>
          </a:p>
        </p:txBody>
      </p:sp>
      <p:sp>
        <p:nvSpPr>
          <p:cNvPr id="24" name="Rectangle 5"/>
          <p:cNvSpPr>
            <a:spLocks noChangeArrowheads="1"/>
          </p:cNvSpPr>
          <p:nvPr userDrawn="1"/>
        </p:nvSpPr>
        <p:spPr bwMode="ltGray">
          <a:xfrm>
            <a:off x="10640215" y="6584535"/>
            <a:ext cx="79102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10" name="Rectangle 4"/>
          <p:cNvSpPr>
            <a:spLocks noChangeArrowheads="1"/>
          </p:cNvSpPr>
          <p:nvPr userDrawn="1"/>
        </p:nvSpPr>
        <p:spPr bwMode="ltGray">
          <a:xfrm>
            <a:off x="335092" y="6586269"/>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a:solidFill>
                  <a:srgbClr val="C0C0C0"/>
                </a:solidFill>
                <a:latin typeface="Arial"/>
              </a:rPr>
              <a:t>© 2010 Cisco and/or its affiliates. All rights reserved.</a:t>
            </a:r>
          </a:p>
        </p:txBody>
      </p:sp>
      <p:sp>
        <p:nvSpPr>
          <p:cNvPr id="11" name="Rectangle 7"/>
          <p:cNvSpPr>
            <a:spLocks noChangeArrowheads="1"/>
          </p:cNvSpPr>
          <p:nvPr userDrawn="1"/>
        </p:nvSpPr>
        <p:spPr bwMode="ltGray">
          <a:xfrm>
            <a:off x="11603728" y="6580431"/>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spTree>
    <p:extLst>
      <p:ext uri="{BB962C8B-B14F-4D97-AF65-F5344CB8AC3E}">
        <p14:creationId xmlns:p14="http://schemas.microsoft.com/office/powerpoint/2010/main" val="3933611342"/>
      </p:ext>
    </p:extLst>
  </p:cSld>
  <p:clrMapOvr>
    <a:masterClrMapping/>
  </p:clrMapOvr>
  <p:transition>
    <p:wipe dir="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306192"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a:t>Click to edit Master title style</a:t>
            </a:r>
            <a:endParaRPr lang="en-US" dirty="0"/>
          </a:p>
        </p:txBody>
      </p:sp>
      <p:sp>
        <p:nvSpPr>
          <p:cNvPr id="4" name="Text Placeholder 3"/>
          <p:cNvSpPr>
            <a:spLocks noGrp="1"/>
          </p:cNvSpPr>
          <p:nvPr>
            <p:ph type="body" sz="quarter" idx="10"/>
          </p:nvPr>
        </p:nvSpPr>
        <p:spPr>
          <a:xfrm>
            <a:off x="319534" y="1344168"/>
            <a:ext cx="11435488" cy="4965192"/>
          </a:xfrm>
        </p:spPr>
        <p:txBody>
          <a:bodyPr/>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9685513"/>
      </p:ext>
    </p:extLst>
  </p:cSld>
  <p:clrMapOvr>
    <a:masterClrMapping/>
  </p:clrMapOvr>
  <p:transition>
    <p:wipe dir="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306192"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a:t>Click to edit Master title style</a:t>
            </a:r>
            <a:endParaRPr lang="en-US" dirty="0"/>
          </a:p>
        </p:txBody>
      </p:sp>
      <p:sp>
        <p:nvSpPr>
          <p:cNvPr id="4" name="Text Placeholder 3"/>
          <p:cNvSpPr>
            <a:spLocks noGrp="1" noChangeAspect="1"/>
          </p:cNvSpPr>
          <p:nvPr>
            <p:ph type="body" sz="quarter" idx="10"/>
          </p:nvPr>
        </p:nvSpPr>
        <p:spPr>
          <a:xfrm>
            <a:off x="319550" y="1339745"/>
            <a:ext cx="5495135"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274089" y="1339745"/>
            <a:ext cx="5495135"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4650804"/>
      </p:ext>
    </p:extLst>
  </p:cSld>
  <p:clrMapOvr>
    <a:masterClrMapping/>
  </p:clrMapOvr>
  <p:transition>
    <p:wipe dir="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19539" y="1339745"/>
            <a:ext cx="5470158" cy="4965700"/>
          </a:xfrm>
        </p:spPr>
        <p:txBody>
          <a:bodyPr/>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1" hasCustomPrompt="1"/>
          </p:nvPr>
        </p:nvSpPr>
        <p:spPr>
          <a:xfrm>
            <a:off x="6959819" y="1747690"/>
            <a:ext cx="4314844" cy="646331"/>
          </a:xfrm>
        </p:spPr>
        <p:txBody>
          <a:bodyPr>
            <a:noAutofit/>
          </a:bodyPr>
          <a:lstStyle>
            <a:lvl1pPr marL="114300" indent="-114300" algn="l" defTabSz="914400" rtl="0" eaLnBrk="1" latinLnBrk="0" hangingPunct="1">
              <a:lnSpc>
                <a:spcPct val="80000"/>
              </a:lnSpc>
              <a:spcBef>
                <a:spcPct val="0"/>
              </a:spcBef>
              <a:buNone/>
              <a:defRPr lang="en-US" sz="20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a:t>“This is the sample </a:t>
            </a:r>
            <a:br>
              <a:rPr lang="en-US" dirty="0"/>
            </a:br>
            <a:r>
              <a:rPr lang="en-US" dirty="0"/>
              <a:t>pull quote.”</a:t>
            </a:r>
          </a:p>
        </p:txBody>
      </p:sp>
      <p:sp>
        <p:nvSpPr>
          <p:cNvPr id="11" name="Rectangle 4"/>
          <p:cNvSpPr>
            <a:spLocks noChangeArrowheads="1"/>
          </p:cNvSpPr>
          <p:nvPr userDrawn="1"/>
        </p:nvSpPr>
        <p:spPr bwMode="ltGray">
          <a:xfrm>
            <a:off x="335080" y="6586269"/>
            <a:ext cx="3423144"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a:solidFill>
                  <a:srgbClr val="C0C0C0"/>
                </a:solidFill>
                <a:latin typeface="Arial"/>
              </a:rPr>
              <a:t>© 2010 Cisco and/or its affiliates. All rights reserved.</a:t>
            </a:r>
          </a:p>
        </p:txBody>
      </p:sp>
      <p:sp>
        <p:nvSpPr>
          <p:cNvPr id="14" name="Rectangle 5"/>
          <p:cNvSpPr>
            <a:spLocks noChangeArrowheads="1"/>
          </p:cNvSpPr>
          <p:nvPr userDrawn="1"/>
        </p:nvSpPr>
        <p:spPr bwMode="ltGray">
          <a:xfrm>
            <a:off x="10640215" y="6584535"/>
            <a:ext cx="79102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13" name="Rectangle 7"/>
          <p:cNvSpPr>
            <a:spLocks noChangeArrowheads="1"/>
          </p:cNvSpPr>
          <p:nvPr userDrawn="1"/>
        </p:nvSpPr>
        <p:spPr bwMode="ltGray">
          <a:xfrm>
            <a:off x="11603728" y="6580431"/>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sp>
        <p:nvSpPr>
          <p:cNvPr id="16" name="Title 15"/>
          <p:cNvSpPr>
            <a:spLocks noGrp="1"/>
          </p:cNvSpPr>
          <p:nvPr>
            <p:ph type="title"/>
          </p:nvPr>
        </p:nvSpPr>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a:t>Click to edit Master title style</a:t>
            </a:r>
            <a:endParaRPr lang="en-US" dirty="0"/>
          </a:p>
        </p:txBody>
      </p:sp>
      <p:sp>
        <p:nvSpPr>
          <p:cNvPr id="20" name="Text Placeholder 19"/>
          <p:cNvSpPr>
            <a:spLocks noGrp="1"/>
          </p:cNvSpPr>
          <p:nvPr>
            <p:ph type="body" sz="quarter" idx="14" hasCustomPrompt="1"/>
          </p:nvPr>
        </p:nvSpPr>
        <p:spPr>
          <a:xfrm>
            <a:off x="7110149" y="4876800"/>
            <a:ext cx="4266089" cy="457200"/>
          </a:xfrm>
        </p:spPr>
        <p:txBody>
          <a:bodyPr anchor="t">
            <a:noAutofit/>
          </a:bodyPr>
          <a:lstStyle>
            <a:lvl1pPr marL="0" indent="0">
              <a:buFontTx/>
              <a:buNone/>
              <a:defRPr sz="1600">
                <a:solidFill>
                  <a:schemeClr val="bg2">
                    <a:lumMod val="85000"/>
                  </a:schemeClr>
                </a:solidFill>
              </a:defRPr>
            </a:lvl1pPr>
          </a:lstStyle>
          <a:p>
            <a:pPr lvl="0"/>
            <a:r>
              <a:rPr lang="en-US" dirty="0"/>
              <a:t>Source Name</a:t>
            </a:r>
          </a:p>
        </p:txBody>
      </p:sp>
    </p:spTree>
    <p:extLst>
      <p:ext uri="{BB962C8B-B14F-4D97-AF65-F5344CB8AC3E}">
        <p14:creationId xmlns:p14="http://schemas.microsoft.com/office/powerpoint/2010/main" val="1889460749"/>
      </p:ext>
    </p:extLst>
  </p:cSld>
  <p:clrMapOvr>
    <a:masterClrMapping/>
  </p:clrMapOvr>
  <p:transition>
    <p:wipe dir="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192"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4204715941"/>
      </p:ext>
    </p:extLst>
  </p:cSld>
  <p:clrMapOvr>
    <a:masterClrMapping/>
  </p:clrMapOvr>
  <p:transition>
    <p:wipe dir="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90" y="295275"/>
            <a:ext cx="5497160" cy="838200"/>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a:t>Two Column</a:t>
            </a:r>
            <a:br>
              <a:rPr lang="en-US" dirty="0"/>
            </a:br>
            <a:r>
              <a:rPr lang="en-US" dirty="0"/>
              <a:t>Title Left</a:t>
            </a:r>
          </a:p>
        </p:txBody>
      </p:sp>
      <p:sp>
        <p:nvSpPr>
          <p:cNvPr id="9" name="Text Placeholder 8"/>
          <p:cNvSpPr>
            <a:spLocks noGrp="1"/>
          </p:cNvSpPr>
          <p:nvPr>
            <p:ph type="body" sz="quarter" idx="11" hasCustomPrompt="1"/>
          </p:nvPr>
        </p:nvSpPr>
        <p:spPr>
          <a:xfrm>
            <a:off x="292530" y="1600200"/>
            <a:ext cx="5521538" cy="4526280"/>
          </a:xfrm>
        </p:spPr>
        <p:txBody>
          <a:bodyPr/>
          <a:lstStyle>
            <a:lvl1pPr marL="0" indent="0">
              <a:buNone/>
              <a:defRPr>
                <a:solidFill>
                  <a:schemeClr val="bg1"/>
                </a:solidFill>
                <a:latin typeface="+mj-lt"/>
              </a:defRPr>
            </a:lvl1pPr>
            <a:lvl2pPr marL="635000" indent="-228600">
              <a:buClr>
                <a:srgbClr val="96CA4B"/>
              </a:buClr>
              <a:buFont typeface="Arial" pitchFamily="34" charset="0"/>
              <a:buChar char="•"/>
              <a:tabLst/>
              <a:defRPr>
                <a:solidFill>
                  <a:schemeClr val="bg1"/>
                </a:solidFill>
                <a:latin typeface="+mj-lt"/>
              </a:defRPr>
            </a:lvl2pPr>
          </a:lstStyle>
          <a:p>
            <a:pPr lvl="0"/>
            <a:r>
              <a:rPr lang="en-US" dirty="0"/>
              <a:t>Body copy uses sentence capital letters only, size 20, left aligned</a:t>
            </a:r>
          </a:p>
          <a:p>
            <a:pPr lvl="1"/>
            <a:r>
              <a:rPr lang="en-US" dirty="0"/>
              <a:t>Sub-bullets are size 18 </a:t>
            </a:r>
            <a:br>
              <a:rPr lang="en-US" dirty="0"/>
            </a:br>
            <a:r>
              <a:rPr lang="en-US" dirty="0"/>
              <a:t>and indented</a:t>
            </a:r>
          </a:p>
          <a:p>
            <a:pPr lvl="1"/>
            <a:r>
              <a:rPr lang="en-US" dirty="0"/>
              <a:t>Hyperlink: www.cisco.com </a:t>
            </a:r>
          </a:p>
          <a:p>
            <a:pPr lvl="0"/>
            <a:r>
              <a:rPr lang="en-US" dirty="0"/>
              <a:t>Use Cisco highlight color, bold, or both when emphasizing words, </a:t>
            </a:r>
            <a:br>
              <a:rPr lang="en-US" dirty="0"/>
            </a:br>
            <a:r>
              <a:rPr lang="en-US" dirty="0"/>
              <a:t>do not italicize; use yellow on the </a:t>
            </a:r>
            <a:br>
              <a:rPr lang="en-US" dirty="0"/>
            </a:br>
            <a:r>
              <a:rPr lang="en-US" dirty="0"/>
              <a:t>black template and red for the white template</a:t>
            </a:r>
          </a:p>
        </p:txBody>
      </p:sp>
      <p:sp>
        <p:nvSpPr>
          <p:cNvPr id="12" name="Text Placeholder 11"/>
          <p:cNvSpPr>
            <a:spLocks noGrp="1"/>
          </p:cNvSpPr>
          <p:nvPr>
            <p:ph type="body" sz="quarter" idx="12" hasCustomPrompt="1"/>
          </p:nvPr>
        </p:nvSpPr>
        <p:spPr>
          <a:xfrm>
            <a:off x="6423511" y="1600200"/>
            <a:ext cx="5338705" cy="4526280"/>
          </a:xfrm>
        </p:spPr>
        <p:txBody>
          <a:bodyPr/>
          <a:lstStyle>
            <a:lvl1pPr marL="0" indent="0">
              <a:buFontTx/>
              <a:buNone/>
              <a:defRPr>
                <a:solidFill>
                  <a:schemeClr val="bg1"/>
                </a:solidFill>
                <a:latin typeface="+mj-lt"/>
              </a:defRPr>
            </a:lvl1pPr>
            <a:lvl2pPr marL="635000" indent="-228600">
              <a:buClr>
                <a:srgbClr val="96CA4B"/>
              </a:buClr>
              <a:buFont typeface="Arial" pitchFamily="34" charset="0"/>
              <a:buChar char="•"/>
              <a:defRPr>
                <a:solidFill>
                  <a:schemeClr val="bg1"/>
                </a:solidFill>
                <a:latin typeface="+mj-lt"/>
              </a:defRPr>
            </a:lvl2pPr>
          </a:lstStyle>
          <a:p>
            <a:pPr lvl="0"/>
            <a:r>
              <a:rPr lang="en-US" dirty="0"/>
              <a:t>Body copy uses sentence capital letters only, size 20, left aligned</a:t>
            </a:r>
          </a:p>
          <a:p>
            <a:pPr lvl="1"/>
            <a:r>
              <a:rPr lang="en-US" dirty="0"/>
              <a:t>Sub-bullets are size 18 </a:t>
            </a:r>
            <a:br>
              <a:rPr lang="en-US" dirty="0"/>
            </a:br>
            <a:r>
              <a:rPr lang="en-US" dirty="0"/>
              <a:t>and indented</a:t>
            </a:r>
          </a:p>
          <a:p>
            <a:pPr lvl="1"/>
            <a:r>
              <a:rPr lang="en-US" dirty="0"/>
              <a:t>Hyperlink: www.cisco.com </a:t>
            </a:r>
          </a:p>
          <a:p>
            <a:pPr lvl="0"/>
            <a:r>
              <a:rPr lang="en-US" dirty="0"/>
              <a:t>Use Cisco highlight color, bold, or both when emphasizing words, do not italicize; use yellow on the black template and red for the white template</a:t>
            </a:r>
          </a:p>
        </p:txBody>
      </p:sp>
      <p:sp>
        <p:nvSpPr>
          <p:cNvPr id="14" name="Text Placeholder 13"/>
          <p:cNvSpPr>
            <a:spLocks noGrp="1"/>
          </p:cNvSpPr>
          <p:nvPr>
            <p:ph type="body" sz="quarter" idx="13" hasCustomPrompt="1"/>
          </p:nvPr>
        </p:nvSpPr>
        <p:spPr>
          <a:xfrm>
            <a:off x="6430891" y="295275"/>
            <a:ext cx="5495551" cy="838200"/>
          </a:xfrm>
        </p:spPr>
        <p:txBody>
          <a:bodyPr lIns="82296" rIns="82296"/>
          <a:lstStyle>
            <a:lvl1pPr marL="0" indent="0">
              <a:lnSpc>
                <a:spcPct val="80000"/>
              </a:lnSpc>
              <a:spcBef>
                <a:spcPts val="0"/>
              </a:spcBef>
              <a:buFontTx/>
              <a:buNone/>
              <a:defRPr lang="en-US" sz="36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stStyle>
          <a:p>
            <a:pPr lvl="0"/>
            <a:r>
              <a:rPr kumimoji="0" lang="en-US" sz="3600" b="0" i="0" u="none" strike="noStrike" kern="1200" cap="none" spc="0" normalizeH="0" baseline="0" noProof="0" dirty="0">
                <a:ln>
                  <a:noFill/>
                </a:ln>
                <a:gradFill>
                  <a:gsLst>
                    <a:gs pos="0">
                      <a:srgbClr val="00B2F0"/>
                    </a:gs>
                    <a:gs pos="44000">
                      <a:srgbClr val="40FFFE"/>
                    </a:gs>
                    <a:gs pos="100000">
                      <a:srgbClr val="96CA4B"/>
                    </a:gs>
                  </a:gsLst>
                  <a:lin ang="4800000" scaled="0"/>
                </a:gradFill>
                <a:effectLst/>
                <a:uLnTx/>
                <a:uFillTx/>
                <a:latin typeface="+mj-lt"/>
                <a:ea typeface="+mj-ea"/>
                <a:cs typeface="+mj-cs"/>
              </a:rPr>
              <a:t>Two Column</a:t>
            </a:r>
            <a:br>
              <a:rPr kumimoji="0" lang="en-US" sz="3600" b="0" i="0" u="none" strike="noStrike" kern="1200" cap="none" spc="0" normalizeH="0" baseline="0" noProof="0" dirty="0">
                <a:ln>
                  <a:noFill/>
                </a:ln>
                <a:gradFill>
                  <a:gsLst>
                    <a:gs pos="0">
                      <a:srgbClr val="00B2F0"/>
                    </a:gs>
                    <a:gs pos="44000">
                      <a:srgbClr val="40FFFE"/>
                    </a:gs>
                    <a:gs pos="100000">
                      <a:srgbClr val="96CA4B"/>
                    </a:gs>
                  </a:gsLst>
                  <a:lin ang="4800000" scaled="0"/>
                </a:gradFill>
                <a:effectLst/>
                <a:uLnTx/>
                <a:uFillTx/>
                <a:latin typeface="+mj-lt"/>
                <a:ea typeface="+mj-ea"/>
                <a:cs typeface="+mj-cs"/>
              </a:rPr>
            </a:br>
            <a:r>
              <a:rPr kumimoji="0" lang="en-US" sz="3600" b="0" i="0" u="none" strike="noStrike" kern="1200" cap="none" spc="0" normalizeH="0" baseline="0" noProof="0" dirty="0">
                <a:ln>
                  <a:noFill/>
                </a:ln>
                <a:gradFill>
                  <a:gsLst>
                    <a:gs pos="0">
                      <a:srgbClr val="00B2F0"/>
                    </a:gs>
                    <a:gs pos="44000">
                      <a:srgbClr val="40FFFE"/>
                    </a:gs>
                    <a:gs pos="100000">
                      <a:srgbClr val="96CA4B"/>
                    </a:gs>
                  </a:gsLst>
                  <a:lin ang="4800000" scaled="0"/>
                </a:gradFill>
                <a:effectLst/>
                <a:uLnTx/>
                <a:uFillTx/>
                <a:latin typeface="+mj-lt"/>
                <a:ea typeface="+mj-ea"/>
                <a:cs typeface="+mj-cs"/>
              </a:rPr>
              <a:t>Title Right</a:t>
            </a:r>
            <a:endParaRPr lang="en-US" dirty="0"/>
          </a:p>
        </p:txBody>
      </p:sp>
    </p:spTree>
    <p:extLst>
      <p:ext uri="{BB962C8B-B14F-4D97-AF65-F5344CB8AC3E}">
        <p14:creationId xmlns:p14="http://schemas.microsoft.com/office/powerpoint/2010/main" val="1739439577"/>
      </p:ext>
    </p:extLst>
  </p:cSld>
  <p:clrMapOvr>
    <a:masterClrMapping/>
  </p:clrMapOvr>
  <p:transition>
    <p:wipe dir="r"/>
  </p:transition>
  <p:hf hdr="0" ftr="0" dt="0"/>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325883" y="1600206"/>
            <a:ext cx="3495823" cy="439102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2"/>
          <p:cNvSpPr>
            <a:spLocks noGrp="1"/>
          </p:cNvSpPr>
          <p:nvPr>
            <p:ph type="body" sz="quarter" idx="15"/>
          </p:nvPr>
        </p:nvSpPr>
        <p:spPr>
          <a:xfrm>
            <a:off x="4388837" y="1600200"/>
            <a:ext cx="3457733" cy="4362450"/>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2"/>
          <p:cNvSpPr>
            <a:spLocks noGrp="1"/>
          </p:cNvSpPr>
          <p:nvPr>
            <p:ph type="body" sz="quarter" idx="16"/>
          </p:nvPr>
        </p:nvSpPr>
        <p:spPr>
          <a:xfrm>
            <a:off x="8398864" y="1600207"/>
            <a:ext cx="3510635" cy="433387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20"/>
          <p:cNvSpPr>
            <a:spLocks noGrp="1" noChangeAspect="1"/>
          </p:cNvSpPr>
          <p:nvPr>
            <p:ph type="body" sz="quarter" idx="17"/>
          </p:nvPr>
        </p:nvSpPr>
        <p:spPr>
          <a:xfrm>
            <a:off x="292533" y="100584"/>
            <a:ext cx="3559137"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a:t>Click to edit Master text styles</a:t>
            </a:r>
          </a:p>
        </p:txBody>
      </p:sp>
      <p:sp>
        <p:nvSpPr>
          <p:cNvPr id="22" name="Text Placeholder 20"/>
          <p:cNvSpPr>
            <a:spLocks noGrp="1"/>
          </p:cNvSpPr>
          <p:nvPr>
            <p:ph type="body" sz="quarter" idx="18"/>
          </p:nvPr>
        </p:nvSpPr>
        <p:spPr>
          <a:xfrm>
            <a:off x="4339223" y="100584"/>
            <a:ext cx="3559137"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a:t>Click to edit Master text styles</a:t>
            </a:r>
          </a:p>
        </p:txBody>
      </p:sp>
      <p:sp>
        <p:nvSpPr>
          <p:cNvPr id="24" name="Text Placeholder 20"/>
          <p:cNvSpPr>
            <a:spLocks noGrp="1" noChangeAspect="1"/>
          </p:cNvSpPr>
          <p:nvPr>
            <p:ph type="body" sz="quarter" idx="19"/>
          </p:nvPr>
        </p:nvSpPr>
        <p:spPr>
          <a:xfrm>
            <a:off x="8362224" y="100584"/>
            <a:ext cx="3559137"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2473399830"/>
      </p:ext>
    </p:extLst>
  </p:cSld>
  <p:clrMapOvr>
    <a:masterClrMapping/>
  </p:clrMapOvr>
  <p:transition>
    <p:wipe dir="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hasCustomPrompt="1"/>
          </p:nvPr>
        </p:nvSpPr>
        <p:spPr>
          <a:xfrm>
            <a:off x="329210" y="439710"/>
            <a:ext cx="11420017"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a:t>Slide Title Goes Here</a:t>
            </a:r>
          </a:p>
        </p:txBody>
      </p:sp>
      <p:sp>
        <p:nvSpPr>
          <p:cNvPr id="36" name="Chart Placeholder 35"/>
          <p:cNvSpPr>
            <a:spLocks noGrp="1"/>
          </p:cNvSpPr>
          <p:nvPr>
            <p:ph type="chart" sz="quarter" idx="10"/>
          </p:nvPr>
        </p:nvSpPr>
        <p:spPr>
          <a:xfrm>
            <a:off x="479563" y="1476375"/>
            <a:ext cx="11249684" cy="4305300"/>
          </a:xfrm>
        </p:spPr>
        <p:txBody>
          <a:bodyPr anchor="ctr" anchorCtr="1"/>
          <a:lstStyle>
            <a:lvl1pPr>
              <a:buNone/>
              <a:defRPr>
                <a:latin typeface="+mj-lt"/>
              </a:defRPr>
            </a:lvl1pPr>
          </a:lstStyle>
          <a:p>
            <a:r>
              <a:rPr lang="en-US"/>
              <a:t>Click icon to add chart</a:t>
            </a:r>
            <a:endParaRPr lang="en-US" dirty="0"/>
          </a:p>
        </p:txBody>
      </p:sp>
      <p:sp>
        <p:nvSpPr>
          <p:cNvPr id="4" name="Text Placeholder 9"/>
          <p:cNvSpPr>
            <a:spLocks noGrp="1"/>
          </p:cNvSpPr>
          <p:nvPr>
            <p:ph type="body" sz="quarter" idx="11" hasCustomPrompt="1"/>
          </p:nvPr>
        </p:nvSpPr>
        <p:spPr>
          <a:xfrm>
            <a:off x="332537" y="6062137"/>
            <a:ext cx="9945743" cy="276999"/>
          </a:xfrm>
        </p:spPr>
        <p:txBody>
          <a:bodyPr wrap="square" anchor="b" anchorCtr="0">
            <a:noAutofit/>
          </a:bodyPr>
          <a:lstStyle>
            <a:lvl1pPr algn="l" defTabSz="804863">
              <a:lnSpc>
                <a:spcPct val="100000"/>
              </a:lnSpc>
              <a:spcBef>
                <a:spcPct val="50000"/>
              </a:spcBef>
              <a:buNone/>
              <a:defRPr sz="1200">
                <a:solidFill>
                  <a:schemeClr val="bg2">
                    <a:lumMod val="85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a:t>Source: Placeholder for Notes Is 12 Points</a:t>
            </a:r>
          </a:p>
        </p:txBody>
      </p:sp>
    </p:spTree>
    <p:extLst>
      <p:ext uri="{BB962C8B-B14F-4D97-AF65-F5344CB8AC3E}">
        <p14:creationId xmlns:p14="http://schemas.microsoft.com/office/powerpoint/2010/main" val="1585398616"/>
      </p:ext>
    </p:extLst>
  </p:cSld>
  <p:clrMapOvr>
    <a:masterClrMapping/>
  </p:clrMapOvr>
  <p:transition>
    <p:wipe dir="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91" y="5430244"/>
            <a:ext cx="11408626"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a:t>Slide Title Goes Here</a:t>
            </a:r>
          </a:p>
        </p:txBody>
      </p:sp>
      <p:sp>
        <p:nvSpPr>
          <p:cNvPr id="4" name="Text Placeholder 3"/>
          <p:cNvSpPr>
            <a:spLocks noGrp="1"/>
          </p:cNvSpPr>
          <p:nvPr>
            <p:ph type="body" sz="quarter" idx="10" hasCustomPrompt="1"/>
          </p:nvPr>
        </p:nvSpPr>
        <p:spPr>
          <a:xfrm>
            <a:off x="329098" y="1600200"/>
            <a:ext cx="5338705" cy="3749040"/>
          </a:xfrm>
        </p:spPr>
        <p:txBody>
          <a:bodyPr anchor="ctr" anchorCtr="0">
            <a:noAutofit/>
          </a:bodyPr>
          <a:lstStyle>
            <a:lvl1pPr marL="0" indent="0" algn="l" defTabSz="914400" rtl="0" eaLnBrk="1" latinLnBrk="0" hangingPunct="1">
              <a:lnSpc>
                <a:spcPct val="80000"/>
              </a:lnSpc>
              <a:spcBef>
                <a:spcPct val="0"/>
              </a:spcBef>
              <a:buFontTx/>
              <a:buNone/>
              <a:defRPr lang="en-US" sz="2400" b="0" kern="1200" spc="0" baseline="0" dirty="0" smtClean="0">
                <a:solidFill>
                  <a:schemeClr val="bg2"/>
                </a:solidFill>
                <a:latin typeface="+mj-lt"/>
                <a:ea typeface="+mj-ea"/>
                <a:cs typeface="+mj-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Simple text goes here and can wrap to accommodate more lines of information</a:t>
            </a:r>
          </a:p>
        </p:txBody>
      </p:sp>
      <p:sp>
        <p:nvSpPr>
          <p:cNvPr id="6" name="Picture Placeholder 5"/>
          <p:cNvSpPr>
            <a:spLocks noGrp="1"/>
          </p:cNvSpPr>
          <p:nvPr>
            <p:ph type="pic" sz="quarter" idx="11" hasCustomPrompt="1"/>
          </p:nvPr>
        </p:nvSpPr>
        <p:spPr>
          <a:xfrm>
            <a:off x="6496644" y="1947672"/>
            <a:ext cx="4570809" cy="2990088"/>
          </a:xfrm>
        </p:spPr>
        <p:txBody>
          <a:bodyPr anchor="ctr" anchorCtr="1"/>
          <a:lstStyle>
            <a:lvl1pPr algn="ctr">
              <a:buFontTx/>
              <a:buNone/>
              <a:defRPr>
                <a:latin typeface="+mj-lt"/>
              </a:defRPr>
            </a:lvl1pPr>
          </a:lstStyle>
          <a:p>
            <a:r>
              <a:rPr lang="en-US" dirty="0"/>
              <a:t>Insert photo here</a:t>
            </a:r>
          </a:p>
        </p:txBody>
      </p:sp>
    </p:spTree>
    <p:extLst>
      <p:ext uri="{BB962C8B-B14F-4D97-AF65-F5344CB8AC3E}">
        <p14:creationId xmlns:p14="http://schemas.microsoft.com/office/powerpoint/2010/main" val="3165209020"/>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624255" y="5221411"/>
            <a:ext cx="10386438" cy="465808"/>
          </a:xfrm>
          <a:prstGeom prst="rect">
            <a:avLst/>
          </a:prstGeom>
        </p:spPr>
        <p:txBody>
          <a:bodyPr wrap="square" lIns="91420" tIns="45710" rIns="91420" bIns="45710" anchor="b" anchorCtr="0">
            <a:noAutofit/>
          </a:bodyPr>
          <a:lstStyle>
            <a:lvl1pPr marL="0" indent="0" algn="l" defTabSz="804565">
              <a:lnSpc>
                <a:spcPct val="100000"/>
              </a:lnSpc>
              <a:spcBef>
                <a:spcPct val="50000"/>
              </a:spcBef>
              <a:buNone/>
              <a:defRPr sz="2933" b="0" i="0">
                <a:solidFill>
                  <a:schemeClr val="tx2"/>
                </a:solidFill>
                <a:latin typeface="+mj-lt"/>
                <a:cs typeface="CiscoSans ExtraLight"/>
              </a:defRPr>
            </a:lvl1pPr>
            <a:lvl2pPr>
              <a:buFont typeface="Arial" pitchFamily="34" charset="0"/>
              <a:buNone/>
              <a:defRPr sz="1466"/>
            </a:lvl2pPr>
            <a:lvl3pPr>
              <a:buFont typeface="Arial" pitchFamily="34" charset="0"/>
              <a:buNone/>
              <a:defRPr sz="1466"/>
            </a:lvl3pPr>
            <a:lvl4pPr>
              <a:buFont typeface="Arial" pitchFamily="34" charset="0"/>
              <a:buNone/>
              <a:defRPr sz="1466"/>
            </a:lvl4pPr>
            <a:lvl5pPr>
              <a:buFont typeface="Arial" pitchFamily="34" charset="0"/>
              <a:buNone/>
              <a:defRPr sz="1466"/>
            </a:lvl5pPr>
          </a:lstStyle>
          <a:p>
            <a:pPr lvl="0"/>
            <a:r>
              <a:rPr lang="en-US"/>
              <a:t>Click to edit Master text styles</a:t>
            </a:r>
          </a:p>
        </p:txBody>
      </p:sp>
      <p:sp>
        <p:nvSpPr>
          <p:cNvPr id="4" name="Title 1"/>
          <p:cNvSpPr>
            <a:spLocks noGrp="1"/>
          </p:cNvSpPr>
          <p:nvPr>
            <p:ph type="ctrTitle"/>
          </p:nvPr>
        </p:nvSpPr>
        <p:spPr>
          <a:xfrm>
            <a:off x="383797" y="2054073"/>
            <a:ext cx="10626896" cy="3038449"/>
          </a:xfrm>
          <a:prstGeom prst="rect">
            <a:avLst/>
          </a:prstGeom>
        </p:spPr>
        <p:txBody>
          <a:bodyPr>
            <a:noAutofit/>
          </a:bodyPr>
          <a:lstStyle>
            <a:lvl1pPr marL="244739" indent="-533157" algn="l">
              <a:lnSpc>
                <a:spcPct val="90000"/>
              </a:lnSpc>
              <a:defRPr sz="6132" b="0" i="1"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417102081"/>
      </p:ext>
    </p:extLst>
  </p:cSld>
  <p:clrMapOvr>
    <a:masterClrMapping/>
  </p:clrMapOvr>
  <p:transition spd="med">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91" y="5430244"/>
            <a:ext cx="11408626"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a:t>Slide Title Goes Here</a:t>
            </a:r>
          </a:p>
        </p:txBody>
      </p:sp>
    </p:spTree>
    <p:extLst>
      <p:ext uri="{BB962C8B-B14F-4D97-AF65-F5344CB8AC3E}">
        <p14:creationId xmlns:p14="http://schemas.microsoft.com/office/powerpoint/2010/main" val="2394741616"/>
      </p:ext>
    </p:extLst>
  </p:cSld>
  <p:clrMapOvr>
    <a:masterClrMapping/>
  </p:clrMapOvr>
  <p:transition>
    <p:wipe dir="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20108" y="5842658"/>
            <a:ext cx="10813351" cy="384175"/>
          </a:xfrm>
        </p:spPr>
        <p:txBody>
          <a:bodyPr anchor="b" anchorCtr="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accent2"/>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 and Title Go Here</a:t>
            </a:r>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pPr>
            <a:endParaRPr lang="en-US" sz="2400" dirty="0">
              <a:solidFill>
                <a:srgbClr val="0096D6"/>
              </a:solidFill>
              <a:latin typeface="Arial"/>
            </a:endParaRPr>
          </a:p>
        </p:txBody>
      </p:sp>
      <p:sp>
        <p:nvSpPr>
          <p:cNvPr id="2" name="Title 1"/>
          <p:cNvSpPr>
            <a:spLocks noGrp="1"/>
          </p:cNvSpPr>
          <p:nvPr>
            <p:ph type="ctrTitle" hasCustomPrompt="1"/>
          </p:nvPr>
        </p:nvSpPr>
        <p:spPr>
          <a:xfrm>
            <a:off x="292534" y="649224"/>
            <a:ext cx="10813350" cy="4480560"/>
          </a:xfrm>
        </p:spPr>
        <p:txBody>
          <a:bodyPr/>
          <a:lstStyle>
            <a:lvl1pPr marL="0" indent="0" algn="l" defTabSz="914400" rtl="0" eaLnBrk="1" latinLnBrk="0" hangingPunct="1">
              <a:lnSpc>
                <a:spcPct val="80000"/>
              </a:lnSpc>
              <a:spcBef>
                <a:spcPct val="0"/>
              </a:spcBef>
              <a:buClr>
                <a:schemeClr val="tx1"/>
              </a:buClr>
              <a:buFont typeface="Arial" pitchFamily="34"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a:t>Presentation Title</a:t>
            </a:r>
            <a:br>
              <a:rPr lang="en-US" dirty="0"/>
            </a:br>
            <a:r>
              <a:rPr lang="en-US" dirty="0"/>
              <a:t>Goes Here</a:t>
            </a:r>
          </a:p>
        </p:txBody>
      </p:sp>
      <p:sp>
        <p:nvSpPr>
          <p:cNvPr id="49"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anchor="ctr"/>
          <a:lstStyle/>
          <a:p>
            <a:pPr fontAlgn="auto">
              <a:spcBef>
                <a:spcPts val="0"/>
              </a:spcBef>
              <a:spcAft>
                <a:spcPts val="0"/>
              </a:spcAft>
            </a:pPr>
            <a:endParaRPr lang="en-US" sz="2400" dirty="0">
              <a:solidFill>
                <a:srgbClr val="0096D6"/>
              </a:solidFill>
              <a:latin typeface="Arial"/>
            </a:endParaRPr>
          </a:p>
        </p:txBody>
      </p:sp>
    </p:spTree>
    <p:extLst>
      <p:ext uri="{BB962C8B-B14F-4D97-AF65-F5344CB8AC3E}">
        <p14:creationId xmlns:p14="http://schemas.microsoft.com/office/powerpoint/2010/main" val="75339029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4"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06190" y="1918741"/>
            <a:ext cx="5488498"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a:t>Telling Shared Experiences</a:t>
            </a:r>
          </a:p>
        </p:txBody>
      </p:sp>
      <p:sp>
        <p:nvSpPr>
          <p:cNvPr id="9" name="Text Placeholder 3"/>
          <p:cNvSpPr>
            <a:spLocks noGrp="1"/>
          </p:cNvSpPr>
          <p:nvPr>
            <p:ph type="body" sz="quarter" idx="11" hasCustomPrompt="1"/>
          </p:nvPr>
        </p:nvSpPr>
        <p:spPr>
          <a:xfrm>
            <a:off x="6561651" y="310896"/>
            <a:ext cx="5192439" cy="6208776"/>
          </a:xfrm>
        </p:spPr>
        <p:txBody>
          <a:bodyPr anchor="ctr" anchorCtr="0">
            <a:noAutofit/>
          </a:bodyPr>
          <a:lstStyle>
            <a:lvl1pPr marL="0" indent="0">
              <a:buFontTx/>
              <a:buNone/>
              <a:defRPr sz="2000" baseline="0">
                <a:solidFill>
                  <a:schemeClr val="bg2"/>
                </a:solidFill>
                <a:latin typeface="+mj-lt"/>
              </a:defRPr>
            </a:lvl1pPr>
            <a:lvl2pPr>
              <a:defRPr sz="2000"/>
            </a:lvl2pPr>
            <a:lvl3pPr>
              <a:defRPr sz="2000"/>
            </a:lvl3pPr>
            <a:lvl4pPr>
              <a:defRPr sz="2000"/>
            </a:lvl4pPr>
            <a:lvl5pPr>
              <a:defRPr sz="2000"/>
            </a:lvl5pPr>
          </a:lstStyle>
          <a:p>
            <a:pPr lvl="0"/>
            <a:r>
              <a:rPr lang="en-US" dirty="0"/>
              <a:t>Tell your story here</a:t>
            </a:r>
          </a:p>
        </p:txBody>
      </p:sp>
      <p:pic>
        <p:nvPicPr>
          <p:cNvPr id="12" name="Picture 11" descr="verticalbar.png"/>
          <p:cNvPicPr>
            <a:picLocks noChangeAspect="1"/>
          </p:cNvPicPr>
          <p:nvPr userDrawn="1"/>
        </p:nvPicPr>
        <p:blipFill>
          <a:blip r:embed="rId2" cstate="print"/>
          <a:stretch>
            <a:fillRect/>
          </a:stretch>
        </p:blipFill>
        <p:spPr>
          <a:xfrm>
            <a:off x="5921041" y="777667"/>
            <a:ext cx="119061" cy="5287676"/>
          </a:xfrm>
          <a:prstGeom prst="rect">
            <a:avLst/>
          </a:prstGeom>
          <a:noFill/>
          <a:ln>
            <a:noFill/>
          </a:ln>
        </p:spPr>
      </p:pic>
    </p:spTree>
    <p:extLst>
      <p:ext uri="{BB962C8B-B14F-4D97-AF65-F5344CB8AC3E}">
        <p14:creationId xmlns:p14="http://schemas.microsoft.com/office/powerpoint/2010/main" val="242470389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00"/>
                                        <p:tgtEl>
                                          <p:spTgt spid="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100"/>
                                        <p:tgtEl>
                                          <p:spTgt spid="9">
                                            <p:txEl>
                                              <p:pRg st="0" end="0"/>
                                            </p:txEl>
                                          </p:spTgt>
                                        </p:tgtEl>
                                      </p:cBhvr>
                                    </p:animEffect>
                                  </p:childTnLst>
                                </p:cTn>
                              </p:par>
                              <p:par>
                                <p:cTn id="11" presetID="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tmplLst>
          <p:tmpl lvl="1">
            <p:tnLst>
              <p:par>
                <p:cT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100"/>
                        <p:tgtEl>
                          <p:spTgt spid="9"/>
                        </p:tgtEl>
                      </p:cBhvr>
                    </p:animEffect>
                  </p:childTnLst>
                </p:cTn>
              </p:par>
            </p:tnLst>
          </p:tmpl>
        </p:tmplLst>
      </p:bldP>
    </p:bld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1_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06190" y="1918741"/>
            <a:ext cx="5488498"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a:t>Telling Shared Experiences</a:t>
            </a:r>
          </a:p>
        </p:txBody>
      </p:sp>
      <p:sp>
        <p:nvSpPr>
          <p:cNvPr id="9" name="Text Placeholder 3"/>
          <p:cNvSpPr>
            <a:spLocks noGrp="1"/>
          </p:cNvSpPr>
          <p:nvPr>
            <p:ph type="body" sz="quarter" idx="11" hasCustomPrompt="1"/>
          </p:nvPr>
        </p:nvSpPr>
        <p:spPr>
          <a:xfrm>
            <a:off x="6561651" y="310896"/>
            <a:ext cx="5192439" cy="6208776"/>
          </a:xfrm>
        </p:spPr>
        <p:txBody>
          <a:bodyPr anchor="ctr" anchorCtr="0">
            <a:noAutofit/>
          </a:bodyPr>
          <a:lstStyle>
            <a:lvl1pPr marL="0" indent="0">
              <a:buFontTx/>
              <a:buNone/>
              <a:defRPr sz="2000" baseline="0">
                <a:solidFill>
                  <a:schemeClr val="bg2"/>
                </a:solidFill>
                <a:latin typeface="+mj-lt"/>
              </a:defRPr>
            </a:lvl1pPr>
            <a:lvl2pPr>
              <a:defRPr sz="2000"/>
            </a:lvl2pPr>
            <a:lvl3pPr>
              <a:defRPr sz="2000"/>
            </a:lvl3pPr>
            <a:lvl4pPr>
              <a:defRPr sz="2000"/>
            </a:lvl4pPr>
            <a:lvl5pPr>
              <a:defRPr sz="2000"/>
            </a:lvl5pPr>
          </a:lstStyle>
          <a:p>
            <a:pPr lvl="0"/>
            <a:r>
              <a:rPr lang="en-US" dirty="0"/>
              <a:t>Tell your story here</a:t>
            </a:r>
          </a:p>
        </p:txBody>
      </p:sp>
    </p:spTree>
    <p:extLst>
      <p:ext uri="{BB962C8B-B14F-4D97-AF65-F5344CB8AC3E}">
        <p14:creationId xmlns:p14="http://schemas.microsoft.com/office/powerpoint/2010/main" val="1859823094"/>
      </p:ext>
    </p:extLst>
  </p:cSld>
  <p:clrMapOvr>
    <a:masterClrMapping/>
  </p:clrMapOvr>
  <p:transition>
    <p:wipe dir="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15110" y="4279415"/>
            <a:ext cx="6244863" cy="384175"/>
          </a:xfrm>
        </p:spPr>
        <p:txBody>
          <a:bodyPr vert="horz" lIns="91440" tIns="45720" rIns="91440" bIns="45720" rtlCol="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a:t>Presenter Name and Title Go Here</a:t>
            </a:r>
          </a:p>
        </p:txBody>
      </p:sp>
      <p:grpSp>
        <p:nvGrpSpPr>
          <p:cNvPr id="4" name="Group 38"/>
          <p:cNvGrpSpPr/>
          <p:nvPr userDrawn="1"/>
        </p:nvGrpSpPr>
        <p:grpSpPr>
          <a:xfrm>
            <a:off x="454981" y="311172"/>
            <a:ext cx="1210841" cy="480227"/>
            <a:chOff x="609600" y="528537"/>
            <a:chExt cx="1444734" cy="763789"/>
          </a:xfrm>
          <a:solidFill>
            <a:schemeClr val="bg1"/>
          </a:solidFill>
        </p:grpSpPr>
        <p:sp>
          <p:nvSpPr>
            <p:cNvPr id="10" name="Rectangle 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pPr>
              <a:endParaRPr lang="en-US" sz="2400" dirty="0">
                <a:solidFill>
                  <a:srgbClr val="FFFFFF"/>
                </a:solidFill>
                <a:latin typeface="Arial"/>
              </a:endParaRPr>
            </a:p>
          </p:txBody>
        </p:sp>
        <p:sp>
          <p:nvSpPr>
            <p:cNvPr id="11" name="Freeform 1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sz="2400" dirty="0">
                <a:solidFill>
                  <a:srgbClr val="FFFFFF"/>
                </a:solidFill>
                <a:latin typeface="Arial"/>
              </a:endParaRPr>
            </a:p>
          </p:txBody>
        </p:sp>
        <p:sp>
          <p:nvSpPr>
            <p:cNvPr id="12" name="Freeform 1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sz="2400" dirty="0">
                <a:solidFill>
                  <a:srgbClr val="FFFFFF"/>
                </a:solidFill>
                <a:latin typeface="Arial"/>
              </a:endParaRPr>
            </a:p>
          </p:txBody>
        </p:sp>
        <p:sp>
          <p:nvSpPr>
            <p:cNvPr id="13" name="Freeform 1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sz="2400" dirty="0">
                <a:solidFill>
                  <a:srgbClr val="FFFFFF"/>
                </a:solidFill>
                <a:latin typeface="Arial"/>
              </a:endParaRPr>
            </a:p>
          </p:txBody>
        </p:sp>
        <p:sp>
          <p:nvSpPr>
            <p:cNvPr id="14" name="Freeform 1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sz="2400" dirty="0">
                <a:solidFill>
                  <a:srgbClr val="FFFFFF"/>
                </a:solidFill>
                <a:latin typeface="Arial"/>
              </a:endParaRPr>
            </a:p>
          </p:txBody>
        </p:sp>
        <p:sp>
          <p:nvSpPr>
            <p:cNvPr id="15" name="Freeform 1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sz="2400" dirty="0">
                <a:solidFill>
                  <a:srgbClr val="FFFFFF"/>
                </a:solidFill>
                <a:latin typeface="Arial"/>
              </a:endParaRPr>
            </a:p>
          </p:txBody>
        </p:sp>
        <p:sp>
          <p:nvSpPr>
            <p:cNvPr id="16" name="Freeform 1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FFFFFF"/>
                </a:solidFill>
                <a:latin typeface="Arial"/>
              </a:endParaRPr>
            </a:p>
          </p:txBody>
        </p:sp>
        <p:sp>
          <p:nvSpPr>
            <p:cNvPr id="17" name="Freeform 1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FFFFFF"/>
                </a:solidFill>
                <a:latin typeface="Arial"/>
              </a:endParaRPr>
            </a:p>
          </p:txBody>
        </p:sp>
        <p:sp>
          <p:nvSpPr>
            <p:cNvPr id="18" name="Freeform 1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FFFFFF"/>
                </a:solidFill>
                <a:latin typeface="Arial"/>
              </a:endParaRPr>
            </a:p>
          </p:txBody>
        </p:sp>
        <p:sp>
          <p:nvSpPr>
            <p:cNvPr id="19" name="Freeform 1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sz="2400" dirty="0">
                <a:solidFill>
                  <a:srgbClr val="FFFFFF"/>
                </a:solidFill>
                <a:latin typeface="Arial"/>
              </a:endParaRPr>
            </a:p>
          </p:txBody>
        </p:sp>
        <p:sp>
          <p:nvSpPr>
            <p:cNvPr id="20" name="Freeform 1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FFFFFF"/>
                </a:solidFill>
                <a:latin typeface="Arial"/>
              </a:endParaRPr>
            </a:p>
          </p:txBody>
        </p:sp>
        <p:sp>
          <p:nvSpPr>
            <p:cNvPr id="21" name="Freeform 2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FFFFFF"/>
                </a:solidFill>
                <a:latin typeface="Arial"/>
              </a:endParaRPr>
            </a:p>
          </p:txBody>
        </p:sp>
        <p:sp>
          <p:nvSpPr>
            <p:cNvPr id="22" name="Freeform 2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FFFFFF"/>
                </a:solidFill>
                <a:latin typeface="Arial"/>
              </a:endParaRPr>
            </a:p>
          </p:txBody>
        </p:sp>
        <p:sp>
          <p:nvSpPr>
            <p:cNvPr id="23" name="Freeform 2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sz="2400" dirty="0">
                <a:solidFill>
                  <a:srgbClr val="FFFFFF"/>
                </a:solidFill>
                <a:latin typeface="Arial"/>
              </a:endParaRPr>
            </a:p>
          </p:txBody>
        </p:sp>
      </p:grpSp>
      <p:sp>
        <p:nvSpPr>
          <p:cNvPr id="2" name="Title 1"/>
          <p:cNvSpPr>
            <a:spLocks noGrp="1"/>
          </p:cNvSpPr>
          <p:nvPr>
            <p:ph type="ctrTitle" hasCustomPrompt="1"/>
          </p:nvPr>
        </p:nvSpPr>
        <p:spPr>
          <a:xfrm>
            <a:off x="278200" y="3282696"/>
            <a:ext cx="6281773" cy="1022350"/>
          </a:xfrm>
        </p:spPr>
        <p:txBody>
          <a:bodyPr vert="horz" lIns="82296" tIns="45720" rIns="82296" bIns="45720" rtlCol="0" anchor="b"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a:t>Demo Title</a:t>
            </a:r>
          </a:p>
        </p:txBody>
      </p:sp>
      <p:sp>
        <p:nvSpPr>
          <p:cNvPr id="31" name="Picture Placeholder 30"/>
          <p:cNvSpPr>
            <a:spLocks noGrp="1"/>
          </p:cNvSpPr>
          <p:nvPr>
            <p:ph type="pic" sz="quarter" idx="10" hasCustomPrompt="1"/>
          </p:nvPr>
        </p:nvSpPr>
        <p:spPr>
          <a:xfrm>
            <a:off x="7385258" y="1917700"/>
            <a:ext cx="3567771" cy="2889250"/>
          </a:xfrm>
        </p:spPr>
        <p:txBody>
          <a:bodyPr anchor="ctr" anchorCtr="1"/>
          <a:lstStyle>
            <a:lvl1pPr algn="ctr">
              <a:defRPr>
                <a:latin typeface="+mj-lt"/>
              </a:defRPr>
            </a:lvl1pPr>
          </a:lstStyle>
          <a:p>
            <a:r>
              <a:rPr lang="en-US" dirty="0"/>
              <a:t>Insert photo here</a:t>
            </a:r>
          </a:p>
        </p:txBody>
      </p:sp>
    </p:spTree>
    <p:extLst>
      <p:ext uri="{BB962C8B-B14F-4D97-AF65-F5344CB8AC3E}">
        <p14:creationId xmlns:p14="http://schemas.microsoft.com/office/powerpoint/2010/main" val="1346975577"/>
      </p:ext>
    </p:extLst>
  </p:cSld>
  <p:clrMapOvr>
    <a:masterClrMapping/>
  </p:clrMapOvr>
  <p:transition>
    <p:wipe dir="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pic>
        <p:nvPicPr>
          <p:cNvPr id="17"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6929" y="0"/>
            <a:ext cx="12205754" cy="6858000"/>
          </a:xfrm>
          <a:prstGeom prst="rect">
            <a:avLst/>
          </a:prstGeom>
          <a:noFill/>
        </p:spPr>
      </p:pic>
      <p:sp>
        <p:nvSpPr>
          <p:cNvPr id="9" name="Rounded Rectangle 8"/>
          <p:cNvSpPr/>
          <p:nvPr userDrawn="1"/>
        </p:nvSpPr>
        <p:spPr>
          <a:xfrm>
            <a:off x="2430699" y="-3578087"/>
            <a:ext cx="2305719"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endParaRPr>
          </a:p>
        </p:txBody>
      </p:sp>
      <p:sp>
        <p:nvSpPr>
          <p:cNvPr id="10" name="Rounded Rectangle 9"/>
          <p:cNvSpPr/>
          <p:nvPr userDrawn="1"/>
        </p:nvSpPr>
        <p:spPr>
          <a:xfrm>
            <a:off x="0" y="-645215"/>
            <a:ext cx="2305719"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endParaRPr>
          </a:p>
        </p:txBody>
      </p:sp>
      <p:sp>
        <p:nvSpPr>
          <p:cNvPr id="11" name="Rounded Rectangle 10"/>
          <p:cNvSpPr/>
          <p:nvPr userDrawn="1"/>
        </p:nvSpPr>
        <p:spPr>
          <a:xfrm rot="10800000">
            <a:off x="1351371" y="-645215"/>
            <a:ext cx="2305719"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endParaRPr>
          </a:p>
        </p:txBody>
      </p:sp>
      <p:sp>
        <p:nvSpPr>
          <p:cNvPr id="12" name="Rounded Rectangle 11"/>
          <p:cNvSpPr/>
          <p:nvPr/>
        </p:nvSpPr>
        <p:spPr>
          <a:xfrm>
            <a:off x="8498613" y="1711187"/>
            <a:ext cx="2305719"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endParaRPr>
          </a:p>
        </p:txBody>
      </p:sp>
      <p:sp>
        <p:nvSpPr>
          <p:cNvPr id="13" name="Rounded Rectangle 12"/>
          <p:cNvSpPr/>
          <p:nvPr/>
        </p:nvSpPr>
        <p:spPr>
          <a:xfrm>
            <a:off x="10804455" y="834887"/>
            <a:ext cx="2305719"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endParaRPr>
          </a:p>
        </p:txBody>
      </p:sp>
      <p:sp>
        <p:nvSpPr>
          <p:cNvPr id="14" name="Rounded Rectangle 13"/>
          <p:cNvSpPr/>
          <p:nvPr/>
        </p:nvSpPr>
        <p:spPr>
          <a:xfrm rot="10800000">
            <a:off x="4047043" y="-3377648"/>
            <a:ext cx="2305719"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endParaRPr>
          </a:p>
        </p:txBody>
      </p:sp>
      <p:sp>
        <p:nvSpPr>
          <p:cNvPr id="2" name="Title 1"/>
          <p:cNvSpPr>
            <a:spLocks noGrp="1"/>
          </p:cNvSpPr>
          <p:nvPr>
            <p:ph type="title" hasCustomPrompt="1"/>
          </p:nvPr>
        </p:nvSpPr>
        <p:spPr>
          <a:xfrm>
            <a:off x="316909" y="484653"/>
            <a:ext cx="11670464" cy="4372131"/>
          </a:xfrm>
        </p:spPr>
        <p:txBody>
          <a:bodyPr anchor="b" anchorCtr="0"/>
          <a:lstStyle>
            <a:lvl1pPr marL="228600" indent="-228600">
              <a:buFont typeface="Arial" pitchFamily="34" charset="0"/>
              <a:buChar char="“"/>
              <a:defRPr sz="6000" spc="0" baseline="0">
                <a:solidFill>
                  <a:schemeClr val="bg1"/>
                </a:solidFill>
                <a:latin typeface="+mj-lt"/>
              </a:defRPr>
            </a:lvl1pPr>
          </a:lstStyle>
          <a:p>
            <a:r>
              <a:rPr lang="en-US" dirty="0"/>
              <a:t>Click to edit Master</a:t>
            </a:r>
            <a:br>
              <a:rPr lang="en-US" dirty="0"/>
            </a:br>
            <a:r>
              <a:rPr lang="en-US" dirty="0"/>
              <a:t>title style”</a:t>
            </a:r>
          </a:p>
        </p:txBody>
      </p:sp>
      <p:sp>
        <p:nvSpPr>
          <p:cNvPr id="28" name="Rectangle 5"/>
          <p:cNvSpPr>
            <a:spLocks noChangeArrowheads="1"/>
          </p:cNvSpPr>
          <p:nvPr/>
        </p:nvSpPr>
        <p:spPr bwMode="ltGray">
          <a:xfrm>
            <a:off x="10347518" y="6584536"/>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fontAlgn="auto">
              <a:spcBef>
                <a:spcPts val="0"/>
              </a:spcBef>
              <a:spcAft>
                <a:spcPts val="0"/>
              </a:spcAft>
            </a:pPr>
            <a:r>
              <a:rPr lang="en-US" sz="600" dirty="0">
                <a:solidFill>
                  <a:srgbClr val="FFFFFF"/>
                </a:solidFill>
                <a:latin typeface="Arial"/>
              </a:rPr>
              <a:t>Cisco Confidential</a:t>
            </a:r>
          </a:p>
        </p:txBody>
      </p:sp>
      <p:sp>
        <p:nvSpPr>
          <p:cNvPr id="19" name="Rectangle 5"/>
          <p:cNvSpPr>
            <a:spLocks noChangeArrowheads="1"/>
          </p:cNvSpPr>
          <p:nvPr userDrawn="1"/>
        </p:nvSpPr>
        <p:spPr bwMode="ltGray">
          <a:xfrm>
            <a:off x="10347518" y="6584536"/>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fontAlgn="auto">
              <a:spcBef>
                <a:spcPts val="0"/>
              </a:spcBef>
              <a:spcAft>
                <a:spcPts val="0"/>
              </a:spcAft>
            </a:pPr>
            <a:r>
              <a:rPr lang="en-US" sz="600" dirty="0">
                <a:solidFill>
                  <a:srgbClr val="FFFFFF"/>
                </a:solidFill>
                <a:latin typeface="Arial"/>
              </a:rPr>
              <a:t>Cisco Confidential</a:t>
            </a:r>
          </a:p>
        </p:txBody>
      </p:sp>
      <p:sp>
        <p:nvSpPr>
          <p:cNvPr id="7" name="Text Placeholder 4"/>
          <p:cNvSpPr>
            <a:spLocks noGrp="1"/>
          </p:cNvSpPr>
          <p:nvPr>
            <p:ph type="body" sz="quarter" idx="11" hasCustomPrompt="1"/>
          </p:nvPr>
        </p:nvSpPr>
        <p:spPr>
          <a:xfrm>
            <a:off x="613508" y="5358903"/>
            <a:ext cx="11429936" cy="614362"/>
          </a:xfrm>
        </p:spPr>
        <p:txBody>
          <a:bodyPr vert="horz" lIns="91440" tIns="45720" rIns="91440" bIns="45720" rtlCol="0">
            <a:normAutofit/>
          </a:bodyPr>
          <a:lstStyle>
            <a:lvl1pPr marL="0" indent="0">
              <a:buNone/>
              <a:defRPr lang="en-US" sz="2400" kern="1200" dirty="0" smtClean="0">
                <a:solidFill>
                  <a:schemeClr val="bg1"/>
                </a:solidFill>
                <a:latin typeface="+mj-lt"/>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a:t>Source</a:t>
            </a:r>
          </a:p>
        </p:txBody>
      </p:sp>
      <p:sp>
        <p:nvSpPr>
          <p:cNvPr id="21" name="Rectangle 4"/>
          <p:cNvSpPr>
            <a:spLocks noChangeArrowheads="1"/>
          </p:cNvSpPr>
          <p:nvPr userDrawn="1"/>
        </p:nvSpPr>
        <p:spPr bwMode="ltGray">
          <a:xfrm>
            <a:off x="335092" y="6586269"/>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a:solidFill>
                  <a:srgbClr val="FFFFFF"/>
                </a:solidFill>
                <a:latin typeface="Arial"/>
              </a:rPr>
              <a:t>© 2010 Cisco and/or its affiliates. All rights reserved.</a:t>
            </a:r>
          </a:p>
        </p:txBody>
      </p:sp>
      <p:sp>
        <p:nvSpPr>
          <p:cNvPr id="22" name="Rectangle 7"/>
          <p:cNvSpPr>
            <a:spLocks noChangeArrowheads="1"/>
          </p:cNvSpPr>
          <p:nvPr userDrawn="1"/>
        </p:nvSpPr>
        <p:spPr bwMode="ltGray">
          <a:xfrm>
            <a:off x="11603728" y="6580431"/>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FFFFFF"/>
                </a:solidFill>
                <a:latin typeface="Arial"/>
              </a:rPr>
              <a:pPr algn="r" defTabSz="814388" fontAlgn="auto">
                <a:spcBef>
                  <a:spcPts val="0"/>
                </a:spcBef>
                <a:spcAft>
                  <a:spcPts val="0"/>
                </a:spcAft>
              </a:pPr>
              <a:t>‹#›</a:t>
            </a:fld>
            <a:endParaRPr lang="en-US" sz="600" dirty="0">
              <a:solidFill>
                <a:srgbClr val="FFFFFF"/>
              </a:solidFill>
              <a:latin typeface="Arial"/>
            </a:endParaRPr>
          </a:p>
        </p:txBody>
      </p:sp>
    </p:spTree>
    <p:extLst>
      <p:ext uri="{BB962C8B-B14F-4D97-AF65-F5344CB8AC3E}">
        <p14:creationId xmlns:p14="http://schemas.microsoft.com/office/powerpoint/2010/main" val="421880562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9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ppt_x"/>
                                          </p:val>
                                        </p:tav>
                                        <p:tav tm="100000">
                                          <p:val>
                                            <p:strVal val="#ppt_x"/>
                                          </p:val>
                                        </p:tav>
                                      </p:tavLst>
                                    </p:anim>
                                    <p:anim calcmode="lin" valueType="num">
                                      <p:cBhvr additive="base">
                                        <p:cTn id="20" dur="2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100" fill="hold"/>
                                        <p:tgtEl>
                                          <p:spTgt spid="13"/>
                                        </p:tgtEl>
                                        <p:attrNameLst>
                                          <p:attrName>ppt_x</p:attrName>
                                        </p:attrNameLst>
                                      </p:cBhvr>
                                      <p:tavLst>
                                        <p:tav tm="0">
                                          <p:val>
                                            <p:strVal val="#ppt_x"/>
                                          </p:val>
                                        </p:tav>
                                        <p:tav tm="100000">
                                          <p:val>
                                            <p:strVal val="#ppt_x"/>
                                          </p:val>
                                        </p:tav>
                                      </p:tavLst>
                                    </p:anim>
                                    <p:anim calcmode="lin" valueType="num">
                                      <p:cBhvr additive="base">
                                        <p:cTn id="28" dur="1100" fill="hold"/>
                                        <p:tgtEl>
                                          <p:spTgt spid="13"/>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15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 grpId="0"/>
      <p:bldP spid="7" grpId="0" build="p">
        <p:tmplLst>
          <p:tmpl lvl="1">
            <p:tnLst>
              <p:par>
                <p:cTn presetID="10" presetClass="entr" presetSubtype="0" fill="hold" nodeType="withEffect">
                  <p:stCondLst>
                    <p:cond delay="2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single photo with captio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29" name="Rectangle 28"/>
          <p:cNvSpPr/>
          <p:nvPr/>
        </p:nvSpPr>
        <p:spPr>
          <a:xfrm>
            <a:off x="2521843" y="795528"/>
            <a:ext cx="7130463"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endParaRPr>
          </a:p>
        </p:txBody>
      </p:sp>
      <p:sp>
        <p:nvSpPr>
          <p:cNvPr id="23" name="Rectangle 22"/>
          <p:cNvSpPr/>
          <p:nvPr userDrawn="1"/>
        </p:nvSpPr>
        <p:spPr>
          <a:xfrm>
            <a:off x="2521843" y="4794352"/>
            <a:ext cx="7128213"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endParaRPr>
          </a:p>
        </p:txBody>
      </p:sp>
      <p:sp>
        <p:nvSpPr>
          <p:cNvPr id="26" name="Picture Placeholder 25"/>
          <p:cNvSpPr>
            <a:spLocks noGrp="1"/>
          </p:cNvSpPr>
          <p:nvPr>
            <p:ph type="pic" sz="quarter" idx="10" hasCustomPrompt="1"/>
          </p:nvPr>
        </p:nvSpPr>
        <p:spPr>
          <a:xfrm>
            <a:off x="2532992" y="795528"/>
            <a:ext cx="7103800" cy="4005072"/>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a:t>Insert photo here</a:t>
            </a:r>
          </a:p>
        </p:txBody>
      </p:sp>
      <p:sp>
        <p:nvSpPr>
          <p:cNvPr id="11" name="Title 10"/>
          <p:cNvSpPr>
            <a:spLocks noGrp="1"/>
          </p:cNvSpPr>
          <p:nvPr>
            <p:ph type="title"/>
          </p:nvPr>
        </p:nvSpPr>
        <p:spPr>
          <a:xfrm>
            <a:off x="2753779" y="4873438"/>
            <a:ext cx="6763665" cy="838200"/>
          </a:xfrm>
        </p:spPr>
        <p:txBody>
          <a:bodyPr anchor="ctr"/>
          <a:lstStyle>
            <a:lvl1pPr>
              <a:defRPr sz="2600">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04211858"/>
      </p:ext>
    </p:extLst>
  </p:cSld>
  <p:clrMapOvr>
    <a:masterClrMapping/>
  </p:clrMapOvr>
  <p:transition>
    <p:wipe dir="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Small photo_top left">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32" name="Rectangle 31"/>
          <p:cNvSpPr/>
          <p:nvPr/>
        </p:nvSpPr>
        <p:spPr>
          <a:xfrm>
            <a:off x="450988" y="310896"/>
            <a:ext cx="4363599"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endParaRPr>
          </a:p>
        </p:txBody>
      </p:sp>
      <p:sp>
        <p:nvSpPr>
          <p:cNvPr id="26" name="Picture Placeholder 25"/>
          <p:cNvSpPr>
            <a:spLocks noGrp="1"/>
          </p:cNvSpPr>
          <p:nvPr>
            <p:ph type="pic" sz="quarter" idx="10" hasCustomPrompt="1"/>
          </p:nvPr>
        </p:nvSpPr>
        <p:spPr>
          <a:xfrm>
            <a:off x="450988" y="310896"/>
            <a:ext cx="4363599" cy="24597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a:t>Insert photo here</a:t>
            </a:r>
          </a:p>
        </p:txBody>
      </p:sp>
      <p:sp>
        <p:nvSpPr>
          <p:cNvPr id="9" name="Title 8"/>
          <p:cNvSpPr>
            <a:spLocks noGrp="1"/>
          </p:cNvSpPr>
          <p:nvPr>
            <p:ph type="title" hasCustomPrompt="1"/>
          </p:nvPr>
        </p:nvSpPr>
        <p:spPr>
          <a:xfrm>
            <a:off x="306192" y="3429000"/>
            <a:ext cx="9343297" cy="1421928"/>
          </a:xfrm>
        </p:spPr>
        <p:txBody>
          <a:bodyPr anchor="t">
            <a:no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dirty="0"/>
              <a:t>Large photo </a:t>
            </a:r>
            <a:br>
              <a:rPr lang="en-US" dirty="0"/>
            </a:br>
            <a:r>
              <a:rPr lang="en-US" dirty="0"/>
              <a:t>caption here.</a:t>
            </a:r>
          </a:p>
        </p:txBody>
      </p:sp>
    </p:spTree>
    <p:extLst>
      <p:ext uri="{BB962C8B-B14F-4D97-AF65-F5344CB8AC3E}">
        <p14:creationId xmlns:p14="http://schemas.microsoft.com/office/powerpoint/2010/main" val="3492320758"/>
      </p:ext>
    </p:extLst>
  </p:cSld>
  <p:clrMapOvr>
    <a:masterClrMapping/>
  </p:clrMapOvr>
  <p:transition>
    <p:wipe dir="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Portrait photo_right side">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40" name="Rectangle 39"/>
          <p:cNvSpPr/>
          <p:nvPr/>
        </p:nvSpPr>
        <p:spPr>
          <a:xfrm>
            <a:off x="6655098" y="859536"/>
            <a:ext cx="4838964"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endParaRPr>
          </a:p>
        </p:txBody>
      </p:sp>
      <p:sp>
        <p:nvSpPr>
          <p:cNvPr id="26" name="Picture Placeholder 25"/>
          <p:cNvSpPr>
            <a:spLocks noGrp="1"/>
          </p:cNvSpPr>
          <p:nvPr>
            <p:ph type="pic" sz="quarter" idx="10" hasCustomPrompt="1"/>
          </p:nvPr>
        </p:nvSpPr>
        <p:spPr>
          <a:xfrm>
            <a:off x="6655098" y="859536"/>
            <a:ext cx="4838964"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a:t>Insert photo here</a:t>
            </a:r>
          </a:p>
        </p:txBody>
      </p:sp>
      <p:sp>
        <p:nvSpPr>
          <p:cNvPr id="9" name="Title 8"/>
          <p:cNvSpPr>
            <a:spLocks noGrp="1"/>
          </p:cNvSpPr>
          <p:nvPr>
            <p:ph type="title"/>
          </p:nvPr>
        </p:nvSpPr>
        <p:spPr>
          <a:xfrm>
            <a:off x="306192" y="728992"/>
            <a:ext cx="5798380" cy="1089529"/>
          </a:xfrm>
        </p:spPr>
        <p:txBody>
          <a:bodyPr anchor="t">
            <a:noAutofit/>
          </a:bodyPr>
          <a:lstStyle>
            <a:lvl1pPr>
              <a:lnSpc>
                <a:spcPct val="90000"/>
              </a:lnSpc>
              <a:defRPr>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778963167"/>
      </p:ext>
    </p:extLst>
  </p:cSld>
  <p:clrMapOvr>
    <a:masterClrMapping/>
  </p:clrMapOvr>
  <p:transition>
    <p:wipe dir="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Multiple phot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48" name="Rectangle 47"/>
          <p:cNvSpPr/>
          <p:nvPr/>
        </p:nvSpPr>
        <p:spPr>
          <a:xfrm>
            <a:off x="4890343" y="311149"/>
            <a:ext cx="4356380"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endParaRPr>
          </a:p>
        </p:txBody>
      </p:sp>
      <p:sp>
        <p:nvSpPr>
          <p:cNvPr id="49" name="Picture Placeholder 25"/>
          <p:cNvSpPr>
            <a:spLocks noGrp="1"/>
          </p:cNvSpPr>
          <p:nvPr>
            <p:ph type="pic" sz="quarter" idx="11" hasCustomPrompt="1"/>
          </p:nvPr>
        </p:nvSpPr>
        <p:spPr>
          <a:xfrm>
            <a:off x="4890726" y="311149"/>
            <a:ext cx="4356013"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a:t>Insert photo here</a:t>
            </a:r>
          </a:p>
        </p:txBody>
      </p:sp>
      <p:sp>
        <p:nvSpPr>
          <p:cNvPr id="29" name="Rectangle 28"/>
          <p:cNvSpPr/>
          <p:nvPr/>
        </p:nvSpPr>
        <p:spPr>
          <a:xfrm>
            <a:off x="446502" y="311149"/>
            <a:ext cx="4343685"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endParaRPr>
          </a:p>
        </p:txBody>
      </p:sp>
      <p:sp>
        <p:nvSpPr>
          <p:cNvPr id="26" name="Picture Placeholder 25"/>
          <p:cNvSpPr>
            <a:spLocks noGrp="1"/>
          </p:cNvSpPr>
          <p:nvPr>
            <p:ph type="pic" sz="quarter" idx="10" hasCustomPrompt="1"/>
          </p:nvPr>
        </p:nvSpPr>
        <p:spPr>
          <a:xfrm>
            <a:off x="427656" y="311149"/>
            <a:ext cx="4362532"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a:t>Insert photo here</a:t>
            </a:r>
          </a:p>
        </p:txBody>
      </p:sp>
      <p:sp>
        <p:nvSpPr>
          <p:cNvPr id="50" name="Rectangle 49"/>
          <p:cNvSpPr/>
          <p:nvPr/>
        </p:nvSpPr>
        <p:spPr>
          <a:xfrm>
            <a:off x="9346884" y="311151"/>
            <a:ext cx="2408138"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endParaRPr>
          </a:p>
        </p:txBody>
      </p:sp>
      <p:sp>
        <p:nvSpPr>
          <p:cNvPr id="51" name="Picture Placeholder 25"/>
          <p:cNvSpPr>
            <a:spLocks noGrp="1"/>
          </p:cNvSpPr>
          <p:nvPr>
            <p:ph type="pic" sz="quarter" idx="12" hasCustomPrompt="1"/>
          </p:nvPr>
        </p:nvSpPr>
        <p:spPr>
          <a:xfrm>
            <a:off x="9346896" y="311151"/>
            <a:ext cx="2408137"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a:t>Insert photo here</a:t>
            </a:r>
          </a:p>
        </p:txBody>
      </p:sp>
      <p:sp>
        <p:nvSpPr>
          <p:cNvPr id="52" name="Rectangle 51"/>
          <p:cNvSpPr/>
          <p:nvPr/>
        </p:nvSpPr>
        <p:spPr>
          <a:xfrm>
            <a:off x="446516" y="3028951"/>
            <a:ext cx="3335085"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endParaRPr>
          </a:p>
        </p:txBody>
      </p:sp>
      <p:sp>
        <p:nvSpPr>
          <p:cNvPr id="53" name="Picture Placeholder 25"/>
          <p:cNvSpPr>
            <a:spLocks noGrp="1"/>
          </p:cNvSpPr>
          <p:nvPr>
            <p:ph type="pic" sz="quarter" idx="13" hasCustomPrompt="1"/>
          </p:nvPr>
        </p:nvSpPr>
        <p:spPr>
          <a:xfrm>
            <a:off x="427655" y="3028951"/>
            <a:ext cx="3353932"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a:t>Insert photo here</a:t>
            </a:r>
          </a:p>
        </p:txBody>
      </p:sp>
      <p:sp>
        <p:nvSpPr>
          <p:cNvPr id="54" name="Rectangle 53"/>
          <p:cNvSpPr/>
          <p:nvPr/>
        </p:nvSpPr>
        <p:spPr>
          <a:xfrm>
            <a:off x="3880957" y="3028951"/>
            <a:ext cx="5365768"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endParaRPr>
          </a:p>
        </p:txBody>
      </p:sp>
      <p:sp>
        <p:nvSpPr>
          <p:cNvPr id="55" name="Picture Placeholder 25"/>
          <p:cNvSpPr>
            <a:spLocks noGrp="1"/>
          </p:cNvSpPr>
          <p:nvPr>
            <p:ph type="pic" sz="quarter" idx="14" hasCustomPrompt="1"/>
          </p:nvPr>
        </p:nvSpPr>
        <p:spPr>
          <a:xfrm>
            <a:off x="3876770" y="3028951"/>
            <a:ext cx="5369956"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a:t>Insert photo here</a:t>
            </a:r>
          </a:p>
        </p:txBody>
      </p:sp>
      <p:sp>
        <p:nvSpPr>
          <p:cNvPr id="56" name="Rectangle 55"/>
          <p:cNvSpPr/>
          <p:nvPr/>
        </p:nvSpPr>
        <p:spPr>
          <a:xfrm>
            <a:off x="9346884" y="1683679"/>
            <a:ext cx="2408138"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endParaRPr>
          </a:p>
        </p:txBody>
      </p:sp>
      <p:sp>
        <p:nvSpPr>
          <p:cNvPr id="57" name="Picture Placeholder 25"/>
          <p:cNvSpPr>
            <a:spLocks noGrp="1"/>
          </p:cNvSpPr>
          <p:nvPr>
            <p:ph type="pic" sz="quarter" idx="15" hasCustomPrompt="1"/>
          </p:nvPr>
        </p:nvSpPr>
        <p:spPr>
          <a:xfrm>
            <a:off x="9346896" y="1676400"/>
            <a:ext cx="2408137" cy="344941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a:t>Insert photo here</a:t>
            </a:r>
          </a:p>
        </p:txBody>
      </p:sp>
      <p:sp>
        <p:nvSpPr>
          <p:cNvPr id="58" name="Rectangle 57"/>
          <p:cNvSpPr/>
          <p:nvPr/>
        </p:nvSpPr>
        <p:spPr>
          <a:xfrm>
            <a:off x="9346884" y="5182983"/>
            <a:ext cx="2408138"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endParaRPr>
          </a:p>
        </p:txBody>
      </p:sp>
      <p:sp>
        <p:nvSpPr>
          <p:cNvPr id="59" name="Picture Placeholder 25"/>
          <p:cNvSpPr>
            <a:spLocks noGrp="1"/>
          </p:cNvSpPr>
          <p:nvPr>
            <p:ph type="pic" sz="quarter" idx="16" hasCustomPrompt="1"/>
          </p:nvPr>
        </p:nvSpPr>
        <p:spPr>
          <a:xfrm>
            <a:off x="9346896" y="5182983"/>
            <a:ext cx="2408137"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a:t>Insert photo here</a:t>
            </a:r>
          </a:p>
        </p:txBody>
      </p:sp>
    </p:spTree>
    <p:extLst>
      <p:ext uri="{BB962C8B-B14F-4D97-AF65-F5344CB8AC3E}">
        <p14:creationId xmlns:p14="http://schemas.microsoft.com/office/powerpoint/2010/main" val="146924468"/>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6145199" y="812801"/>
            <a:ext cx="0" cy="5312833"/>
          </a:xfrm>
          <a:prstGeom prst="line">
            <a:avLst/>
          </a:prstGeom>
          <a:ln w="38100" cap="flat" cmpd="sng">
            <a:solidFill>
              <a:srgbClr val="004BAF"/>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618190" y="1918751"/>
            <a:ext cx="5092471" cy="3020519"/>
          </a:xfrm>
        </p:spPr>
        <p:txBody>
          <a:bodyPr lIns="61715" tIns="34288" rIns="61715" bIns="34288" rtlCol="0">
            <a:noAutofit/>
          </a:bodyPr>
          <a:lstStyle>
            <a:lvl1pPr marL="0" indent="0" algn="l" defTabSz="914102" rtl="0" eaLnBrk="1" latinLnBrk="0" hangingPunct="1">
              <a:lnSpc>
                <a:spcPct val="80000"/>
              </a:lnSpc>
              <a:spcBef>
                <a:spcPct val="0"/>
              </a:spcBef>
              <a:buClr>
                <a:schemeClr val="tx1"/>
              </a:buClr>
              <a:buFont typeface="Ciscolight" pitchFamily="2" charset="0"/>
              <a:buNone/>
              <a:defRPr lang="en-US" sz="5999" b="0" kern="1200" spc="0" baseline="0" dirty="0">
                <a:solidFill>
                  <a:schemeClr val="accent1"/>
                </a:solidFill>
                <a:latin typeface="+mj-lt"/>
                <a:ea typeface="+mj-ea"/>
                <a:cs typeface="+mj-cs"/>
              </a:defRPr>
            </a:lvl1pPr>
          </a:lstStyle>
          <a:p>
            <a:r>
              <a:rPr lang="en-US"/>
              <a:t>Click to edit Master title style</a:t>
            </a:r>
            <a:endParaRPr lang="en-US" dirty="0"/>
          </a:p>
        </p:txBody>
      </p:sp>
      <p:sp>
        <p:nvSpPr>
          <p:cNvPr id="9" name="Text Placeholder 3"/>
          <p:cNvSpPr>
            <a:spLocks noGrp="1"/>
          </p:cNvSpPr>
          <p:nvPr>
            <p:ph type="body" sz="quarter" idx="11"/>
          </p:nvPr>
        </p:nvSpPr>
        <p:spPr>
          <a:xfrm>
            <a:off x="6561651" y="872691"/>
            <a:ext cx="5153164" cy="5120640"/>
          </a:xfrm>
          <a:prstGeom prst="rect">
            <a:avLst/>
          </a:prstGeom>
        </p:spPr>
        <p:txBody>
          <a:bodyPr lIns="91420" tIns="45710" rIns="91420" bIns="45710" anchor="ctr" anchorCtr="0">
            <a:noAutofit/>
          </a:bodyPr>
          <a:lstStyle>
            <a:lvl1pPr marL="0" indent="0">
              <a:buFontTx/>
              <a:buNone/>
              <a:defRPr sz="2133" baseline="0">
                <a:solidFill>
                  <a:schemeClr val="tx2"/>
                </a:solidFill>
                <a:latin typeface="+mn-lt"/>
              </a:defRPr>
            </a:lvl1pPr>
            <a:lvl2pPr>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848051559"/>
      </p:ext>
    </p:extLst>
  </p:cSld>
  <p:clrMapOvr>
    <a:masterClrMapping/>
  </p:clrMapOvr>
  <p:transition spd="slow">
    <p:wip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Large photo with bottom bar">
    <p:spTree>
      <p:nvGrpSpPr>
        <p:cNvPr id="1" name=""/>
        <p:cNvGrpSpPr/>
        <p:nvPr/>
      </p:nvGrpSpPr>
      <p:grpSpPr>
        <a:xfrm>
          <a:off x="0" y="0"/>
          <a:ext cx="0" cy="0"/>
          <a:chOff x="0" y="0"/>
          <a:chExt cx="0" cy="0"/>
        </a:xfrm>
      </p:grpSpPr>
      <p:sp>
        <p:nvSpPr>
          <p:cNvPr id="7" name="Rectangle 6"/>
          <p:cNvSpPr/>
          <p:nvPr/>
        </p:nvSpPr>
        <p:spPr>
          <a:xfrm>
            <a:off x="450986" y="310896"/>
            <a:ext cx="11299041" cy="607539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endParaRPr>
          </a:p>
        </p:txBody>
      </p:sp>
      <p:sp>
        <p:nvSpPr>
          <p:cNvPr id="5" name="Picture Placeholder 4"/>
          <p:cNvSpPr>
            <a:spLocks noGrp="1"/>
          </p:cNvSpPr>
          <p:nvPr>
            <p:ph type="pic" sz="quarter" idx="10" hasCustomPrompt="1"/>
          </p:nvPr>
        </p:nvSpPr>
        <p:spPr>
          <a:xfrm>
            <a:off x="444399" y="310916"/>
            <a:ext cx="11296883" cy="6054185"/>
          </a:xfrm>
          <a:ln>
            <a:solidFill>
              <a:srgbClr val="08252E"/>
            </a:solidFill>
          </a:ln>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r>
              <a:rPr lang="en-US" dirty="0"/>
              <a:t>Photo placeholder</a:t>
            </a:r>
          </a:p>
        </p:txBody>
      </p:sp>
      <p:pic>
        <p:nvPicPr>
          <p:cNvPr id="3" name="Picture 2" descr="bottom bar.jpg"/>
          <p:cNvPicPr>
            <a:picLocks noChangeAspect="1"/>
          </p:cNvPicPr>
          <p:nvPr userDrawn="1"/>
        </p:nvPicPr>
        <p:blipFill>
          <a:blip r:embed="rId2" cstate="print"/>
          <a:stretch>
            <a:fillRect/>
          </a:stretch>
        </p:blipFill>
        <p:spPr>
          <a:xfrm>
            <a:off x="444384" y="6374862"/>
            <a:ext cx="11300057" cy="171450"/>
          </a:xfrm>
          <a:prstGeom prst="rect">
            <a:avLst/>
          </a:prstGeom>
        </p:spPr>
      </p:pic>
      <p:sp>
        <p:nvSpPr>
          <p:cNvPr id="11" name="Rectangle 5"/>
          <p:cNvSpPr>
            <a:spLocks noChangeArrowheads="1"/>
          </p:cNvSpPr>
          <p:nvPr userDrawn="1"/>
        </p:nvSpPr>
        <p:spPr bwMode="ltGray">
          <a:xfrm>
            <a:off x="10640215" y="6584535"/>
            <a:ext cx="79102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8" name="Rectangle 4"/>
          <p:cNvSpPr>
            <a:spLocks noChangeArrowheads="1"/>
          </p:cNvSpPr>
          <p:nvPr userDrawn="1"/>
        </p:nvSpPr>
        <p:spPr bwMode="ltGray">
          <a:xfrm>
            <a:off x="335092" y="6586269"/>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a:solidFill>
                  <a:srgbClr val="C0C0C0"/>
                </a:solidFill>
                <a:latin typeface="Arial"/>
              </a:rPr>
              <a:t>© 2010 Cisco and/or its affiliates. All rights reserved.</a:t>
            </a:r>
          </a:p>
        </p:txBody>
      </p:sp>
      <p:sp>
        <p:nvSpPr>
          <p:cNvPr id="10" name="Rectangle 7"/>
          <p:cNvSpPr>
            <a:spLocks noChangeArrowheads="1"/>
          </p:cNvSpPr>
          <p:nvPr userDrawn="1"/>
        </p:nvSpPr>
        <p:spPr bwMode="ltGray">
          <a:xfrm>
            <a:off x="11603728" y="6580431"/>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spTree>
    <p:extLst>
      <p:ext uri="{BB962C8B-B14F-4D97-AF65-F5344CB8AC3E}">
        <p14:creationId xmlns:p14="http://schemas.microsoft.com/office/powerpoint/2010/main" val="466508062"/>
      </p:ext>
    </p:extLst>
  </p:cSld>
  <p:clrMapOvr>
    <a:masterClrMapping/>
  </p:clrMapOvr>
  <p:transition>
    <p:wipe dir="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88825" cy="6858000"/>
          </a:xfrm>
        </p:spPr>
        <p:txBody>
          <a:bodyPr anchor="ctr" anchorCtr="1">
            <a:noAutofit/>
          </a:bodyPr>
          <a:lstStyle>
            <a:lvl1pPr algn="ctr">
              <a:buNone/>
              <a:defRPr>
                <a:latin typeface="+mj-lt"/>
              </a:defRPr>
            </a:lvl1pPr>
          </a:lstStyle>
          <a:p>
            <a:r>
              <a:rPr lang="en-US" dirty="0"/>
              <a:t>Full bleed image placeholder</a:t>
            </a:r>
          </a:p>
        </p:txBody>
      </p:sp>
    </p:spTree>
    <p:extLst>
      <p:ext uri="{BB962C8B-B14F-4D97-AF65-F5344CB8AC3E}">
        <p14:creationId xmlns:p14="http://schemas.microsoft.com/office/powerpoint/2010/main" val="2379358881"/>
      </p:ext>
    </p:extLst>
  </p:cSld>
  <p:clrMapOvr>
    <a:masterClrMapping/>
  </p:clrMapOvr>
  <p:transition>
    <p:wipe dir="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tandard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6929" y="0"/>
            <a:ext cx="12205754" cy="6858000"/>
          </a:xfrm>
          <a:prstGeom prst="rect">
            <a:avLst/>
          </a:prstGeom>
          <a:noFill/>
        </p:spPr>
      </p:pic>
      <p:sp>
        <p:nvSpPr>
          <p:cNvPr id="22" name="Rectangle 21"/>
          <p:cNvSpPr/>
          <p:nvPr userDrawn="1"/>
        </p:nvSpPr>
        <p:spPr>
          <a:xfrm>
            <a:off x="0" y="0"/>
            <a:ext cx="12188825" cy="6858000"/>
          </a:xfrm>
          <a:prstGeom prst="rect">
            <a:avLst/>
          </a:prstGeom>
          <a:blipFill dpi="0" rotWithShape="1">
            <a:blip r:embed="rId3" cstate="print">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endParaRPr>
          </a:p>
        </p:txBody>
      </p:sp>
      <p:grpSp>
        <p:nvGrpSpPr>
          <p:cNvPr id="2" name="Group 3"/>
          <p:cNvGrpSpPr/>
          <p:nvPr userDrawn="1"/>
        </p:nvGrpSpPr>
        <p:grpSpPr>
          <a:xfrm>
            <a:off x="454982" y="6124575"/>
            <a:ext cx="1049237" cy="416134"/>
            <a:chOff x="609600" y="528537"/>
            <a:chExt cx="1444734" cy="763789"/>
          </a:xfrm>
          <a:solidFill>
            <a:schemeClr val="bg1"/>
          </a:solidFill>
        </p:grpSpPr>
        <p:sp>
          <p:nvSpPr>
            <p:cNvPr id="40" name="Rectangle 3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41" name="Freeform 4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42" name="Freeform 4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43" name="Freeform 4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44" name="Freeform 4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45" name="Freeform 4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46" name="Freeform 4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47" name="Freeform 4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48" name="Freeform 4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49" name="Freeform 4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50" name="Freeform 4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51" name="Freeform 5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52" name="Freeform 5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53" name="Freeform 5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grpSp>
      <p:sp>
        <p:nvSpPr>
          <p:cNvPr id="21" name="Media Placeholder 20"/>
          <p:cNvSpPr>
            <a:spLocks noGrp="1"/>
          </p:cNvSpPr>
          <p:nvPr>
            <p:ph type="media" sz="quarter" idx="10" hasCustomPrompt="1"/>
          </p:nvPr>
        </p:nvSpPr>
        <p:spPr>
          <a:xfrm>
            <a:off x="3518973" y="778669"/>
            <a:ext cx="7861792"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r>
              <a:rPr lang="en-US" dirty="0"/>
              <a:t>Click icon to add video</a:t>
            </a:r>
          </a:p>
        </p:txBody>
      </p:sp>
    </p:spTree>
    <p:extLst>
      <p:ext uri="{BB962C8B-B14F-4D97-AF65-F5344CB8AC3E}">
        <p14:creationId xmlns:p14="http://schemas.microsoft.com/office/powerpoint/2010/main" val="903628317"/>
      </p:ext>
    </p:extLst>
  </p:cSld>
  <p:clrMapOvr>
    <a:masterClrMapping/>
  </p:clrMapOvr>
  <p:transition>
    <p:wipe dir="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Blank_gradient only">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Tree>
    <p:extLst>
      <p:ext uri="{BB962C8B-B14F-4D97-AF65-F5344CB8AC3E}">
        <p14:creationId xmlns:p14="http://schemas.microsoft.com/office/powerpoint/2010/main" val="4281202259"/>
      </p:ext>
    </p:extLst>
  </p:cSld>
  <p:clrMapOvr>
    <a:masterClrMapping/>
  </p:clrMapOvr>
  <p:transition>
    <p:wipe dir="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640215" y="6584535"/>
            <a:ext cx="79102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5" name="Rectangle 4"/>
          <p:cNvSpPr>
            <a:spLocks noChangeArrowheads="1"/>
          </p:cNvSpPr>
          <p:nvPr userDrawn="1"/>
        </p:nvSpPr>
        <p:spPr bwMode="ltGray">
          <a:xfrm>
            <a:off x="335092" y="6586269"/>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a:solidFill>
                  <a:srgbClr val="C0C0C0"/>
                </a:solidFill>
                <a:latin typeface="Arial"/>
              </a:rPr>
              <a:t>© 2010 Cisco and/or its affiliates. All rights reserved.</a:t>
            </a:r>
          </a:p>
        </p:txBody>
      </p:sp>
      <p:sp>
        <p:nvSpPr>
          <p:cNvPr id="6" name="Rectangle 7"/>
          <p:cNvSpPr>
            <a:spLocks noChangeArrowheads="1"/>
          </p:cNvSpPr>
          <p:nvPr userDrawn="1"/>
        </p:nvSpPr>
        <p:spPr bwMode="ltGray">
          <a:xfrm>
            <a:off x="11603728" y="6580431"/>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spTree>
    <p:extLst>
      <p:ext uri="{BB962C8B-B14F-4D97-AF65-F5344CB8AC3E}">
        <p14:creationId xmlns:p14="http://schemas.microsoft.com/office/powerpoint/2010/main" val="1357311834"/>
      </p:ext>
    </p:extLst>
  </p:cSld>
  <p:clrMapOvr>
    <a:masterClrMapping/>
  </p:clrMapOvr>
  <p:transition>
    <p:wipe dir="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Closing Slide_gree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6929" y="0"/>
            <a:ext cx="12205754" cy="6858000"/>
          </a:xfrm>
          <a:prstGeom prst="rect">
            <a:avLst/>
          </a:prstGeom>
          <a:noFill/>
        </p:spPr>
      </p:pic>
      <p:sp>
        <p:nvSpPr>
          <p:cNvPr id="20" name="Rectangle 19"/>
          <p:cNvSpPr>
            <a:spLocks noChangeArrowheads="1"/>
          </p:cNvSpPr>
          <p:nvPr/>
        </p:nvSpPr>
        <p:spPr bwMode="black">
          <a:xfrm>
            <a:off x="5830099" y="5844550"/>
            <a:ext cx="55243" cy="157016"/>
          </a:xfrm>
          <a:prstGeom prst="rect">
            <a:avLst/>
          </a:prstGeom>
          <a:solidFill>
            <a:schemeClr val="bg1"/>
          </a:solidFill>
          <a:ln w="9525">
            <a:noFill/>
            <a:miter lim="800000"/>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1" name="Freeform 20"/>
          <p:cNvSpPr>
            <a:spLocks/>
          </p:cNvSpPr>
          <p:nvPr/>
        </p:nvSpPr>
        <p:spPr bwMode="black">
          <a:xfrm>
            <a:off x="6151905" y="5840202"/>
            <a:ext cx="159946"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2" name="Freeform 21"/>
          <p:cNvSpPr>
            <a:spLocks/>
          </p:cNvSpPr>
          <p:nvPr/>
        </p:nvSpPr>
        <p:spPr bwMode="black">
          <a:xfrm>
            <a:off x="5598837" y="5840202"/>
            <a:ext cx="159946"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3" name="Freeform 22"/>
          <p:cNvSpPr>
            <a:spLocks noEditPoints="1"/>
          </p:cNvSpPr>
          <p:nvPr userDrawn="1"/>
        </p:nvSpPr>
        <p:spPr bwMode="black">
          <a:xfrm>
            <a:off x="6369678" y="5840202"/>
            <a:ext cx="219685"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4" name="Freeform 23"/>
          <p:cNvSpPr>
            <a:spLocks/>
          </p:cNvSpPr>
          <p:nvPr/>
        </p:nvSpPr>
        <p:spPr bwMode="black">
          <a:xfrm>
            <a:off x="5956629" y="5840202"/>
            <a:ext cx="143245"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5" name="Freeform 24"/>
          <p:cNvSpPr>
            <a:spLocks/>
          </p:cNvSpPr>
          <p:nvPr/>
        </p:nvSpPr>
        <p:spPr bwMode="black">
          <a:xfrm>
            <a:off x="5488996" y="5654198"/>
            <a:ext cx="52030"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6" name="Freeform 25"/>
          <p:cNvSpPr>
            <a:spLocks/>
          </p:cNvSpPr>
          <p:nvPr/>
        </p:nvSpPr>
        <p:spPr bwMode="black">
          <a:xfrm>
            <a:off x="5634810"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7" name="Freeform 26"/>
          <p:cNvSpPr>
            <a:spLocks/>
          </p:cNvSpPr>
          <p:nvPr/>
        </p:nvSpPr>
        <p:spPr bwMode="black">
          <a:xfrm>
            <a:off x="5778054" y="5525710"/>
            <a:ext cx="52030"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8" name="Freeform 27"/>
          <p:cNvSpPr>
            <a:spLocks/>
          </p:cNvSpPr>
          <p:nvPr/>
        </p:nvSpPr>
        <p:spPr bwMode="black">
          <a:xfrm>
            <a:off x="5923868"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9" name="Freeform 28"/>
          <p:cNvSpPr>
            <a:spLocks/>
          </p:cNvSpPr>
          <p:nvPr/>
        </p:nvSpPr>
        <p:spPr bwMode="black">
          <a:xfrm>
            <a:off x="6066486" y="5654198"/>
            <a:ext cx="55243"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30" name="Freeform 29"/>
          <p:cNvSpPr>
            <a:spLocks/>
          </p:cNvSpPr>
          <p:nvPr/>
        </p:nvSpPr>
        <p:spPr bwMode="black">
          <a:xfrm>
            <a:off x="6212301"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31" name="Freeform 30"/>
          <p:cNvSpPr>
            <a:spLocks/>
          </p:cNvSpPr>
          <p:nvPr/>
        </p:nvSpPr>
        <p:spPr bwMode="black">
          <a:xfrm>
            <a:off x="6358116" y="5525710"/>
            <a:ext cx="52673"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32" name="Freeform 31"/>
          <p:cNvSpPr>
            <a:spLocks/>
          </p:cNvSpPr>
          <p:nvPr/>
        </p:nvSpPr>
        <p:spPr bwMode="black">
          <a:xfrm>
            <a:off x="6501360"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33" name="Freeform 32"/>
          <p:cNvSpPr>
            <a:spLocks/>
          </p:cNvSpPr>
          <p:nvPr/>
        </p:nvSpPr>
        <p:spPr bwMode="black">
          <a:xfrm>
            <a:off x="6647176" y="5654198"/>
            <a:ext cx="52673"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Tree>
    <p:extLst>
      <p:ext uri="{BB962C8B-B14F-4D97-AF65-F5344CB8AC3E}">
        <p14:creationId xmlns:p14="http://schemas.microsoft.com/office/powerpoint/2010/main" val="244264348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00"/>
                                        <p:tgtEl>
                                          <p:spTgt spid="2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700"/>
                                        <p:tgtEl>
                                          <p:spTgt spid="27"/>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700"/>
                                        <p:tgtEl>
                                          <p:spTgt spid="2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700"/>
                                        <p:tgtEl>
                                          <p:spTgt spid="3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700"/>
                                        <p:tgtEl>
                                          <p:spTgt spid="33"/>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700"/>
                                        <p:tgtEl>
                                          <p:spTgt spid="26"/>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700"/>
                                        <p:tgtEl>
                                          <p:spTgt spid="28"/>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700"/>
                                        <p:tgtEl>
                                          <p:spTgt spid="30"/>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700"/>
                                        <p:tgtEl>
                                          <p:spTgt spid="32"/>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25"/>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27"/>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29"/>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31"/>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33"/>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26"/>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28"/>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30"/>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32"/>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700"/>
                                        <p:tgtEl>
                                          <p:spTgt spid="22"/>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700"/>
                                        <p:tgtEl>
                                          <p:spTgt spid="20"/>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700"/>
                                        <p:tgtEl>
                                          <p:spTgt spid="24"/>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700"/>
                                        <p:tgtEl>
                                          <p:spTgt spid="21"/>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Closing Slide-green thank you">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6929" y="0"/>
            <a:ext cx="12205754" cy="6858000"/>
          </a:xfrm>
          <a:prstGeom prst="rect">
            <a:avLst/>
          </a:prstGeom>
          <a:noFill/>
        </p:spPr>
      </p:pic>
      <p:sp>
        <p:nvSpPr>
          <p:cNvPr id="20" name="Rectangle 19"/>
          <p:cNvSpPr>
            <a:spLocks noChangeArrowheads="1"/>
          </p:cNvSpPr>
          <p:nvPr userDrawn="1"/>
        </p:nvSpPr>
        <p:spPr bwMode="black">
          <a:xfrm>
            <a:off x="8415126" y="3708611"/>
            <a:ext cx="155448" cy="441827"/>
          </a:xfrm>
          <a:prstGeom prst="rect">
            <a:avLst/>
          </a:prstGeom>
          <a:solidFill>
            <a:schemeClr val="bg1"/>
          </a:solidFill>
          <a:ln w="9525">
            <a:noFill/>
            <a:miter lim="800000"/>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1" name="Freeform 20"/>
          <p:cNvSpPr>
            <a:spLocks/>
          </p:cNvSpPr>
          <p:nvPr/>
        </p:nvSpPr>
        <p:spPr bwMode="black">
          <a:xfrm>
            <a:off x="9320696" y="3697606"/>
            <a:ext cx="45007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2" name="Freeform 21"/>
          <p:cNvSpPr>
            <a:spLocks/>
          </p:cNvSpPr>
          <p:nvPr/>
        </p:nvSpPr>
        <p:spPr bwMode="black">
          <a:xfrm>
            <a:off x="7764420" y="3697606"/>
            <a:ext cx="45007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3" name="Freeform 22"/>
          <p:cNvSpPr>
            <a:spLocks noEditPoints="1"/>
          </p:cNvSpPr>
          <p:nvPr/>
        </p:nvSpPr>
        <p:spPr bwMode="black">
          <a:xfrm>
            <a:off x="9933445" y="3697606"/>
            <a:ext cx="618172"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4" name="Freeform 23"/>
          <p:cNvSpPr>
            <a:spLocks/>
          </p:cNvSpPr>
          <p:nvPr/>
        </p:nvSpPr>
        <p:spPr bwMode="black">
          <a:xfrm>
            <a:off x="8771206" y="3697606"/>
            <a:ext cx="403078"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5" name="Freeform 24"/>
          <p:cNvSpPr>
            <a:spLocks/>
          </p:cNvSpPr>
          <p:nvPr/>
        </p:nvSpPr>
        <p:spPr bwMode="black">
          <a:xfrm>
            <a:off x="7455346" y="3082440"/>
            <a:ext cx="146409"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6" name="Freeform 25"/>
          <p:cNvSpPr>
            <a:spLocks/>
          </p:cNvSpPr>
          <p:nvPr/>
        </p:nvSpPr>
        <p:spPr bwMode="black">
          <a:xfrm>
            <a:off x="7865652" y="2930203"/>
            <a:ext cx="146409"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7" name="Freeform 26"/>
          <p:cNvSpPr>
            <a:spLocks/>
          </p:cNvSpPr>
          <p:nvPr/>
        </p:nvSpPr>
        <p:spPr bwMode="black">
          <a:xfrm>
            <a:off x="8268733" y="2720845"/>
            <a:ext cx="146409"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8" name="Freeform 27"/>
          <p:cNvSpPr>
            <a:spLocks/>
          </p:cNvSpPr>
          <p:nvPr/>
        </p:nvSpPr>
        <p:spPr bwMode="black">
          <a:xfrm>
            <a:off x="8679038" y="2930181"/>
            <a:ext cx="146409"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9" name="Freeform 28"/>
          <p:cNvSpPr>
            <a:spLocks/>
          </p:cNvSpPr>
          <p:nvPr/>
        </p:nvSpPr>
        <p:spPr bwMode="black">
          <a:xfrm>
            <a:off x="9080293" y="3082463"/>
            <a:ext cx="155448"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30" name="Freeform 29"/>
          <p:cNvSpPr>
            <a:spLocks/>
          </p:cNvSpPr>
          <p:nvPr/>
        </p:nvSpPr>
        <p:spPr bwMode="black">
          <a:xfrm>
            <a:off x="9490605" y="2930181"/>
            <a:ext cx="148216"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31" name="Freeform 30"/>
          <p:cNvSpPr>
            <a:spLocks/>
          </p:cNvSpPr>
          <p:nvPr/>
        </p:nvSpPr>
        <p:spPr bwMode="black">
          <a:xfrm>
            <a:off x="9900914" y="2720823"/>
            <a:ext cx="148216"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32" name="Freeform 31"/>
          <p:cNvSpPr>
            <a:spLocks/>
          </p:cNvSpPr>
          <p:nvPr/>
        </p:nvSpPr>
        <p:spPr bwMode="black">
          <a:xfrm>
            <a:off x="10303987" y="2930181"/>
            <a:ext cx="148216"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33" name="Freeform 32"/>
          <p:cNvSpPr>
            <a:spLocks/>
          </p:cNvSpPr>
          <p:nvPr/>
        </p:nvSpPr>
        <p:spPr bwMode="black">
          <a:xfrm>
            <a:off x="10714296" y="3082463"/>
            <a:ext cx="148216"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34" name="TextBox 33"/>
          <p:cNvSpPr txBox="1"/>
          <p:nvPr userDrawn="1"/>
        </p:nvSpPr>
        <p:spPr>
          <a:xfrm>
            <a:off x="859364" y="3060511"/>
            <a:ext cx="2467342" cy="646331"/>
          </a:xfrm>
          <a:prstGeom prst="rect">
            <a:avLst/>
          </a:prstGeom>
          <a:noFill/>
        </p:spPr>
        <p:txBody>
          <a:bodyPr wrap="none" rtlCol="0">
            <a:spAutoFit/>
          </a:bodyPr>
          <a:lstStyle/>
          <a:p>
            <a:pPr fontAlgn="auto">
              <a:spcBef>
                <a:spcPts val="0"/>
              </a:spcBef>
              <a:spcAft>
                <a:spcPts val="0"/>
              </a:spcAft>
            </a:pPr>
            <a:r>
              <a:rPr lang="en-US" sz="3600" dirty="0">
                <a:solidFill>
                  <a:srgbClr val="FFFFFF"/>
                </a:solidFill>
                <a:latin typeface="Arial"/>
              </a:rPr>
              <a:t>Thank you.</a:t>
            </a:r>
          </a:p>
        </p:txBody>
      </p:sp>
    </p:spTree>
    <p:extLst>
      <p:ext uri="{BB962C8B-B14F-4D97-AF65-F5344CB8AC3E}">
        <p14:creationId xmlns:p14="http://schemas.microsoft.com/office/powerpoint/2010/main" val="383667092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00"/>
                                        <p:tgtEl>
                                          <p:spTgt spid="25"/>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700"/>
                                        <p:tgtEl>
                                          <p:spTgt spid="26"/>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700"/>
                                        <p:tgtEl>
                                          <p:spTgt spid="27"/>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700"/>
                                        <p:tgtEl>
                                          <p:spTgt spid="28"/>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700"/>
                                        <p:tgtEl>
                                          <p:spTgt spid="29"/>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700"/>
                                        <p:tgtEl>
                                          <p:spTgt spid="30"/>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700"/>
                                        <p:tgtEl>
                                          <p:spTgt spid="31"/>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700"/>
                                        <p:tgtEl>
                                          <p:spTgt spid="32"/>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700"/>
                                        <p:tgtEl>
                                          <p:spTgt spid="33"/>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25"/>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27"/>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29"/>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31"/>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33"/>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26"/>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28"/>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30"/>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32"/>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700"/>
                                        <p:tgtEl>
                                          <p:spTgt spid="22"/>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700"/>
                                        <p:tgtEl>
                                          <p:spTgt spid="20"/>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700"/>
                                        <p:tgtEl>
                                          <p:spTgt spid="24"/>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700"/>
                                        <p:tgtEl>
                                          <p:spTgt spid="21"/>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p:bld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Closing Slide-red">
    <p:spTree>
      <p:nvGrpSpPr>
        <p:cNvPr id="1" name=""/>
        <p:cNvGrpSpPr/>
        <p:nvPr/>
      </p:nvGrpSpPr>
      <p:grpSpPr>
        <a:xfrm>
          <a:off x="0" y="0"/>
          <a:ext cx="0" cy="0"/>
          <a:chOff x="0" y="0"/>
          <a:chExt cx="0" cy="0"/>
        </a:xfrm>
      </p:grpSpPr>
      <p:pic>
        <p:nvPicPr>
          <p:cNvPr id="20" name="Picture 19" descr="Complex_Gradient7.jpg"/>
          <p:cNvPicPr>
            <a:picLocks noChangeAspect="1"/>
          </p:cNvPicPr>
          <p:nvPr userDrawn="1"/>
        </p:nvPicPr>
        <p:blipFill>
          <a:blip r:embed="rId2" cstate="print"/>
          <a:srcRect l="1695" r="14438"/>
          <a:stretch>
            <a:fillRect/>
          </a:stretch>
        </p:blipFill>
        <p:spPr>
          <a:xfrm>
            <a:off x="0" y="0"/>
            <a:ext cx="12188825" cy="6858000"/>
          </a:xfrm>
          <a:prstGeom prst="rect">
            <a:avLst/>
          </a:prstGeom>
        </p:spPr>
      </p:pic>
      <p:sp>
        <p:nvSpPr>
          <p:cNvPr id="4" name="Rectangle 3"/>
          <p:cNvSpPr>
            <a:spLocks noChangeArrowheads="1"/>
          </p:cNvSpPr>
          <p:nvPr/>
        </p:nvSpPr>
        <p:spPr bwMode="black">
          <a:xfrm>
            <a:off x="5830099" y="5844550"/>
            <a:ext cx="55243" cy="157016"/>
          </a:xfrm>
          <a:prstGeom prst="rect">
            <a:avLst/>
          </a:prstGeom>
          <a:solidFill>
            <a:schemeClr val="bg1"/>
          </a:solidFill>
          <a:ln w="9525">
            <a:noFill/>
            <a:miter lim="800000"/>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5" name="Freeform 4"/>
          <p:cNvSpPr>
            <a:spLocks/>
          </p:cNvSpPr>
          <p:nvPr/>
        </p:nvSpPr>
        <p:spPr bwMode="black">
          <a:xfrm>
            <a:off x="6151905" y="5840202"/>
            <a:ext cx="159946"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6" name="Freeform 5"/>
          <p:cNvSpPr>
            <a:spLocks/>
          </p:cNvSpPr>
          <p:nvPr/>
        </p:nvSpPr>
        <p:spPr bwMode="black">
          <a:xfrm>
            <a:off x="5598837" y="5840202"/>
            <a:ext cx="159946"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 name="Freeform 6"/>
          <p:cNvSpPr>
            <a:spLocks noEditPoints="1"/>
          </p:cNvSpPr>
          <p:nvPr userDrawn="1"/>
        </p:nvSpPr>
        <p:spPr bwMode="black">
          <a:xfrm>
            <a:off x="6369678" y="5840202"/>
            <a:ext cx="219685"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8" name="Freeform 7"/>
          <p:cNvSpPr>
            <a:spLocks/>
          </p:cNvSpPr>
          <p:nvPr/>
        </p:nvSpPr>
        <p:spPr bwMode="black">
          <a:xfrm>
            <a:off x="5956629" y="5840202"/>
            <a:ext cx="143245"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9" name="Freeform 8"/>
          <p:cNvSpPr>
            <a:spLocks/>
          </p:cNvSpPr>
          <p:nvPr/>
        </p:nvSpPr>
        <p:spPr bwMode="black">
          <a:xfrm>
            <a:off x="5488996" y="5654198"/>
            <a:ext cx="52030"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10" name="Freeform 9"/>
          <p:cNvSpPr>
            <a:spLocks/>
          </p:cNvSpPr>
          <p:nvPr/>
        </p:nvSpPr>
        <p:spPr bwMode="black">
          <a:xfrm>
            <a:off x="5634810"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11" name="Freeform 10"/>
          <p:cNvSpPr>
            <a:spLocks/>
          </p:cNvSpPr>
          <p:nvPr/>
        </p:nvSpPr>
        <p:spPr bwMode="black">
          <a:xfrm>
            <a:off x="5778054" y="5525710"/>
            <a:ext cx="52030"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12" name="Freeform 11"/>
          <p:cNvSpPr>
            <a:spLocks/>
          </p:cNvSpPr>
          <p:nvPr/>
        </p:nvSpPr>
        <p:spPr bwMode="black">
          <a:xfrm>
            <a:off x="5923868"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14" name="Freeform 13"/>
          <p:cNvSpPr>
            <a:spLocks/>
          </p:cNvSpPr>
          <p:nvPr/>
        </p:nvSpPr>
        <p:spPr bwMode="black">
          <a:xfrm>
            <a:off x="6066486" y="5654198"/>
            <a:ext cx="55243"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15" name="Freeform 14"/>
          <p:cNvSpPr>
            <a:spLocks/>
          </p:cNvSpPr>
          <p:nvPr/>
        </p:nvSpPr>
        <p:spPr bwMode="black">
          <a:xfrm>
            <a:off x="6212301"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16" name="Freeform 15"/>
          <p:cNvSpPr>
            <a:spLocks/>
          </p:cNvSpPr>
          <p:nvPr/>
        </p:nvSpPr>
        <p:spPr bwMode="black">
          <a:xfrm>
            <a:off x="6358116" y="5525710"/>
            <a:ext cx="52673"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17" name="Freeform 16"/>
          <p:cNvSpPr>
            <a:spLocks/>
          </p:cNvSpPr>
          <p:nvPr/>
        </p:nvSpPr>
        <p:spPr bwMode="black">
          <a:xfrm>
            <a:off x="6501360"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18" name="Freeform 17"/>
          <p:cNvSpPr>
            <a:spLocks/>
          </p:cNvSpPr>
          <p:nvPr/>
        </p:nvSpPr>
        <p:spPr bwMode="black">
          <a:xfrm>
            <a:off x="6647176" y="5654198"/>
            <a:ext cx="52673"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Tree>
    <p:extLst>
      <p:ext uri="{BB962C8B-B14F-4D97-AF65-F5344CB8AC3E}">
        <p14:creationId xmlns:p14="http://schemas.microsoft.com/office/powerpoint/2010/main" val="136880340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700"/>
                                        <p:tgtEl>
                                          <p:spTgt spid="11"/>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700"/>
                                        <p:tgtEl>
                                          <p:spTgt spid="14"/>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700"/>
                                        <p:tgtEl>
                                          <p:spTgt spid="16"/>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700"/>
                                        <p:tgtEl>
                                          <p:spTgt spid="18"/>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700"/>
                                        <p:tgtEl>
                                          <p:spTgt spid="10"/>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700"/>
                                        <p:tgtEl>
                                          <p:spTgt spid="12"/>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00"/>
                                        <p:tgtEl>
                                          <p:spTgt spid="15"/>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700"/>
                                        <p:tgtEl>
                                          <p:spTgt spid="17"/>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9"/>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11"/>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14"/>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16"/>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18"/>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10"/>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12"/>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15"/>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17"/>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700"/>
                                        <p:tgtEl>
                                          <p:spTgt spid="6"/>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700"/>
                                        <p:tgtEl>
                                          <p:spTgt spid="4"/>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700"/>
                                        <p:tgtEl>
                                          <p:spTgt spid="8"/>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700"/>
                                        <p:tgtEl>
                                          <p:spTgt spid="5"/>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Closing Slide-red thank you">
    <p:spTree>
      <p:nvGrpSpPr>
        <p:cNvPr id="1" name=""/>
        <p:cNvGrpSpPr/>
        <p:nvPr/>
      </p:nvGrpSpPr>
      <p:grpSpPr>
        <a:xfrm>
          <a:off x="0" y="0"/>
          <a:ext cx="0" cy="0"/>
          <a:chOff x="0" y="0"/>
          <a:chExt cx="0" cy="0"/>
        </a:xfrm>
      </p:grpSpPr>
      <p:pic>
        <p:nvPicPr>
          <p:cNvPr id="18" name="Picture 17" descr="Complex_Gradient7.jpg"/>
          <p:cNvPicPr>
            <a:picLocks noChangeAspect="1"/>
          </p:cNvPicPr>
          <p:nvPr userDrawn="1"/>
        </p:nvPicPr>
        <p:blipFill>
          <a:blip r:embed="rId2" cstate="print"/>
          <a:srcRect l="1695" r="14438"/>
          <a:stretch>
            <a:fillRect/>
          </a:stretch>
        </p:blipFill>
        <p:spPr>
          <a:xfrm>
            <a:off x="0" y="0"/>
            <a:ext cx="12188825" cy="6858000"/>
          </a:xfrm>
          <a:prstGeom prst="rect">
            <a:avLst/>
          </a:prstGeom>
        </p:spPr>
      </p:pic>
      <p:sp>
        <p:nvSpPr>
          <p:cNvPr id="34" name="TextBox 33"/>
          <p:cNvSpPr txBox="1"/>
          <p:nvPr userDrawn="1"/>
        </p:nvSpPr>
        <p:spPr>
          <a:xfrm>
            <a:off x="859364" y="3060511"/>
            <a:ext cx="2467342" cy="646331"/>
          </a:xfrm>
          <a:prstGeom prst="rect">
            <a:avLst/>
          </a:prstGeom>
          <a:noFill/>
        </p:spPr>
        <p:txBody>
          <a:bodyPr wrap="none" rtlCol="0">
            <a:spAutoFit/>
          </a:bodyPr>
          <a:lstStyle/>
          <a:p>
            <a:pPr fontAlgn="auto">
              <a:spcBef>
                <a:spcPts val="0"/>
              </a:spcBef>
              <a:spcAft>
                <a:spcPts val="0"/>
              </a:spcAft>
            </a:pPr>
            <a:r>
              <a:rPr lang="en-US" sz="3600" dirty="0">
                <a:solidFill>
                  <a:srgbClr val="FFFFFF"/>
                </a:solidFill>
                <a:latin typeface="Arial"/>
              </a:rPr>
              <a:t>Thank you.</a:t>
            </a:r>
          </a:p>
        </p:txBody>
      </p:sp>
      <p:sp>
        <p:nvSpPr>
          <p:cNvPr id="19" name="Rectangle 18"/>
          <p:cNvSpPr>
            <a:spLocks noChangeArrowheads="1"/>
          </p:cNvSpPr>
          <p:nvPr/>
        </p:nvSpPr>
        <p:spPr bwMode="black">
          <a:xfrm>
            <a:off x="8415126" y="3708611"/>
            <a:ext cx="155448" cy="441827"/>
          </a:xfrm>
          <a:prstGeom prst="rect">
            <a:avLst/>
          </a:prstGeom>
          <a:solidFill>
            <a:schemeClr val="bg1"/>
          </a:solidFill>
          <a:ln w="9525">
            <a:noFill/>
            <a:miter lim="800000"/>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35" name="Freeform 34"/>
          <p:cNvSpPr>
            <a:spLocks/>
          </p:cNvSpPr>
          <p:nvPr/>
        </p:nvSpPr>
        <p:spPr bwMode="black">
          <a:xfrm>
            <a:off x="9320696" y="3697606"/>
            <a:ext cx="45007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36" name="Freeform 35"/>
          <p:cNvSpPr>
            <a:spLocks/>
          </p:cNvSpPr>
          <p:nvPr userDrawn="1"/>
        </p:nvSpPr>
        <p:spPr bwMode="black">
          <a:xfrm>
            <a:off x="7764420" y="3697606"/>
            <a:ext cx="45007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37" name="Freeform 36"/>
          <p:cNvSpPr>
            <a:spLocks noEditPoints="1"/>
          </p:cNvSpPr>
          <p:nvPr/>
        </p:nvSpPr>
        <p:spPr bwMode="black">
          <a:xfrm>
            <a:off x="9933445" y="3697606"/>
            <a:ext cx="618172"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38" name="Freeform 37"/>
          <p:cNvSpPr>
            <a:spLocks/>
          </p:cNvSpPr>
          <p:nvPr/>
        </p:nvSpPr>
        <p:spPr bwMode="black">
          <a:xfrm>
            <a:off x="8771206" y="3697606"/>
            <a:ext cx="403078"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39" name="Freeform 38"/>
          <p:cNvSpPr>
            <a:spLocks/>
          </p:cNvSpPr>
          <p:nvPr/>
        </p:nvSpPr>
        <p:spPr bwMode="black">
          <a:xfrm>
            <a:off x="7455346" y="3082440"/>
            <a:ext cx="146409"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40" name="Freeform 39"/>
          <p:cNvSpPr>
            <a:spLocks/>
          </p:cNvSpPr>
          <p:nvPr/>
        </p:nvSpPr>
        <p:spPr bwMode="black">
          <a:xfrm>
            <a:off x="7865652" y="2930203"/>
            <a:ext cx="146409"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41" name="Freeform 40"/>
          <p:cNvSpPr>
            <a:spLocks/>
          </p:cNvSpPr>
          <p:nvPr/>
        </p:nvSpPr>
        <p:spPr bwMode="black">
          <a:xfrm>
            <a:off x="8268733" y="2720845"/>
            <a:ext cx="146409"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42" name="Freeform 41"/>
          <p:cNvSpPr>
            <a:spLocks/>
          </p:cNvSpPr>
          <p:nvPr/>
        </p:nvSpPr>
        <p:spPr bwMode="black">
          <a:xfrm>
            <a:off x="8679038" y="2930181"/>
            <a:ext cx="146409"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43" name="Freeform 42"/>
          <p:cNvSpPr>
            <a:spLocks/>
          </p:cNvSpPr>
          <p:nvPr/>
        </p:nvSpPr>
        <p:spPr bwMode="black">
          <a:xfrm>
            <a:off x="9080293" y="3082463"/>
            <a:ext cx="155448"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44" name="Freeform 43"/>
          <p:cNvSpPr>
            <a:spLocks/>
          </p:cNvSpPr>
          <p:nvPr/>
        </p:nvSpPr>
        <p:spPr bwMode="black">
          <a:xfrm>
            <a:off x="9490605" y="2930181"/>
            <a:ext cx="148216"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45" name="Freeform 44"/>
          <p:cNvSpPr>
            <a:spLocks/>
          </p:cNvSpPr>
          <p:nvPr/>
        </p:nvSpPr>
        <p:spPr bwMode="black">
          <a:xfrm>
            <a:off x="9900914" y="2720823"/>
            <a:ext cx="148216"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46" name="Freeform 45"/>
          <p:cNvSpPr>
            <a:spLocks/>
          </p:cNvSpPr>
          <p:nvPr/>
        </p:nvSpPr>
        <p:spPr bwMode="black">
          <a:xfrm>
            <a:off x="10303987" y="2930181"/>
            <a:ext cx="148216"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47" name="Freeform 46"/>
          <p:cNvSpPr>
            <a:spLocks/>
          </p:cNvSpPr>
          <p:nvPr/>
        </p:nvSpPr>
        <p:spPr bwMode="black">
          <a:xfrm>
            <a:off x="10714296" y="3082463"/>
            <a:ext cx="148216"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Tree>
    <p:extLst>
      <p:ext uri="{BB962C8B-B14F-4D97-AF65-F5344CB8AC3E}">
        <p14:creationId xmlns:p14="http://schemas.microsoft.com/office/powerpoint/2010/main" val="407799560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700"/>
                                        <p:tgtEl>
                                          <p:spTgt spid="39"/>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700"/>
                                        <p:tgtEl>
                                          <p:spTgt spid="40"/>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700"/>
                                        <p:tgtEl>
                                          <p:spTgt spid="41"/>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700"/>
                                        <p:tgtEl>
                                          <p:spTgt spid="42"/>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700"/>
                                        <p:tgtEl>
                                          <p:spTgt spid="4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700"/>
                                        <p:tgtEl>
                                          <p:spTgt spid="44"/>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700"/>
                                        <p:tgtEl>
                                          <p:spTgt spid="45"/>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700"/>
                                        <p:tgtEl>
                                          <p:spTgt spid="46"/>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700"/>
                                        <p:tgtEl>
                                          <p:spTgt spid="47"/>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39"/>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1"/>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3"/>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5"/>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47"/>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0"/>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2"/>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4"/>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6"/>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700"/>
                                        <p:tgtEl>
                                          <p:spTgt spid="36"/>
                                        </p:tgtEl>
                                      </p:cBhvr>
                                    </p:animEffect>
                                  </p:childTnLst>
                                </p:cTn>
                              </p:par>
                              <p:par>
                                <p:cTn id="58" presetID="10" presetClass="entr" presetSubtype="0" fill="hold" nodeType="withEffect">
                                  <p:stCondLst>
                                    <p:cond delay="10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700"/>
                                        <p:tgtEl>
                                          <p:spTgt spid="19"/>
                                        </p:tgtEl>
                                      </p:cBhvr>
                                    </p:animEffect>
                                  </p:childTnLst>
                                </p:cTn>
                              </p:par>
                              <p:par>
                                <p:cTn id="61" presetID="10" presetClass="entr" presetSubtype="0" fill="hold" nodeType="withEffect">
                                  <p:stCondLst>
                                    <p:cond delay="20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700"/>
                                        <p:tgtEl>
                                          <p:spTgt spid="38"/>
                                        </p:tgtEl>
                                      </p:cBhvr>
                                    </p:animEffect>
                                  </p:childTnLst>
                                </p:cTn>
                              </p:par>
                              <p:par>
                                <p:cTn id="64" presetID="10" presetClass="entr" presetSubtype="0" fill="hold" nodeType="withEffect">
                                  <p:stCondLst>
                                    <p:cond delay="30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700"/>
                                        <p:tgtEl>
                                          <p:spTgt spid="35"/>
                                        </p:tgtEl>
                                      </p:cBhvr>
                                    </p:animEffect>
                                  </p:childTnLst>
                                </p:cTn>
                              </p:par>
                              <p:par>
                                <p:cTn id="67" presetID="10" presetClass="entr" presetSubtype="0" fill="hold" nodeType="withEffect">
                                  <p:stCondLst>
                                    <p:cond delay="40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7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73956" y="457200"/>
            <a:ext cx="10857788" cy="838200"/>
          </a:xfrm>
        </p:spPr>
        <p:txBody>
          <a:bodyPr/>
          <a:lstStyle/>
          <a:p>
            <a:r>
              <a:rPr lang="en-US"/>
              <a:t>Click to edit Master title style</a:t>
            </a:r>
          </a:p>
        </p:txBody>
      </p:sp>
      <p:sp>
        <p:nvSpPr>
          <p:cNvPr id="3" name="Chart Placeholder 2"/>
          <p:cNvSpPr>
            <a:spLocks noGrp="1"/>
          </p:cNvSpPr>
          <p:nvPr>
            <p:ph type="chart" idx="1"/>
          </p:nvPr>
        </p:nvSpPr>
        <p:spPr>
          <a:xfrm>
            <a:off x="873972" y="1781182"/>
            <a:ext cx="10584809" cy="3571875"/>
          </a:xfrm>
        </p:spPr>
        <p:txBody>
          <a:bodyPr/>
          <a:lstStyle/>
          <a:p>
            <a:pPr lvl="0"/>
            <a:endParaRPr lang="en-US" noProof="0"/>
          </a:p>
        </p:txBody>
      </p:sp>
    </p:spTree>
    <p:extLst>
      <p:ext uri="{BB962C8B-B14F-4D97-AF65-F5344CB8AC3E}">
        <p14:creationId xmlns:p14="http://schemas.microsoft.com/office/powerpoint/2010/main" val="1536923234"/>
      </p:ext>
    </p:extLst>
  </p:cSld>
  <p:clrMapOvr>
    <a:masterClrMapping/>
  </p:clrMapOvr>
  <p:transition spd="med">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83536" y="1797054"/>
            <a:ext cx="11124420" cy="3544971"/>
          </a:xfrm>
          <a:prstGeom prst="rect">
            <a:avLst/>
          </a:prstGeom>
        </p:spPr>
        <p:txBody>
          <a:bodyPr lIns="91420" tIns="45710" rIns="91420" bIns="45710">
            <a:noAutofit/>
          </a:bodyPr>
          <a:lstStyle>
            <a:lvl1pPr marL="0" indent="0" algn="ctr">
              <a:buNone/>
              <a:defRPr sz="2666" baseline="0">
                <a:solidFill>
                  <a:schemeClr val="tx2"/>
                </a:solidFill>
                <a:latin typeface="+mn-lt"/>
              </a:defRPr>
            </a:lvl1pPr>
          </a:lstStyle>
          <a:p>
            <a:pPr lvl="0"/>
            <a:r>
              <a:rPr lang="en-US" noProof="0"/>
              <a:t>Click icon to add table</a:t>
            </a:r>
            <a:endParaRPr lang="en-GB" noProof="0"/>
          </a:p>
        </p:txBody>
      </p:sp>
      <p:sp>
        <p:nvSpPr>
          <p:cNvPr id="6" name="Text Placeholder 9"/>
          <p:cNvSpPr>
            <a:spLocks noGrp="1"/>
          </p:cNvSpPr>
          <p:nvPr>
            <p:ph type="body" sz="quarter" idx="11"/>
          </p:nvPr>
        </p:nvSpPr>
        <p:spPr>
          <a:xfrm>
            <a:off x="583537" y="5530965"/>
            <a:ext cx="9571256" cy="434977"/>
          </a:xfrm>
          <a:prstGeom prst="rect">
            <a:avLst/>
          </a:prstGeom>
        </p:spPr>
        <p:txBody>
          <a:bodyPr wrap="square" lIns="91420" tIns="45710" rIns="91420" bIns="45710" anchor="b" anchorCtr="0">
            <a:noAutofit/>
          </a:bodyPr>
          <a:lstStyle>
            <a:lvl1pPr algn="l" defTabSz="804565">
              <a:lnSpc>
                <a:spcPct val="100000"/>
              </a:lnSpc>
              <a:spcBef>
                <a:spcPct val="50000"/>
              </a:spcBef>
              <a:buNone/>
              <a:defRPr sz="2133" b="0" i="0">
                <a:solidFill>
                  <a:schemeClr val="tx2"/>
                </a:solidFill>
                <a:latin typeface="+mj-lt"/>
                <a:cs typeface="CiscoSans ExtraLight"/>
              </a:defRPr>
            </a:lvl1pPr>
            <a:lvl2pPr>
              <a:buFont typeface="Arial" pitchFamily="34" charset="0"/>
              <a:buNone/>
              <a:defRPr sz="1466"/>
            </a:lvl2pPr>
            <a:lvl3pPr>
              <a:buFont typeface="Arial" pitchFamily="34" charset="0"/>
              <a:buNone/>
              <a:defRPr sz="1466"/>
            </a:lvl3pPr>
            <a:lvl4pPr>
              <a:buFont typeface="Arial" pitchFamily="34" charset="0"/>
              <a:buNone/>
              <a:defRPr sz="1466"/>
            </a:lvl4pPr>
            <a:lvl5pPr>
              <a:buFont typeface="Arial" pitchFamily="34" charset="0"/>
              <a:buNone/>
              <a:defRPr sz="1466"/>
            </a:lvl5pPr>
          </a:lstStyle>
          <a:p>
            <a:pPr lvl="0"/>
            <a:r>
              <a:rPr lang="en-US"/>
              <a:t>Click to edit Master text styles</a:t>
            </a:r>
          </a:p>
        </p:txBody>
      </p:sp>
      <p:sp>
        <p:nvSpPr>
          <p:cNvPr id="5"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53586974"/>
      </p:ext>
    </p:extLst>
  </p:cSld>
  <p:clrMapOvr>
    <a:masterClrMapping/>
  </p:clrMapOvr>
  <p:transition spd="med">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Title &amp; Bullets/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3" y="274638"/>
            <a:ext cx="11003912" cy="1143000"/>
          </a:xfrm>
          <a:prstGeom prst="rect">
            <a:avLst/>
          </a:prstGeom>
        </p:spPr>
        <p:txBody>
          <a:bodyPr anchor="ctr" anchorCtr="0"/>
          <a:lstStyle>
            <a:lvl1pPr>
              <a:defRPr sz="4000">
                <a:solidFill>
                  <a:srgbClr val="262626"/>
                </a:solidFill>
              </a:defRPr>
            </a:lvl1pPr>
          </a:lstStyle>
          <a:p>
            <a:r>
              <a:rPr lang="en-US" dirty="0"/>
              <a:t>Enter Title</a:t>
            </a:r>
          </a:p>
        </p:txBody>
      </p:sp>
      <p:sp>
        <p:nvSpPr>
          <p:cNvPr id="4" name="Content Placeholder 3"/>
          <p:cNvSpPr>
            <a:spLocks noGrp="1"/>
          </p:cNvSpPr>
          <p:nvPr>
            <p:ph sz="half" idx="2" hasCustomPrompt="1"/>
          </p:nvPr>
        </p:nvSpPr>
        <p:spPr>
          <a:xfrm>
            <a:off x="609440" y="1417641"/>
            <a:ext cx="11003914" cy="4708525"/>
          </a:xfrm>
          <a:prstGeom prst="rect">
            <a:avLst/>
          </a:prstGeom>
        </p:spPr>
        <p:txBody>
          <a:bodyPr/>
          <a:lstStyle>
            <a:lvl1pPr marL="342900" indent="-342900">
              <a:buSzPct val="100000"/>
              <a:buFontTx/>
              <a:buBlip>
                <a:blip r:embed="rId2"/>
              </a:buBlip>
              <a:defRPr sz="2800"/>
            </a:lvl1pPr>
            <a:lvl2pPr>
              <a:defRPr sz="2300"/>
            </a:lvl2pPr>
            <a:lvl3pPr>
              <a:defRPr sz="2300"/>
            </a:lvl3pPr>
            <a:lvl4pPr>
              <a:defRPr sz="2300"/>
            </a:lvl4pPr>
            <a:lvl5pPr>
              <a:defRPr sz="2300"/>
            </a:lvl5pPr>
            <a:lvl6pPr>
              <a:defRPr sz="1600"/>
            </a:lvl6pPr>
            <a:lvl7pPr>
              <a:defRPr sz="1600"/>
            </a:lvl7pPr>
            <a:lvl8pPr>
              <a:defRPr sz="1600"/>
            </a:lvl8pPr>
            <a:lvl9pPr>
              <a:defRPr sz="1600"/>
            </a:lvl9pPr>
          </a:lstStyle>
          <a:p>
            <a:pPr lvl="0"/>
            <a:r>
              <a:rPr lang="en-US" dirty="0"/>
              <a:t>Enter Bullet/Content</a:t>
            </a:r>
          </a:p>
          <a:p>
            <a:pPr lvl="0"/>
            <a:r>
              <a:rPr lang="en-US" dirty="0"/>
              <a:t>Enter Bullet/Content</a:t>
            </a:r>
          </a:p>
          <a:p>
            <a:pPr lvl="0"/>
            <a:r>
              <a:rPr lang="en-US" dirty="0"/>
              <a:t>Enter Bullet/Content</a:t>
            </a:r>
          </a:p>
          <a:p>
            <a:pPr lvl="0"/>
            <a:r>
              <a:rPr lang="en-US" dirty="0"/>
              <a:t>Enter Bullet/Content</a:t>
            </a:r>
          </a:p>
          <a:p>
            <a:pPr lvl="0"/>
            <a:r>
              <a:rPr lang="en-US" dirty="0"/>
              <a:t>Enter Bullet/Content</a:t>
            </a:r>
          </a:p>
          <a:p>
            <a:pPr lvl="0"/>
            <a:r>
              <a:rPr lang="en-US" dirty="0"/>
              <a:t>Enter Bullet/Content</a:t>
            </a:r>
          </a:p>
        </p:txBody>
      </p:sp>
    </p:spTree>
    <p:extLst>
      <p:ext uri="{BB962C8B-B14F-4D97-AF65-F5344CB8AC3E}">
        <p14:creationId xmlns:p14="http://schemas.microsoft.com/office/powerpoint/2010/main" val="376009160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2_Multi_Slid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5399" y="404085"/>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a:t>Title Goes Here</a:t>
            </a:r>
          </a:p>
        </p:txBody>
      </p:sp>
      <p:sp>
        <p:nvSpPr>
          <p:cNvPr id="5" name="Content Placeholder 2"/>
          <p:cNvSpPr>
            <a:spLocks noGrp="1"/>
          </p:cNvSpPr>
          <p:nvPr>
            <p:ph idx="1" hasCustomPrompt="1"/>
          </p:nvPr>
        </p:nvSpPr>
        <p:spPr>
          <a:xfrm>
            <a:off x="348573" y="1600210"/>
            <a:ext cx="11543628" cy="4525433"/>
          </a:xfrm>
          <a:prstGeom prst="rect">
            <a:avLst/>
          </a:prstGeom>
        </p:spPr>
        <p:txBody>
          <a:bodyPr lIns="121883" tIns="60941" rIns="121883" bIns="60941">
            <a:noAutofit/>
          </a:bodyPr>
          <a:lstStyle>
            <a:lvl1pPr marL="380885" marR="0" indent="-380885" algn="l" defTabSz="609417" rtl="0" eaLnBrk="1" fontAlgn="auto" latinLnBrk="0" hangingPunct="1">
              <a:lnSpc>
                <a:spcPct val="100000"/>
              </a:lnSpc>
              <a:spcBef>
                <a:spcPct val="20000"/>
              </a:spcBef>
              <a:spcAft>
                <a:spcPts val="0"/>
              </a:spcAft>
              <a:buClrTx/>
              <a:buSzTx/>
              <a:buFont typeface="Arial"/>
              <a:buChar char="•"/>
              <a:tabLst/>
              <a:defRPr sz="2700" b="0" i="0" baseline="0">
                <a:solidFill>
                  <a:schemeClr val="bg1"/>
                </a:solidFill>
                <a:latin typeface="+mn-lt"/>
                <a:cs typeface="CiscoSans ExtraLight"/>
              </a:defRPr>
            </a:lvl1pPr>
            <a:lvl2pPr marL="479856" indent="-287914">
              <a:buClr>
                <a:schemeClr val="accent3"/>
              </a:buClr>
              <a:buFont typeface="Wingdings" charset="2"/>
              <a:buChar char="Ø"/>
              <a:defRPr baseline="0">
                <a:solidFill>
                  <a:srgbClr val="FFFFFF"/>
                </a:solidFill>
              </a:defRPr>
            </a:lvl2pPr>
          </a:lstStyle>
          <a:p>
            <a:r>
              <a:rPr lang="en-US" sz="2400" dirty="0"/>
              <a:t>Text 1</a:t>
            </a:r>
          </a:p>
          <a:p>
            <a:r>
              <a:rPr lang="en-US" sz="2400" dirty="0"/>
              <a:t>Text 2</a:t>
            </a:r>
          </a:p>
          <a:p>
            <a:pPr lvl="1"/>
            <a:r>
              <a:rPr lang="en-US" sz="2400" dirty="0"/>
              <a:t>Sub-bullet</a:t>
            </a:r>
          </a:p>
          <a:p>
            <a:pPr lvl="1"/>
            <a:endParaRPr lang="en-US" sz="2400" dirty="0"/>
          </a:p>
        </p:txBody>
      </p:sp>
      <p:sp>
        <p:nvSpPr>
          <p:cNvPr id="8" name="Rectangle 5"/>
          <p:cNvSpPr>
            <a:spLocks noChangeArrowheads="1"/>
          </p:cNvSpPr>
          <p:nvPr userDrawn="1"/>
        </p:nvSpPr>
        <p:spPr bwMode="ltGray">
          <a:xfrm>
            <a:off x="10515210" y="6327990"/>
            <a:ext cx="916017" cy="206014"/>
          </a:xfrm>
          <a:prstGeom prst="rect">
            <a:avLst/>
          </a:prstGeom>
          <a:noFill/>
          <a:ln w="9525">
            <a:noFill/>
            <a:miter lim="800000"/>
            <a:headEnd/>
            <a:tailEnd/>
          </a:ln>
          <a:effectLst/>
        </p:spPr>
        <p:txBody>
          <a:bodyPr wrap="none" lIns="82104" tIns="41051" rIns="82104" bIns="41051" anchor="b">
            <a:spAutoFit/>
          </a:bodyPr>
          <a:lstStyle/>
          <a:p>
            <a:pPr algn="r" defTabSz="814217" fontAlgn="auto">
              <a:spcBef>
                <a:spcPts val="0"/>
              </a:spcBef>
              <a:spcAft>
                <a:spcPts val="0"/>
              </a:spcAft>
            </a:pPr>
            <a:r>
              <a:rPr lang="en-US" sz="800" dirty="0">
                <a:solidFill>
                  <a:srgbClr val="FFFFFF"/>
                </a:solidFill>
                <a:latin typeface="CiscoSansTT Light"/>
                <a:cs typeface="CiscoSans Thin"/>
              </a:rPr>
              <a:t>Cisco Confidential</a:t>
            </a:r>
          </a:p>
        </p:txBody>
      </p:sp>
      <p:sp>
        <p:nvSpPr>
          <p:cNvPr id="9" name="Rectangle 7"/>
          <p:cNvSpPr>
            <a:spLocks noChangeArrowheads="1"/>
          </p:cNvSpPr>
          <p:nvPr userDrawn="1"/>
        </p:nvSpPr>
        <p:spPr bwMode="ltGray">
          <a:xfrm>
            <a:off x="11551102" y="6323886"/>
            <a:ext cx="287640" cy="206014"/>
          </a:xfrm>
          <a:prstGeom prst="rect">
            <a:avLst/>
          </a:prstGeom>
          <a:noFill/>
          <a:ln w="9525" algn="ctr">
            <a:noFill/>
            <a:miter lim="800000"/>
            <a:headEnd/>
            <a:tailEnd/>
          </a:ln>
          <a:effectLst/>
        </p:spPr>
        <p:txBody>
          <a:bodyPr wrap="none" lIns="82104" tIns="41051" rIns="82104" bIns="41051" anchor="b">
            <a:spAutoFit/>
          </a:bodyPr>
          <a:lstStyle/>
          <a:p>
            <a:pPr algn="r" defTabSz="814217" fontAlgn="auto">
              <a:spcBef>
                <a:spcPts val="0"/>
              </a:spcBef>
              <a:spcAft>
                <a:spcPts val="0"/>
              </a:spcAft>
            </a:pPr>
            <a:fld id="{DFCF27A5-1A5B-48D3-A060-2758FFBB1ADD}" type="slidenum">
              <a:rPr lang="en-US" sz="800">
                <a:solidFill>
                  <a:srgbClr val="FFFFFF"/>
                </a:solidFill>
                <a:latin typeface="CiscoSansTT Light"/>
                <a:cs typeface="CiscoSans Thin"/>
              </a:rPr>
              <a:pPr algn="r" defTabSz="814217" fontAlgn="auto">
                <a:spcBef>
                  <a:spcPts val="0"/>
                </a:spcBef>
                <a:spcAft>
                  <a:spcPts val="0"/>
                </a:spcAft>
              </a:pPr>
              <a:t>‹#›</a:t>
            </a:fld>
            <a:endParaRPr lang="en-US" sz="800" dirty="0">
              <a:solidFill>
                <a:srgbClr val="FFFFFF"/>
              </a:solidFill>
              <a:latin typeface="CiscoSansTT Light"/>
              <a:cs typeface="CiscoSans Thin"/>
            </a:endParaRPr>
          </a:p>
        </p:txBody>
      </p:sp>
      <p:sp>
        <p:nvSpPr>
          <p:cNvPr id="10" name="Rectangle 4"/>
          <p:cNvSpPr>
            <a:spLocks noChangeArrowheads="1"/>
          </p:cNvSpPr>
          <p:nvPr userDrawn="1"/>
        </p:nvSpPr>
        <p:spPr bwMode="ltGray">
          <a:xfrm>
            <a:off x="389299" y="6329723"/>
            <a:ext cx="4559499" cy="206014"/>
          </a:xfrm>
          <a:prstGeom prst="rect">
            <a:avLst/>
          </a:prstGeom>
          <a:noFill/>
          <a:ln w="9525">
            <a:noFill/>
            <a:miter lim="800000"/>
            <a:headEnd/>
            <a:tailEnd/>
          </a:ln>
          <a:effectLst/>
        </p:spPr>
        <p:txBody>
          <a:bodyPr wrap="square" lIns="82104" tIns="41051" rIns="82104" bIns="41051" anchor="b" anchorCtr="0">
            <a:spAutoFit/>
          </a:bodyPr>
          <a:lstStyle/>
          <a:p>
            <a:pPr defTabSz="814217" fontAlgn="auto">
              <a:spcBef>
                <a:spcPts val="0"/>
              </a:spcBef>
              <a:spcAft>
                <a:spcPts val="0"/>
              </a:spcAft>
            </a:pPr>
            <a:r>
              <a:rPr lang="en-US" sz="800" dirty="0">
                <a:solidFill>
                  <a:srgbClr val="FFFFFF"/>
                </a:solidFill>
                <a:latin typeface="CiscoSansTT Light"/>
                <a:cs typeface="CiscoSans Thin"/>
              </a:rPr>
              <a:t>© 2013-2014  Cisco and/or its affiliates. All rights reserved.</a:t>
            </a:r>
          </a:p>
        </p:txBody>
      </p:sp>
      <p:cxnSp>
        <p:nvCxnSpPr>
          <p:cNvPr id="11" name="Straight Connector 10"/>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124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par>
                                <p:cTn id="16" presetID="10" presetClass="entr" presetSubtype="0" fill="hold" grpId="0" nodeType="withEffect" nodePh="1">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2">
            <p:tnLst>
              <p:par>
                <p:cTn presetID="10" presetClass="entr" presetSubtype="0" fill="hold" nodeType="withEffect" nodePh="1">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3_Multi_Slid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5399" y="404085"/>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a:t>Title Goes Here</a:t>
            </a:r>
          </a:p>
        </p:txBody>
      </p:sp>
      <p:sp>
        <p:nvSpPr>
          <p:cNvPr id="5" name="Content Placeholder 2"/>
          <p:cNvSpPr>
            <a:spLocks noGrp="1"/>
          </p:cNvSpPr>
          <p:nvPr>
            <p:ph idx="1" hasCustomPrompt="1"/>
          </p:nvPr>
        </p:nvSpPr>
        <p:spPr>
          <a:xfrm>
            <a:off x="348573" y="1600210"/>
            <a:ext cx="5439783" cy="4525433"/>
          </a:xfrm>
          <a:prstGeom prst="rect">
            <a:avLst/>
          </a:prstGeom>
        </p:spPr>
        <p:txBody>
          <a:bodyPr lIns="121883" tIns="60941" rIns="121883" bIns="60941">
            <a:noAutofit/>
          </a:bodyPr>
          <a:lstStyle>
            <a:lvl1pPr marL="380885" marR="0" indent="-380885" algn="l" defTabSz="609417" rtl="0" eaLnBrk="1" fontAlgn="auto" latinLnBrk="0" hangingPunct="1">
              <a:lnSpc>
                <a:spcPct val="100000"/>
              </a:lnSpc>
              <a:spcBef>
                <a:spcPct val="20000"/>
              </a:spcBef>
              <a:spcAft>
                <a:spcPts val="0"/>
              </a:spcAft>
              <a:buClrTx/>
              <a:buSzTx/>
              <a:buFont typeface="Arial"/>
              <a:buChar char="•"/>
              <a:tabLst/>
              <a:defRPr sz="2700" b="0" i="0" baseline="0">
                <a:solidFill>
                  <a:schemeClr val="bg1"/>
                </a:solidFill>
                <a:latin typeface="+mn-lt"/>
                <a:cs typeface="CiscoSans ExtraLight"/>
              </a:defRPr>
            </a:lvl1pPr>
            <a:lvl2pPr marL="479856" indent="-287914">
              <a:buClr>
                <a:schemeClr val="accent3"/>
              </a:buClr>
              <a:buFont typeface="Wingdings" charset="2"/>
              <a:buChar char="Ø"/>
              <a:defRPr baseline="0">
                <a:solidFill>
                  <a:srgbClr val="FFFFFF"/>
                </a:solidFill>
              </a:defRPr>
            </a:lvl2pPr>
          </a:lstStyle>
          <a:p>
            <a:r>
              <a:rPr lang="en-US" sz="2400" dirty="0"/>
              <a:t>Text 1</a:t>
            </a:r>
          </a:p>
          <a:p>
            <a:r>
              <a:rPr lang="en-US" sz="2400" dirty="0"/>
              <a:t>Text 2</a:t>
            </a:r>
          </a:p>
          <a:p>
            <a:pPr lvl="1"/>
            <a:r>
              <a:rPr lang="en-US" sz="2400" dirty="0"/>
              <a:t>Sub-bullet</a:t>
            </a:r>
          </a:p>
          <a:p>
            <a:pPr lvl="1"/>
            <a:endParaRPr lang="en-US" sz="2400" dirty="0"/>
          </a:p>
        </p:txBody>
      </p:sp>
      <p:sp>
        <p:nvSpPr>
          <p:cNvPr id="8" name="Rectangle 5"/>
          <p:cNvSpPr>
            <a:spLocks noChangeArrowheads="1"/>
          </p:cNvSpPr>
          <p:nvPr userDrawn="1"/>
        </p:nvSpPr>
        <p:spPr bwMode="ltGray">
          <a:xfrm>
            <a:off x="10515210" y="6327990"/>
            <a:ext cx="916017" cy="206014"/>
          </a:xfrm>
          <a:prstGeom prst="rect">
            <a:avLst/>
          </a:prstGeom>
          <a:noFill/>
          <a:ln w="9525">
            <a:noFill/>
            <a:miter lim="800000"/>
            <a:headEnd/>
            <a:tailEnd/>
          </a:ln>
          <a:effectLst/>
        </p:spPr>
        <p:txBody>
          <a:bodyPr wrap="none" lIns="82104" tIns="41051" rIns="82104" bIns="41051" anchor="b">
            <a:spAutoFit/>
          </a:bodyPr>
          <a:lstStyle/>
          <a:p>
            <a:pPr algn="r" defTabSz="814217" fontAlgn="auto">
              <a:spcBef>
                <a:spcPts val="0"/>
              </a:spcBef>
              <a:spcAft>
                <a:spcPts val="0"/>
              </a:spcAft>
            </a:pPr>
            <a:r>
              <a:rPr lang="en-US" sz="800" dirty="0">
                <a:solidFill>
                  <a:srgbClr val="FFFFFF"/>
                </a:solidFill>
                <a:latin typeface="CiscoSansTT Light"/>
                <a:cs typeface="CiscoSans Thin"/>
              </a:rPr>
              <a:t>Cisco Confidential</a:t>
            </a:r>
          </a:p>
        </p:txBody>
      </p:sp>
      <p:sp>
        <p:nvSpPr>
          <p:cNvPr id="9" name="Rectangle 7"/>
          <p:cNvSpPr>
            <a:spLocks noChangeArrowheads="1"/>
          </p:cNvSpPr>
          <p:nvPr userDrawn="1"/>
        </p:nvSpPr>
        <p:spPr bwMode="ltGray">
          <a:xfrm>
            <a:off x="11551102" y="6323886"/>
            <a:ext cx="287640" cy="206014"/>
          </a:xfrm>
          <a:prstGeom prst="rect">
            <a:avLst/>
          </a:prstGeom>
          <a:noFill/>
          <a:ln w="9525" algn="ctr">
            <a:noFill/>
            <a:miter lim="800000"/>
            <a:headEnd/>
            <a:tailEnd/>
          </a:ln>
          <a:effectLst/>
        </p:spPr>
        <p:txBody>
          <a:bodyPr wrap="none" lIns="82104" tIns="41051" rIns="82104" bIns="41051" anchor="b">
            <a:spAutoFit/>
          </a:bodyPr>
          <a:lstStyle/>
          <a:p>
            <a:pPr algn="r" defTabSz="814217" fontAlgn="auto">
              <a:spcBef>
                <a:spcPts val="0"/>
              </a:spcBef>
              <a:spcAft>
                <a:spcPts val="0"/>
              </a:spcAft>
            </a:pPr>
            <a:fld id="{DFCF27A5-1A5B-48D3-A060-2758FFBB1ADD}" type="slidenum">
              <a:rPr lang="en-US" sz="800">
                <a:solidFill>
                  <a:srgbClr val="FFFFFF"/>
                </a:solidFill>
                <a:latin typeface="CiscoSansTT Light"/>
                <a:cs typeface="CiscoSans Thin"/>
              </a:rPr>
              <a:pPr algn="r" defTabSz="814217" fontAlgn="auto">
                <a:spcBef>
                  <a:spcPts val="0"/>
                </a:spcBef>
                <a:spcAft>
                  <a:spcPts val="0"/>
                </a:spcAft>
              </a:pPr>
              <a:t>‹#›</a:t>
            </a:fld>
            <a:endParaRPr lang="en-US" sz="800" dirty="0">
              <a:solidFill>
                <a:srgbClr val="FFFFFF"/>
              </a:solidFill>
              <a:latin typeface="CiscoSansTT Light"/>
              <a:cs typeface="CiscoSans Thin"/>
            </a:endParaRPr>
          </a:p>
        </p:txBody>
      </p:sp>
      <p:sp>
        <p:nvSpPr>
          <p:cNvPr id="10" name="Rectangle 4"/>
          <p:cNvSpPr>
            <a:spLocks noChangeArrowheads="1"/>
          </p:cNvSpPr>
          <p:nvPr userDrawn="1"/>
        </p:nvSpPr>
        <p:spPr bwMode="ltGray">
          <a:xfrm>
            <a:off x="389299" y="6329723"/>
            <a:ext cx="4559499" cy="206014"/>
          </a:xfrm>
          <a:prstGeom prst="rect">
            <a:avLst/>
          </a:prstGeom>
          <a:noFill/>
          <a:ln w="9525">
            <a:noFill/>
            <a:miter lim="800000"/>
            <a:headEnd/>
            <a:tailEnd/>
          </a:ln>
          <a:effectLst/>
        </p:spPr>
        <p:txBody>
          <a:bodyPr wrap="square" lIns="82104" tIns="41051" rIns="82104" bIns="41051" anchor="b" anchorCtr="0">
            <a:spAutoFit/>
          </a:bodyPr>
          <a:lstStyle/>
          <a:p>
            <a:pPr defTabSz="814217" fontAlgn="auto">
              <a:spcBef>
                <a:spcPts val="0"/>
              </a:spcBef>
              <a:spcAft>
                <a:spcPts val="0"/>
              </a:spcAft>
            </a:pPr>
            <a:r>
              <a:rPr lang="en-US" sz="800" dirty="0">
                <a:solidFill>
                  <a:srgbClr val="FFFFFF"/>
                </a:solidFill>
                <a:latin typeface="CiscoSansTT Light"/>
                <a:cs typeface="CiscoSans Thin"/>
              </a:rPr>
              <a:t>© 2013-2014  Cisco and/or its affiliates. All rights reserved.</a:t>
            </a:r>
          </a:p>
        </p:txBody>
      </p:sp>
      <p:cxnSp>
        <p:nvCxnSpPr>
          <p:cNvPr id="11" name="Straight Connector 10"/>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0" hasCustomPrompt="1"/>
          </p:nvPr>
        </p:nvSpPr>
        <p:spPr>
          <a:xfrm>
            <a:off x="6387023" y="1618290"/>
            <a:ext cx="5439783" cy="4525433"/>
          </a:xfrm>
          <a:prstGeom prst="rect">
            <a:avLst/>
          </a:prstGeom>
        </p:spPr>
        <p:txBody>
          <a:bodyPr lIns="121883" tIns="60941" rIns="121883" bIns="60941">
            <a:noAutofit/>
          </a:bodyPr>
          <a:lstStyle>
            <a:lvl1pPr marL="380885" marR="0" indent="-380885" algn="l" defTabSz="609417" rtl="0" eaLnBrk="1" fontAlgn="auto" latinLnBrk="0" hangingPunct="1">
              <a:lnSpc>
                <a:spcPct val="100000"/>
              </a:lnSpc>
              <a:spcBef>
                <a:spcPct val="20000"/>
              </a:spcBef>
              <a:spcAft>
                <a:spcPts val="0"/>
              </a:spcAft>
              <a:buClrTx/>
              <a:buSzTx/>
              <a:buFont typeface="Arial"/>
              <a:buChar char="•"/>
              <a:tabLst/>
              <a:defRPr sz="2700" b="0" i="0" baseline="0">
                <a:solidFill>
                  <a:schemeClr val="bg1"/>
                </a:solidFill>
                <a:latin typeface="+mn-lt"/>
                <a:cs typeface="CiscoSans ExtraLight"/>
              </a:defRPr>
            </a:lvl1pPr>
            <a:lvl2pPr marL="479856" indent="-287914">
              <a:buClr>
                <a:schemeClr val="accent3"/>
              </a:buClr>
              <a:buFont typeface="Wingdings" charset="2"/>
              <a:buChar char="Ø"/>
              <a:defRPr baseline="0">
                <a:solidFill>
                  <a:srgbClr val="FFFFFF"/>
                </a:solidFill>
              </a:defRPr>
            </a:lvl2pPr>
          </a:lstStyle>
          <a:p>
            <a:r>
              <a:rPr lang="en-US" sz="2400" dirty="0"/>
              <a:t>Text 1</a:t>
            </a:r>
          </a:p>
          <a:p>
            <a:r>
              <a:rPr lang="en-US" sz="2400" dirty="0"/>
              <a:t>Text 2</a:t>
            </a:r>
          </a:p>
          <a:p>
            <a:pPr lvl="1"/>
            <a:r>
              <a:rPr lang="en-US" sz="2400" dirty="0"/>
              <a:t>Sub-bullet</a:t>
            </a:r>
          </a:p>
          <a:p>
            <a:pPr lvl="1"/>
            <a:endParaRPr lang="en-US" sz="2400" dirty="0"/>
          </a:p>
        </p:txBody>
      </p:sp>
    </p:spTree>
    <p:extLst>
      <p:ext uri="{BB962C8B-B14F-4D97-AF65-F5344CB8AC3E}">
        <p14:creationId xmlns:p14="http://schemas.microsoft.com/office/powerpoint/2010/main" val="118558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par>
                                <p:cTn id="16" presetID="10" presetClass="entr" presetSubtype="0" fill="hold" grpId="0" nodeType="withEffect" nodePh="1">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Effect transition="in" filter="fade">
                                      <p:cBhvr>
                                        <p:cTn id="26" dur="500"/>
                                        <p:tgtEl>
                                          <p:spTgt spid="12">
                                            <p:txEl>
                                              <p:pRg st="1" end="1"/>
                                            </p:txEl>
                                          </p:spTgt>
                                        </p:tgtEl>
                                      </p:cBhvr>
                                    </p:animEffect>
                                  </p:childTnLst>
                                </p:cTn>
                              </p:par>
                              <p:par>
                                <p:cTn id="27" presetID="10" presetClass="entr" presetSubtype="0" fill="hold" grpId="0" nodeType="withEffect" nodePh="1">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fade">
                                      <p:cBhvr>
                                        <p:cTn id="29"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2">
            <p:tnLst>
              <p:par>
                <p:cTn presetID="10" presetClass="entr" presetSubtype="0" fill="hold" nodeType="withEffect" nodePh="1">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2">
            <p:tnLst>
              <p:par>
                <p:cTn presetID="10" presetClass="entr" presetSubtype="0" fill="hold" nodeType="withEffect" nodePh="1">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1_Title Slide-animated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95115" y="2811836"/>
            <a:ext cx="11066075"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tx1"/>
                </a:solidFill>
                <a:latin typeface="+mj-lt"/>
                <a:cs typeface="CiscoSans Thin"/>
              </a:defRPr>
            </a:lvl1pPr>
          </a:lstStyle>
          <a:p>
            <a:r>
              <a:rPr lang="en-US" dirty="0"/>
              <a:t>Presentation Title Goes Here</a:t>
            </a:r>
          </a:p>
        </p:txBody>
      </p:sp>
      <p:sp>
        <p:nvSpPr>
          <p:cNvPr id="24" name="Subtitle 2"/>
          <p:cNvSpPr>
            <a:spLocks noGrp="1"/>
          </p:cNvSpPr>
          <p:nvPr userDrawn="1">
            <p:ph type="subTitle" idx="1" hasCustomPrompt="1"/>
          </p:nvPr>
        </p:nvSpPr>
        <p:spPr>
          <a:xfrm>
            <a:off x="347171" y="4828028"/>
            <a:ext cx="10813351" cy="384175"/>
          </a:xfrm>
          <a:prstGeom prst="rect">
            <a:avLst/>
          </a:prstGeom>
        </p:spPr>
        <p:txBody>
          <a:bodyPr lIns="121883" tIns="60941" rIns="121883" bIns="60941" anchor="b" anchorCtr="0">
            <a:noAutofit/>
          </a:bodyPr>
          <a:lstStyle>
            <a:lvl1pPr marL="0" indent="0" algn="l">
              <a:buNone/>
              <a:defRPr sz="1600" b="0" i="0">
                <a:solidFill>
                  <a:schemeClr val="tx1"/>
                </a:solidFill>
                <a:latin typeface="+mn-lt"/>
                <a:cs typeface="CiscoSansTT ExtraLight" panose="020B0303020201020303" pitchFamily="34" charset="0"/>
              </a:defRPr>
            </a:lvl1pPr>
            <a:lvl2pPr marL="457101" indent="0" algn="ctr">
              <a:buNone/>
              <a:defRPr>
                <a:solidFill>
                  <a:schemeClr val="tx1">
                    <a:tint val="75000"/>
                  </a:schemeClr>
                </a:solidFill>
              </a:defRPr>
            </a:lvl2pPr>
            <a:lvl3pPr marL="914209" indent="0" algn="ctr">
              <a:buNone/>
              <a:defRPr>
                <a:solidFill>
                  <a:schemeClr val="tx1">
                    <a:tint val="75000"/>
                  </a:schemeClr>
                </a:solidFill>
              </a:defRPr>
            </a:lvl3pPr>
            <a:lvl4pPr marL="1371313" indent="0" algn="ctr">
              <a:buNone/>
              <a:defRPr>
                <a:solidFill>
                  <a:schemeClr val="tx1">
                    <a:tint val="75000"/>
                  </a:schemeClr>
                </a:solidFill>
              </a:defRPr>
            </a:lvl4pPr>
            <a:lvl5pPr marL="1828420" indent="0" algn="ctr">
              <a:buNone/>
              <a:defRPr>
                <a:solidFill>
                  <a:schemeClr val="tx1">
                    <a:tint val="75000"/>
                  </a:schemeClr>
                </a:solidFill>
              </a:defRPr>
            </a:lvl5pPr>
            <a:lvl6pPr marL="2285521" indent="0" algn="ctr">
              <a:buNone/>
              <a:defRPr>
                <a:solidFill>
                  <a:schemeClr val="tx1">
                    <a:tint val="75000"/>
                  </a:schemeClr>
                </a:solidFill>
              </a:defRPr>
            </a:lvl6pPr>
            <a:lvl7pPr marL="2742629" indent="0" algn="ctr">
              <a:buNone/>
              <a:defRPr>
                <a:solidFill>
                  <a:schemeClr val="tx1">
                    <a:tint val="75000"/>
                  </a:schemeClr>
                </a:solidFill>
              </a:defRPr>
            </a:lvl7pPr>
            <a:lvl8pPr marL="3199733" indent="0" algn="ctr">
              <a:buNone/>
              <a:defRPr>
                <a:solidFill>
                  <a:schemeClr val="tx1">
                    <a:tint val="75000"/>
                  </a:schemeClr>
                </a:solidFill>
              </a:defRPr>
            </a:lvl8pPr>
            <a:lvl9pPr marL="3656840" indent="0" algn="ctr">
              <a:buNone/>
              <a:defRPr>
                <a:solidFill>
                  <a:schemeClr val="tx1">
                    <a:tint val="75000"/>
                  </a:schemeClr>
                </a:solidFill>
              </a:defRPr>
            </a:lvl9pPr>
          </a:lstStyle>
          <a:p>
            <a:r>
              <a:rPr lang="en-US" dirty="0"/>
              <a:t>Speaker Name</a:t>
            </a:r>
          </a:p>
        </p:txBody>
      </p:sp>
      <p:sp>
        <p:nvSpPr>
          <p:cNvPr id="25" name="Text Placeholder 38"/>
          <p:cNvSpPr>
            <a:spLocks noGrp="1"/>
          </p:cNvSpPr>
          <p:nvPr userDrawn="1">
            <p:ph type="body" sz="quarter" idx="10" hasCustomPrompt="1"/>
          </p:nvPr>
        </p:nvSpPr>
        <p:spPr>
          <a:xfrm>
            <a:off x="346400" y="5164914"/>
            <a:ext cx="10814050" cy="384175"/>
          </a:xfrm>
          <a:prstGeom prst="rect">
            <a:avLst/>
          </a:prstGeom>
        </p:spPr>
        <p:txBody>
          <a:bodyPr lIns="121883" tIns="60941" rIns="121883" bIns="60941"/>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a:t>Speaker Title</a:t>
            </a:r>
          </a:p>
        </p:txBody>
      </p:sp>
      <p:sp>
        <p:nvSpPr>
          <p:cNvPr id="26" name="Text Placeholder 40"/>
          <p:cNvSpPr>
            <a:spLocks noGrp="1"/>
          </p:cNvSpPr>
          <p:nvPr userDrawn="1">
            <p:ph type="body" sz="quarter" idx="11" hasCustomPrompt="1"/>
          </p:nvPr>
        </p:nvSpPr>
        <p:spPr>
          <a:xfrm>
            <a:off x="335708" y="5938235"/>
            <a:ext cx="10814050" cy="384175"/>
          </a:xfrm>
          <a:prstGeom prst="rect">
            <a:avLst/>
          </a:prstGeom>
        </p:spPr>
        <p:txBody>
          <a:bodyPr lIns="121883" tIns="60941" rIns="121883" bIns="60941"/>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a:t>Date</a:t>
            </a:r>
          </a:p>
        </p:txBody>
      </p:sp>
      <p:sp>
        <p:nvSpPr>
          <p:cNvPr id="3" name="Text Placeholder 2"/>
          <p:cNvSpPr>
            <a:spLocks noGrp="1"/>
          </p:cNvSpPr>
          <p:nvPr userDrawn="1">
            <p:ph type="body" sz="quarter" idx="13" hasCustomPrompt="1"/>
          </p:nvPr>
        </p:nvSpPr>
        <p:spPr>
          <a:xfrm>
            <a:off x="336682" y="3496671"/>
            <a:ext cx="11067284" cy="398668"/>
          </a:xfrm>
          <a:prstGeom prst="rect">
            <a:avLst/>
          </a:prstGeom>
        </p:spPr>
        <p:txBody>
          <a:bodyPr lIns="121883" tIns="60941" rIns="121883" bIns="60941"/>
          <a:lstStyle>
            <a:lvl1pPr marL="0" indent="0">
              <a:buFont typeface="Arial" panose="020B0604020202020204" pitchFamily="34" charset="0"/>
              <a:buNone/>
              <a:defRPr sz="2400" baseline="0">
                <a:solidFill>
                  <a:schemeClr val="tx1"/>
                </a:solidFill>
                <a:latin typeface="+mj-lt"/>
              </a:defRPr>
            </a:lvl1pPr>
            <a:lvl2pPr marL="406336" indent="0">
              <a:buNone/>
              <a:defRPr/>
            </a:lvl2pPr>
            <a:lvl3pPr marL="569816" indent="0">
              <a:buNone/>
              <a:defRPr/>
            </a:lvl3pPr>
            <a:lvl4pPr marL="688861" indent="0">
              <a:buNone/>
              <a:defRPr/>
            </a:lvl4pPr>
            <a:lvl5pPr marL="801554" indent="0">
              <a:buNone/>
              <a:defRPr/>
            </a:lvl5pPr>
          </a:lstStyle>
          <a:p>
            <a:pPr lvl="0"/>
            <a:r>
              <a:rPr lang="en-GB" dirty="0"/>
              <a:t>Subhead goes here</a:t>
            </a:r>
          </a:p>
        </p:txBody>
      </p:sp>
      <p:cxnSp>
        <p:nvCxnSpPr>
          <p:cNvPr id="27" name="Straight Connector 26"/>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380131" y="410506"/>
            <a:ext cx="1150019" cy="613107"/>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grpSp>
    </p:spTree>
    <p:extLst>
      <p:ext uri="{BB962C8B-B14F-4D97-AF65-F5344CB8AC3E}">
        <p14:creationId xmlns:p14="http://schemas.microsoft.com/office/powerpoint/2010/main" val="240255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2_Title Slide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95115" y="2811836"/>
            <a:ext cx="11066075"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tx1"/>
                </a:solidFill>
                <a:latin typeface="+mj-lt"/>
                <a:cs typeface="CiscoSans Thin"/>
              </a:defRPr>
            </a:lvl1pPr>
          </a:lstStyle>
          <a:p>
            <a:r>
              <a:rPr lang="en-US" dirty="0"/>
              <a:t>Presentation Title Goes Here</a:t>
            </a:r>
          </a:p>
        </p:txBody>
      </p:sp>
      <p:sp>
        <p:nvSpPr>
          <p:cNvPr id="24" name="Subtitle 2"/>
          <p:cNvSpPr>
            <a:spLocks noGrp="1"/>
          </p:cNvSpPr>
          <p:nvPr userDrawn="1">
            <p:ph type="subTitle" idx="1" hasCustomPrompt="1"/>
          </p:nvPr>
        </p:nvSpPr>
        <p:spPr>
          <a:xfrm>
            <a:off x="347171" y="4828028"/>
            <a:ext cx="10813351" cy="384175"/>
          </a:xfrm>
          <a:prstGeom prst="rect">
            <a:avLst/>
          </a:prstGeom>
        </p:spPr>
        <p:txBody>
          <a:bodyPr lIns="121883" tIns="60941" rIns="121883" bIns="60941" anchor="b" anchorCtr="0">
            <a:noAutofit/>
          </a:bodyPr>
          <a:lstStyle>
            <a:lvl1pPr marL="0" indent="0" algn="l">
              <a:buNone/>
              <a:defRPr sz="1600" b="0" i="0">
                <a:solidFill>
                  <a:schemeClr val="tx1"/>
                </a:solidFill>
                <a:latin typeface="+mn-lt"/>
                <a:cs typeface="CiscoSansTT ExtraLight" panose="020B0303020201020303" pitchFamily="34" charset="0"/>
              </a:defRPr>
            </a:lvl1pPr>
            <a:lvl2pPr marL="457101" indent="0" algn="ctr">
              <a:buNone/>
              <a:defRPr>
                <a:solidFill>
                  <a:schemeClr val="tx1">
                    <a:tint val="75000"/>
                  </a:schemeClr>
                </a:solidFill>
              </a:defRPr>
            </a:lvl2pPr>
            <a:lvl3pPr marL="914209" indent="0" algn="ctr">
              <a:buNone/>
              <a:defRPr>
                <a:solidFill>
                  <a:schemeClr val="tx1">
                    <a:tint val="75000"/>
                  </a:schemeClr>
                </a:solidFill>
              </a:defRPr>
            </a:lvl3pPr>
            <a:lvl4pPr marL="1371313" indent="0" algn="ctr">
              <a:buNone/>
              <a:defRPr>
                <a:solidFill>
                  <a:schemeClr val="tx1">
                    <a:tint val="75000"/>
                  </a:schemeClr>
                </a:solidFill>
              </a:defRPr>
            </a:lvl4pPr>
            <a:lvl5pPr marL="1828420" indent="0" algn="ctr">
              <a:buNone/>
              <a:defRPr>
                <a:solidFill>
                  <a:schemeClr val="tx1">
                    <a:tint val="75000"/>
                  </a:schemeClr>
                </a:solidFill>
              </a:defRPr>
            </a:lvl5pPr>
            <a:lvl6pPr marL="2285521" indent="0" algn="ctr">
              <a:buNone/>
              <a:defRPr>
                <a:solidFill>
                  <a:schemeClr val="tx1">
                    <a:tint val="75000"/>
                  </a:schemeClr>
                </a:solidFill>
              </a:defRPr>
            </a:lvl6pPr>
            <a:lvl7pPr marL="2742629" indent="0" algn="ctr">
              <a:buNone/>
              <a:defRPr>
                <a:solidFill>
                  <a:schemeClr val="tx1">
                    <a:tint val="75000"/>
                  </a:schemeClr>
                </a:solidFill>
              </a:defRPr>
            </a:lvl7pPr>
            <a:lvl8pPr marL="3199733" indent="0" algn="ctr">
              <a:buNone/>
              <a:defRPr>
                <a:solidFill>
                  <a:schemeClr val="tx1">
                    <a:tint val="75000"/>
                  </a:schemeClr>
                </a:solidFill>
              </a:defRPr>
            </a:lvl8pPr>
            <a:lvl9pPr marL="3656840" indent="0" algn="ctr">
              <a:buNone/>
              <a:defRPr>
                <a:solidFill>
                  <a:schemeClr val="tx1">
                    <a:tint val="75000"/>
                  </a:schemeClr>
                </a:solidFill>
              </a:defRPr>
            </a:lvl9pPr>
          </a:lstStyle>
          <a:p>
            <a:r>
              <a:rPr lang="en-US" dirty="0"/>
              <a:t>Speaker Name</a:t>
            </a:r>
          </a:p>
        </p:txBody>
      </p:sp>
      <p:sp>
        <p:nvSpPr>
          <p:cNvPr id="25" name="Text Placeholder 38"/>
          <p:cNvSpPr>
            <a:spLocks noGrp="1"/>
          </p:cNvSpPr>
          <p:nvPr userDrawn="1">
            <p:ph type="body" sz="quarter" idx="10" hasCustomPrompt="1"/>
          </p:nvPr>
        </p:nvSpPr>
        <p:spPr>
          <a:xfrm>
            <a:off x="346400" y="5164914"/>
            <a:ext cx="10814050" cy="384175"/>
          </a:xfrm>
          <a:prstGeom prst="rect">
            <a:avLst/>
          </a:prstGeom>
        </p:spPr>
        <p:txBody>
          <a:bodyPr lIns="121883" tIns="60941" rIns="121883" bIns="60941"/>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a:t>Speaker Title</a:t>
            </a:r>
          </a:p>
        </p:txBody>
      </p:sp>
      <p:sp>
        <p:nvSpPr>
          <p:cNvPr id="26" name="Text Placeholder 40"/>
          <p:cNvSpPr>
            <a:spLocks noGrp="1"/>
          </p:cNvSpPr>
          <p:nvPr userDrawn="1">
            <p:ph type="body" sz="quarter" idx="11" hasCustomPrompt="1"/>
          </p:nvPr>
        </p:nvSpPr>
        <p:spPr>
          <a:xfrm>
            <a:off x="335708" y="5938235"/>
            <a:ext cx="10814050" cy="384175"/>
          </a:xfrm>
          <a:prstGeom prst="rect">
            <a:avLst/>
          </a:prstGeom>
        </p:spPr>
        <p:txBody>
          <a:bodyPr lIns="121883" tIns="60941" rIns="121883" bIns="60941"/>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a:t>Date</a:t>
            </a:r>
          </a:p>
        </p:txBody>
      </p:sp>
      <p:sp>
        <p:nvSpPr>
          <p:cNvPr id="3" name="Text Placeholder 2"/>
          <p:cNvSpPr>
            <a:spLocks noGrp="1"/>
          </p:cNvSpPr>
          <p:nvPr userDrawn="1">
            <p:ph type="body" sz="quarter" idx="13" hasCustomPrompt="1"/>
          </p:nvPr>
        </p:nvSpPr>
        <p:spPr>
          <a:xfrm>
            <a:off x="336682" y="3496671"/>
            <a:ext cx="11067284" cy="398668"/>
          </a:xfrm>
          <a:prstGeom prst="rect">
            <a:avLst/>
          </a:prstGeom>
        </p:spPr>
        <p:txBody>
          <a:bodyPr lIns="121883" tIns="60941" rIns="121883" bIns="60941"/>
          <a:lstStyle>
            <a:lvl1pPr marL="0" indent="0">
              <a:buFont typeface="Arial" panose="020B0604020202020204" pitchFamily="34" charset="0"/>
              <a:buNone/>
              <a:defRPr sz="2400" baseline="0">
                <a:solidFill>
                  <a:schemeClr val="tx1"/>
                </a:solidFill>
                <a:latin typeface="+mj-lt"/>
              </a:defRPr>
            </a:lvl1pPr>
            <a:lvl2pPr marL="406336" indent="0">
              <a:buNone/>
              <a:defRPr/>
            </a:lvl2pPr>
            <a:lvl3pPr marL="569816" indent="0">
              <a:buNone/>
              <a:defRPr/>
            </a:lvl3pPr>
            <a:lvl4pPr marL="688861" indent="0">
              <a:buNone/>
              <a:defRPr/>
            </a:lvl4pPr>
            <a:lvl5pPr marL="801554" indent="0">
              <a:buNone/>
              <a:defRPr/>
            </a:lvl5pPr>
          </a:lstStyle>
          <a:p>
            <a:pPr lvl="0"/>
            <a:r>
              <a:rPr lang="en-GB" dirty="0"/>
              <a:t>Subhead goes here</a:t>
            </a:r>
          </a:p>
        </p:txBody>
      </p:sp>
      <p:cxnSp>
        <p:nvCxnSpPr>
          <p:cNvPr id="27" name="Straight Connector 26"/>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380131" y="410506"/>
            <a:ext cx="1150019" cy="613107"/>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grpSp>
    </p:spTree>
    <p:extLst>
      <p:ext uri="{BB962C8B-B14F-4D97-AF65-F5344CB8AC3E}">
        <p14:creationId xmlns:p14="http://schemas.microsoft.com/office/powerpoint/2010/main" val="316550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95115" y="2811836"/>
            <a:ext cx="11066075"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a:t>Presentation Title Goes Here</a:t>
            </a:r>
          </a:p>
        </p:txBody>
      </p:sp>
      <p:sp>
        <p:nvSpPr>
          <p:cNvPr id="24" name="Subtitle 2"/>
          <p:cNvSpPr>
            <a:spLocks noGrp="1"/>
          </p:cNvSpPr>
          <p:nvPr>
            <p:ph type="subTitle" idx="1" hasCustomPrompt="1"/>
          </p:nvPr>
        </p:nvSpPr>
        <p:spPr>
          <a:xfrm>
            <a:off x="336479" y="4828028"/>
            <a:ext cx="10813351" cy="384175"/>
          </a:xfrm>
          <a:prstGeom prst="rect">
            <a:avLst/>
          </a:prstGeom>
        </p:spPr>
        <p:txBody>
          <a:bodyPr lIns="121883" tIns="60941" rIns="121883" bIns="60941" anchor="b" anchorCtr="0">
            <a:noAutofit/>
          </a:bodyPr>
          <a:lstStyle>
            <a:lvl1pPr marL="0" indent="0" algn="l">
              <a:buNone/>
              <a:defRPr sz="1600" b="0" i="0">
                <a:solidFill>
                  <a:schemeClr val="bg1"/>
                </a:solidFill>
                <a:latin typeface="+mn-lt"/>
                <a:cs typeface="CiscoSans"/>
              </a:defRPr>
            </a:lvl1pPr>
            <a:lvl2pPr marL="457101" indent="0" algn="ctr">
              <a:buNone/>
              <a:defRPr>
                <a:solidFill>
                  <a:schemeClr val="tx1">
                    <a:tint val="75000"/>
                  </a:schemeClr>
                </a:solidFill>
              </a:defRPr>
            </a:lvl2pPr>
            <a:lvl3pPr marL="914209" indent="0" algn="ctr">
              <a:buNone/>
              <a:defRPr>
                <a:solidFill>
                  <a:schemeClr val="tx1">
                    <a:tint val="75000"/>
                  </a:schemeClr>
                </a:solidFill>
              </a:defRPr>
            </a:lvl3pPr>
            <a:lvl4pPr marL="1371313" indent="0" algn="ctr">
              <a:buNone/>
              <a:defRPr>
                <a:solidFill>
                  <a:schemeClr val="tx1">
                    <a:tint val="75000"/>
                  </a:schemeClr>
                </a:solidFill>
              </a:defRPr>
            </a:lvl4pPr>
            <a:lvl5pPr marL="1828420" indent="0" algn="ctr">
              <a:buNone/>
              <a:defRPr>
                <a:solidFill>
                  <a:schemeClr val="tx1">
                    <a:tint val="75000"/>
                  </a:schemeClr>
                </a:solidFill>
              </a:defRPr>
            </a:lvl5pPr>
            <a:lvl6pPr marL="2285521" indent="0" algn="ctr">
              <a:buNone/>
              <a:defRPr>
                <a:solidFill>
                  <a:schemeClr val="tx1">
                    <a:tint val="75000"/>
                  </a:schemeClr>
                </a:solidFill>
              </a:defRPr>
            </a:lvl6pPr>
            <a:lvl7pPr marL="2742629" indent="0" algn="ctr">
              <a:buNone/>
              <a:defRPr>
                <a:solidFill>
                  <a:schemeClr val="tx1">
                    <a:tint val="75000"/>
                  </a:schemeClr>
                </a:solidFill>
              </a:defRPr>
            </a:lvl7pPr>
            <a:lvl8pPr marL="3199733" indent="0" algn="ctr">
              <a:buNone/>
              <a:defRPr>
                <a:solidFill>
                  <a:schemeClr val="tx1">
                    <a:tint val="75000"/>
                  </a:schemeClr>
                </a:solidFill>
              </a:defRPr>
            </a:lvl8pPr>
            <a:lvl9pPr marL="3656840" indent="0" algn="ctr">
              <a:buNone/>
              <a:defRPr>
                <a:solidFill>
                  <a:schemeClr val="tx1">
                    <a:tint val="75000"/>
                  </a:schemeClr>
                </a:solidFill>
              </a:defRPr>
            </a:lvl9pPr>
          </a:lstStyle>
          <a:p>
            <a:r>
              <a:rPr lang="en-US" dirty="0"/>
              <a:t>Speaker Name</a:t>
            </a:r>
          </a:p>
        </p:txBody>
      </p:sp>
      <p:sp>
        <p:nvSpPr>
          <p:cNvPr id="25" name="Text Placeholder 38"/>
          <p:cNvSpPr>
            <a:spLocks noGrp="1"/>
          </p:cNvSpPr>
          <p:nvPr>
            <p:ph type="body" sz="quarter" idx="10" hasCustomPrompt="1"/>
          </p:nvPr>
        </p:nvSpPr>
        <p:spPr>
          <a:xfrm>
            <a:off x="335708" y="5164914"/>
            <a:ext cx="10814050" cy="384175"/>
          </a:xfrm>
          <a:prstGeom prst="rect">
            <a:avLst/>
          </a:prstGeom>
        </p:spPr>
        <p:txBody>
          <a:bodyPr lIns="121883" tIns="60941" rIns="121883" bIns="60941"/>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a:t>Speaker Title</a:t>
            </a:r>
          </a:p>
        </p:txBody>
      </p:sp>
      <p:sp>
        <p:nvSpPr>
          <p:cNvPr id="26" name="Text Placeholder 40"/>
          <p:cNvSpPr>
            <a:spLocks noGrp="1"/>
          </p:cNvSpPr>
          <p:nvPr>
            <p:ph type="body" sz="quarter" idx="11" hasCustomPrompt="1"/>
          </p:nvPr>
        </p:nvSpPr>
        <p:spPr>
          <a:xfrm>
            <a:off x="335708" y="5938235"/>
            <a:ext cx="10814050" cy="384175"/>
          </a:xfrm>
          <a:prstGeom prst="rect">
            <a:avLst/>
          </a:prstGeom>
        </p:spPr>
        <p:txBody>
          <a:bodyPr lIns="121883" tIns="60941" rIns="121883" bIns="60941"/>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a:t>Date</a:t>
            </a:r>
          </a:p>
        </p:txBody>
      </p:sp>
      <p:sp>
        <p:nvSpPr>
          <p:cNvPr id="3" name="Text Placeholder 2"/>
          <p:cNvSpPr>
            <a:spLocks noGrp="1"/>
          </p:cNvSpPr>
          <p:nvPr>
            <p:ph type="body" sz="quarter" idx="13" hasCustomPrompt="1"/>
          </p:nvPr>
        </p:nvSpPr>
        <p:spPr>
          <a:xfrm>
            <a:off x="336682" y="3496671"/>
            <a:ext cx="11067284" cy="398668"/>
          </a:xfrm>
          <a:prstGeom prst="rect">
            <a:avLst/>
          </a:prstGeom>
        </p:spPr>
        <p:txBody>
          <a:bodyPr lIns="121883" tIns="60941" rIns="121883" bIns="60941"/>
          <a:lstStyle>
            <a:lvl1pPr marL="0" indent="0">
              <a:buFont typeface="Arial" panose="020B0604020202020204" pitchFamily="34" charset="0"/>
              <a:buNone/>
              <a:defRPr sz="2400" baseline="0">
                <a:solidFill>
                  <a:schemeClr val="bg1"/>
                </a:solidFill>
                <a:latin typeface="+mj-lt"/>
              </a:defRPr>
            </a:lvl1pPr>
            <a:lvl2pPr marL="406336" indent="0">
              <a:buNone/>
              <a:defRPr/>
            </a:lvl2pPr>
            <a:lvl3pPr marL="569816" indent="0">
              <a:buNone/>
              <a:defRPr/>
            </a:lvl3pPr>
            <a:lvl4pPr marL="688861" indent="0">
              <a:buNone/>
              <a:defRPr/>
            </a:lvl4pPr>
            <a:lvl5pPr marL="801554" indent="0">
              <a:buNone/>
              <a:defRPr/>
            </a:lvl5pPr>
          </a:lstStyle>
          <a:p>
            <a:pPr lvl="0"/>
            <a:r>
              <a:rPr lang="en-GB" dirty="0"/>
              <a:t>Subhead goes here</a:t>
            </a:r>
          </a:p>
        </p:txBody>
      </p:sp>
      <p:grpSp>
        <p:nvGrpSpPr>
          <p:cNvPr id="28" name="Group 67"/>
          <p:cNvGrpSpPr/>
          <p:nvPr userDrawn="1"/>
        </p:nvGrpSpPr>
        <p:grpSpPr>
          <a:xfrm>
            <a:off x="380131" y="410506"/>
            <a:ext cx="1150019" cy="613107"/>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grpSp>
    </p:spTree>
    <p:extLst>
      <p:ext uri="{BB962C8B-B14F-4D97-AF65-F5344CB8AC3E}">
        <p14:creationId xmlns:p14="http://schemas.microsoft.com/office/powerpoint/2010/main" val="253179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4_Title Slide gradient">
    <p:bg>
      <p:bgPr>
        <a:solidFill>
          <a:schemeClr val="accent1"/>
        </a:soli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95115" y="2811836"/>
            <a:ext cx="11066075"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a:t>Presentation Title Goes Here</a:t>
            </a:r>
          </a:p>
        </p:txBody>
      </p:sp>
      <p:sp>
        <p:nvSpPr>
          <p:cNvPr id="24" name="Subtitle 2"/>
          <p:cNvSpPr>
            <a:spLocks noGrp="1"/>
          </p:cNvSpPr>
          <p:nvPr>
            <p:ph type="subTitle" idx="1" hasCustomPrompt="1"/>
          </p:nvPr>
        </p:nvSpPr>
        <p:spPr>
          <a:xfrm>
            <a:off x="336479" y="4828028"/>
            <a:ext cx="10813351" cy="384175"/>
          </a:xfrm>
          <a:prstGeom prst="rect">
            <a:avLst/>
          </a:prstGeom>
        </p:spPr>
        <p:txBody>
          <a:bodyPr lIns="121883" tIns="60941" rIns="121883" bIns="60941" anchor="b" anchorCtr="0">
            <a:noAutofit/>
          </a:bodyPr>
          <a:lstStyle>
            <a:lvl1pPr marL="0" indent="0" algn="l">
              <a:buNone/>
              <a:defRPr sz="1600" b="0" i="0">
                <a:solidFill>
                  <a:schemeClr val="bg1"/>
                </a:solidFill>
                <a:latin typeface="+mn-lt"/>
                <a:cs typeface="CiscoSans"/>
              </a:defRPr>
            </a:lvl1pPr>
            <a:lvl2pPr marL="457101" indent="0" algn="ctr">
              <a:buNone/>
              <a:defRPr>
                <a:solidFill>
                  <a:schemeClr val="tx1">
                    <a:tint val="75000"/>
                  </a:schemeClr>
                </a:solidFill>
              </a:defRPr>
            </a:lvl2pPr>
            <a:lvl3pPr marL="914209" indent="0" algn="ctr">
              <a:buNone/>
              <a:defRPr>
                <a:solidFill>
                  <a:schemeClr val="tx1">
                    <a:tint val="75000"/>
                  </a:schemeClr>
                </a:solidFill>
              </a:defRPr>
            </a:lvl3pPr>
            <a:lvl4pPr marL="1371313" indent="0" algn="ctr">
              <a:buNone/>
              <a:defRPr>
                <a:solidFill>
                  <a:schemeClr val="tx1">
                    <a:tint val="75000"/>
                  </a:schemeClr>
                </a:solidFill>
              </a:defRPr>
            </a:lvl4pPr>
            <a:lvl5pPr marL="1828420" indent="0" algn="ctr">
              <a:buNone/>
              <a:defRPr>
                <a:solidFill>
                  <a:schemeClr val="tx1">
                    <a:tint val="75000"/>
                  </a:schemeClr>
                </a:solidFill>
              </a:defRPr>
            </a:lvl5pPr>
            <a:lvl6pPr marL="2285521" indent="0" algn="ctr">
              <a:buNone/>
              <a:defRPr>
                <a:solidFill>
                  <a:schemeClr val="tx1">
                    <a:tint val="75000"/>
                  </a:schemeClr>
                </a:solidFill>
              </a:defRPr>
            </a:lvl6pPr>
            <a:lvl7pPr marL="2742629" indent="0" algn="ctr">
              <a:buNone/>
              <a:defRPr>
                <a:solidFill>
                  <a:schemeClr val="tx1">
                    <a:tint val="75000"/>
                  </a:schemeClr>
                </a:solidFill>
              </a:defRPr>
            </a:lvl7pPr>
            <a:lvl8pPr marL="3199733" indent="0" algn="ctr">
              <a:buNone/>
              <a:defRPr>
                <a:solidFill>
                  <a:schemeClr val="tx1">
                    <a:tint val="75000"/>
                  </a:schemeClr>
                </a:solidFill>
              </a:defRPr>
            </a:lvl8pPr>
            <a:lvl9pPr marL="3656840" indent="0" algn="ctr">
              <a:buNone/>
              <a:defRPr>
                <a:solidFill>
                  <a:schemeClr val="tx1">
                    <a:tint val="75000"/>
                  </a:schemeClr>
                </a:solidFill>
              </a:defRPr>
            </a:lvl9pPr>
          </a:lstStyle>
          <a:p>
            <a:r>
              <a:rPr lang="en-US" dirty="0"/>
              <a:t>Speaker Name</a:t>
            </a:r>
          </a:p>
        </p:txBody>
      </p:sp>
      <p:sp>
        <p:nvSpPr>
          <p:cNvPr id="25" name="Text Placeholder 38"/>
          <p:cNvSpPr>
            <a:spLocks noGrp="1"/>
          </p:cNvSpPr>
          <p:nvPr>
            <p:ph type="body" sz="quarter" idx="10" hasCustomPrompt="1"/>
          </p:nvPr>
        </p:nvSpPr>
        <p:spPr>
          <a:xfrm>
            <a:off x="335708" y="5164914"/>
            <a:ext cx="10814050" cy="384175"/>
          </a:xfrm>
          <a:prstGeom prst="rect">
            <a:avLst/>
          </a:prstGeom>
        </p:spPr>
        <p:txBody>
          <a:bodyPr lIns="121883" tIns="60941" rIns="121883" bIns="60941"/>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a:t>Speaker Title</a:t>
            </a:r>
          </a:p>
        </p:txBody>
      </p:sp>
      <p:sp>
        <p:nvSpPr>
          <p:cNvPr id="26" name="Text Placeholder 40"/>
          <p:cNvSpPr>
            <a:spLocks noGrp="1"/>
          </p:cNvSpPr>
          <p:nvPr>
            <p:ph type="body" sz="quarter" idx="11" hasCustomPrompt="1"/>
          </p:nvPr>
        </p:nvSpPr>
        <p:spPr>
          <a:xfrm>
            <a:off x="335708" y="5938235"/>
            <a:ext cx="10814050" cy="384175"/>
          </a:xfrm>
          <a:prstGeom prst="rect">
            <a:avLst/>
          </a:prstGeom>
        </p:spPr>
        <p:txBody>
          <a:bodyPr lIns="121883" tIns="60941" rIns="121883" bIns="60941"/>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a:t>Date</a:t>
            </a:r>
          </a:p>
        </p:txBody>
      </p:sp>
      <p:sp>
        <p:nvSpPr>
          <p:cNvPr id="3" name="Text Placeholder 2"/>
          <p:cNvSpPr>
            <a:spLocks noGrp="1"/>
          </p:cNvSpPr>
          <p:nvPr>
            <p:ph type="body" sz="quarter" idx="13" hasCustomPrompt="1"/>
          </p:nvPr>
        </p:nvSpPr>
        <p:spPr>
          <a:xfrm>
            <a:off x="336682" y="3496671"/>
            <a:ext cx="11067284" cy="398668"/>
          </a:xfrm>
          <a:prstGeom prst="rect">
            <a:avLst/>
          </a:prstGeom>
        </p:spPr>
        <p:txBody>
          <a:bodyPr lIns="121883" tIns="60941" rIns="121883" bIns="60941"/>
          <a:lstStyle>
            <a:lvl1pPr marL="0" indent="0">
              <a:buFont typeface="Arial" panose="020B0604020202020204" pitchFamily="34" charset="0"/>
              <a:buNone/>
              <a:defRPr sz="2400" baseline="0">
                <a:solidFill>
                  <a:schemeClr val="bg1"/>
                </a:solidFill>
                <a:latin typeface="+mj-lt"/>
              </a:defRPr>
            </a:lvl1pPr>
            <a:lvl2pPr marL="406336" indent="0">
              <a:buNone/>
              <a:defRPr/>
            </a:lvl2pPr>
            <a:lvl3pPr marL="569816" indent="0">
              <a:buNone/>
              <a:defRPr/>
            </a:lvl3pPr>
            <a:lvl4pPr marL="688861" indent="0">
              <a:buNone/>
              <a:defRPr/>
            </a:lvl4pPr>
            <a:lvl5pPr marL="801554" indent="0">
              <a:buNone/>
              <a:defRPr/>
            </a:lvl5pPr>
          </a:lstStyle>
          <a:p>
            <a:pPr lvl="0"/>
            <a:r>
              <a:rPr lang="en-GB" dirty="0"/>
              <a:t>Subhead goes here</a:t>
            </a:r>
          </a:p>
        </p:txBody>
      </p:sp>
      <p:grpSp>
        <p:nvGrpSpPr>
          <p:cNvPr id="28" name="Group 67"/>
          <p:cNvGrpSpPr/>
          <p:nvPr userDrawn="1"/>
        </p:nvGrpSpPr>
        <p:grpSpPr>
          <a:xfrm>
            <a:off x="380131" y="410506"/>
            <a:ext cx="1150019" cy="613107"/>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09417" fontAlgn="auto">
                <a:spcBef>
                  <a:spcPts val="0"/>
                </a:spcBef>
                <a:spcAft>
                  <a:spcPts val="0"/>
                </a:spcAft>
              </a:pPr>
              <a:endParaRPr lang="en-US" sz="2400">
                <a:solidFill>
                  <a:srgbClr val="FFFFFF"/>
                </a:solidFill>
                <a:latin typeface="CiscoSansTT ExtraLight"/>
              </a:endParaRPr>
            </a:p>
          </p:txBody>
        </p:sp>
      </p:grpSp>
    </p:spTree>
    <p:extLst>
      <p:ext uri="{BB962C8B-B14F-4D97-AF65-F5344CB8AC3E}">
        <p14:creationId xmlns:p14="http://schemas.microsoft.com/office/powerpoint/2010/main" val="192155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68566" y="4279404"/>
            <a:ext cx="6244863" cy="384175"/>
          </a:xfrm>
          <a:prstGeom prst="rect">
            <a:avLst/>
          </a:prstGeom>
        </p:spPr>
        <p:txBody>
          <a:bodyPr vert="horz" lIns="91424" tIns="45713" rIns="91424" bIns="45713" rtlCol="0">
            <a:noAutofit/>
          </a:bodyPr>
          <a:lstStyle>
            <a:lvl1pPr marL="0" indent="0" algn="l" defTabSz="914247" rtl="0" eaLnBrk="1" latinLnBrk="0" hangingPunct="1">
              <a:lnSpc>
                <a:spcPct val="95000"/>
              </a:lnSpc>
              <a:spcBef>
                <a:spcPts val="1440"/>
              </a:spcBef>
              <a:buClr>
                <a:srgbClr val="92D050"/>
              </a:buClr>
              <a:buSzPct val="90000"/>
              <a:buFont typeface="Arial" pitchFamily="34" charset="0"/>
              <a:buNone/>
              <a:tabLst/>
              <a:defRPr lang="en-US" sz="2400" kern="1200" dirty="0">
                <a:solidFill>
                  <a:schemeClr val="tx2"/>
                </a:solidFill>
                <a:latin typeface="+mj-lt"/>
                <a:ea typeface="+mn-ea"/>
                <a:cs typeface="+mn-cs"/>
              </a:defRPr>
            </a:lvl1pPr>
            <a:lvl2pPr marL="457121" indent="0" algn="ctr">
              <a:buNone/>
              <a:defRPr>
                <a:solidFill>
                  <a:schemeClr val="tx1">
                    <a:tint val="75000"/>
                  </a:schemeClr>
                </a:solidFill>
              </a:defRPr>
            </a:lvl2pPr>
            <a:lvl3pPr marL="914247" indent="0" algn="ctr">
              <a:buNone/>
              <a:defRPr>
                <a:solidFill>
                  <a:schemeClr val="tx1">
                    <a:tint val="75000"/>
                  </a:schemeClr>
                </a:solidFill>
              </a:defRPr>
            </a:lvl3pPr>
            <a:lvl4pPr marL="1371371" indent="0" algn="ctr">
              <a:buNone/>
              <a:defRPr>
                <a:solidFill>
                  <a:schemeClr val="tx1">
                    <a:tint val="75000"/>
                  </a:schemeClr>
                </a:solidFill>
              </a:defRPr>
            </a:lvl4pPr>
            <a:lvl5pPr marL="1828496" indent="0" algn="ctr">
              <a:buNone/>
              <a:defRPr>
                <a:solidFill>
                  <a:schemeClr val="tx1">
                    <a:tint val="75000"/>
                  </a:schemeClr>
                </a:solidFill>
              </a:defRPr>
            </a:lvl5pPr>
            <a:lvl6pPr marL="2285617" indent="0" algn="ctr">
              <a:buNone/>
              <a:defRPr>
                <a:solidFill>
                  <a:schemeClr val="tx1">
                    <a:tint val="75000"/>
                  </a:schemeClr>
                </a:solidFill>
              </a:defRPr>
            </a:lvl6pPr>
            <a:lvl7pPr marL="2742743" indent="0" algn="ctr">
              <a:buNone/>
              <a:defRPr>
                <a:solidFill>
                  <a:schemeClr val="tx1">
                    <a:tint val="75000"/>
                  </a:schemeClr>
                </a:solidFill>
              </a:defRPr>
            </a:lvl7pPr>
            <a:lvl8pPr marL="3199867" indent="0" algn="ctr">
              <a:buNone/>
              <a:defRPr>
                <a:solidFill>
                  <a:schemeClr val="tx1">
                    <a:tint val="75000"/>
                  </a:schemeClr>
                </a:solidFill>
              </a:defRPr>
            </a:lvl8pPr>
            <a:lvl9pPr marL="3656992" indent="0" algn="ctr">
              <a:buNone/>
              <a:defRPr>
                <a:solidFill>
                  <a:schemeClr val="tx1">
                    <a:tint val="75000"/>
                  </a:schemeClr>
                </a:solidFill>
              </a:defRPr>
            </a:lvl9pPr>
          </a:lstStyle>
          <a:p>
            <a:pPr marL="0" lvl="0" indent="0" algn="l" defTabSz="914247" rtl="0" eaLnBrk="1" latinLnBrk="0" hangingPunct="1">
              <a:lnSpc>
                <a:spcPct val="95000"/>
              </a:lnSpc>
              <a:spcBef>
                <a:spcPts val="1440"/>
              </a:spcBef>
              <a:buClr>
                <a:srgbClr val="92D050"/>
              </a:buClr>
              <a:buSzPct val="90000"/>
              <a:buFont typeface="Arial" pitchFamily="34" charset="0"/>
              <a:buNone/>
              <a:tabLst/>
            </a:pPr>
            <a:r>
              <a:rPr lang="en-US" dirty="0"/>
              <a:t>Presenter Name and Title Go Here</a:t>
            </a:r>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lIns="91424" tIns="45713" rIns="91424" bIns="45713" anchor="ctr"/>
          <a:lstStyle/>
          <a:p>
            <a:pPr defTabSz="609417" fontAlgn="auto">
              <a:spcBef>
                <a:spcPts val="0"/>
              </a:spcBef>
              <a:spcAft>
                <a:spcPts val="0"/>
              </a:spcAft>
            </a:pPr>
            <a:endParaRPr lang="en-US" sz="2400">
              <a:solidFill>
                <a:srgbClr val="000000"/>
              </a:solidFill>
              <a:latin typeface="CiscoSansTT ExtraLight"/>
            </a:endParaRPr>
          </a:p>
        </p:txBody>
      </p:sp>
      <p:sp>
        <p:nvSpPr>
          <p:cNvPr id="2" name="Title 1"/>
          <p:cNvSpPr>
            <a:spLocks noGrp="1"/>
          </p:cNvSpPr>
          <p:nvPr>
            <p:ph type="ctrTitle" hasCustomPrompt="1"/>
          </p:nvPr>
        </p:nvSpPr>
        <p:spPr>
          <a:xfrm>
            <a:off x="331660" y="3282704"/>
            <a:ext cx="6281773" cy="1022351"/>
          </a:xfrm>
        </p:spPr>
        <p:txBody>
          <a:bodyPr vert="horz" lIns="82280" tIns="45713" rIns="82280" bIns="45713" rtlCol="0" anchor="b" anchorCtr="0">
            <a:noAutofit/>
          </a:bodyPr>
          <a:lstStyle>
            <a:lvl1pPr marL="0" indent="0" algn="l" defTabSz="914247" rtl="0" eaLnBrk="1" latinLnBrk="0" hangingPunct="1">
              <a:lnSpc>
                <a:spcPct val="80000"/>
              </a:lnSpc>
              <a:spcBef>
                <a:spcPct val="0"/>
              </a:spcBef>
              <a:buClr>
                <a:schemeClr val="tx1"/>
              </a:buClr>
              <a:buFont typeface="Ciscolight" pitchFamily="2" charset="0"/>
              <a:buNone/>
              <a:defRPr lang="en-US" sz="6000" b="0" kern="1200" spc="0" baseline="0" dirty="0">
                <a:gradFill>
                  <a:gsLst>
                    <a:gs pos="0">
                      <a:schemeClr val="accent1"/>
                    </a:gs>
                    <a:gs pos="77000">
                      <a:srgbClr val="01BBBB"/>
                    </a:gs>
                    <a:gs pos="100000">
                      <a:schemeClr val="accent6"/>
                    </a:gs>
                  </a:gsLst>
                  <a:lin ang="1200000" scaled="0"/>
                </a:gradFill>
                <a:latin typeface="+mj-lt"/>
                <a:ea typeface="+mj-ea"/>
                <a:cs typeface="+mj-cs"/>
              </a:defRPr>
            </a:lvl1pPr>
          </a:lstStyle>
          <a:p>
            <a:r>
              <a:rPr lang="en-US" dirty="0"/>
              <a:t>Demo Title</a:t>
            </a:r>
          </a:p>
        </p:txBody>
      </p:sp>
      <p:sp>
        <p:nvSpPr>
          <p:cNvPr id="49" name="Rectangle 3"/>
          <p:cNvSpPr>
            <a:spLocks noChangeArrowheads="1"/>
          </p:cNvSpPr>
          <p:nvPr/>
        </p:nvSpPr>
        <p:spPr bwMode="hidden">
          <a:xfrm>
            <a:off x="0" y="0"/>
            <a:ext cx="12188825" cy="177800"/>
          </a:xfrm>
          <a:prstGeom prst="rect">
            <a:avLst/>
          </a:prstGeom>
          <a:solidFill>
            <a:schemeClr val="bg2"/>
          </a:solidFill>
          <a:ln w="25400" algn="ctr">
            <a:noFill/>
            <a:miter lim="800000"/>
            <a:headEnd/>
            <a:tailEnd/>
          </a:ln>
          <a:effectLst/>
        </p:spPr>
        <p:txBody>
          <a:bodyPr wrap="none" lIns="91424" tIns="45713" rIns="91424" bIns="45713" anchor="ctr"/>
          <a:lstStyle/>
          <a:p>
            <a:pPr defTabSz="609417" fontAlgn="auto">
              <a:spcBef>
                <a:spcPts val="0"/>
              </a:spcBef>
              <a:spcAft>
                <a:spcPts val="0"/>
              </a:spcAft>
            </a:pPr>
            <a:endParaRPr lang="en-US" sz="2400">
              <a:solidFill>
                <a:srgbClr val="000000"/>
              </a:solidFill>
              <a:latin typeface="CiscoSansTT ExtraLight"/>
            </a:endParaRPr>
          </a:p>
        </p:txBody>
      </p:sp>
      <p:sp>
        <p:nvSpPr>
          <p:cNvPr id="31" name="Picture Placeholder 30"/>
          <p:cNvSpPr>
            <a:spLocks noGrp="1"/>
          </p:cNvSpPr>
          <p:nvPr>
            <p:ph type="pic" sz="quarter" idx="10" hasCustomPrompt="1"/>
          </p:nvPr>
        </p:nvSpPr>
        <p:spPr>
          <a:xfrm>
            <a:off x="7385258" y="1917706"/>
            <a:ext cx="3567771" cy="2889251"/>
          </a:xfrm>
          <a:prstGeom prst="rect">
            <a:avLst/>
          </a:prstGeom>
        </p:spPr>
        <p:txBody>
          <a:bodyPr lIns="121883" tIns="60941" rIns="121883" bIns="60941" anchor="ctr" anchorCtr="1"/>
          <a:lstStyle>
            <a:lvl1pPr marL="0" indent="0" algn="ctr">
              <a:buNone/>
              <a:defRPr>
                <a:solidFill>
                  <a:schemeClr val="tx2"/>
                </a:solidFill>
                <a:latin typeface="+mj-lt"/>
              </a:defRPr>
            </a:lvl1pPr>
          </a:lstStyle>
          <a:p>
            <a:r>
              <a:rPr lang="en-US" dirty="0"/>
              <a:t>Insert photo here</a:t>
            </a:r>
          </a:p>
        </p:txBody>
      </p:sp>
    </p:spTree>
    <p:extLst>
      <p:ext uri="{BB962C8B-B14F-4D97-AF65-F5344CB8AC3E}">
        <p14:creationId xmlns:p14="http://schemas.microsoft.com/office/powerpoint/2010/main" val="41184781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P spid="2" grpId="0"/>
      <p:bldP spid="31" grpId="0"/>
    </p:bld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27" name="Rectangle 3"/>
          <p:cNvSpPr>
            <a:spLocks noChangeArrowheads="1"/>
          </p:cNvSpPr>
          <p:nvPr userDrawn="1"/>
        </p:nvSpPr>
        <p:spPr bwMode="white">
          <a:xfrm>
            <a:off x="0" y="0"/>
            <a:ext cx="12188825" cy="177800"/>
          </a:xfrm>
          <a:prstGeom prst="rect">
            <a:avLst/>
          </a:prstGeom>
          <a:solidFill>
            <a:schemeClr val="bg2"/>
          </a:solidFill>
          <a:ln w="25400" algn="ctr">
            <a:noFill/>
            <a:miter lim="800000"/>
            <a:headEnd/>
            <a:tailEnd/>
          </a:ln>
          <a:effectLst/>
        </p:spPr>
        <p:txBody>
          <a:bodyPr wrap="none" lIns="91420" tIns="45711" rIns="91420" bIns="45711" anchor="ctr"/>
          <a:lstStyle/>
          <a:p>
            <a:pPr defTabSz="609417" fontAlgn="auto">
              <a:spcBef>
                <a:spcPts val="0"/>
              </a:spcBef>
              <a:spcAft>
                <a:spcPts val="0"/>
              </a:spcAft>
            </a:pPr>
            <a:endParaRPr lang="en-US" sz="2400">
              <a:solidFill>
                <a:srgbClr val="000000"/>
              </a:solidFill>
              <a:latin typeface="CiscoSansTT ExtraLight"/>
            </a:endParaRPr>
          </a:p>
        </p:txBody>
      </p:sp>
      <p:sp>
        <p:nvSpPr>
          <p:cNvPr id="47" name="Rectangle 3"/>
          <p:cNvSpPr>
            <a:spLocks noChangeArrowheads="1"/>
          </p:cNvSpPr>
          <p:nvPr userDrawn="1"/>
        </p:nvSpPr>
        <p:spPr bwMode="hidden">
          <a:xfrm>
            <a:off x="0" y="0"/>
            <a:ext cx="12188825" cy="177800"/>
          </a:xfrm>
          <a:prstGeom prst="rect">
            <a:avLst/>
          </a:prstGeom>
          <a:solidFill>
            <a:schemeClr val="bg2"/>
          </a:solidFill>
          <a:ln w="25400" algn="ctr">
            <a:noFill/>
            <a:miter lim="800000"/>
            <a:headEnd/>
            <a:tailEnd/>
          </a:ln>
          <a:effectLst/>
        </p:spPr>
        <p:txBody>
          <a:bodyPr wrap="none" lIns="91420" tIns="45711" rIns="91420" bIns="45711" anchor="ctr"/>
          <a:lstStyle/>
          <a:p>
            <a:pPr defTabSz="609417" fontAlgn="auto">
              <a:spcBef>
                <a:spcPts val="0"/>
              </a:spcBef>
              <a:spcAft>
                <a:spcPts val="0"/>
              </a:spcAft>
            </a:pPr>
            <a:endParaRPr lang="en-US" sz="2400">
              <a:solidFill>
                <a:srgbClr val="000000"/>
              </a:solidFill>
              <a:latin typeface="CiscoSansTT ExtraLight"/>
            </a:endParaRPr>
          </a:p>
        </p:txBody>
      </p:sp>
      <p:sp>
        <p:nvSpPr>
          <p:cNvPr id="5" name="Title 1"/>
          <p:cNvSpPr>
            <a:spLocks noGrp="1"/>
          </p:cNvSpPr>
          <p:nvPr>
            <p:ph type="ctrTitle" hasCustomPrompt="1"/>
          </p:nvPr>
        </p:nvSpPr>
        <p:spPr>
          <a:xfrm>
            <a:off x="327189" y="762106"/>
            <a:ext cx="11066075" cy="3426595"/>
          </a:xfrm>
          <a:prstGeom prst="rect">
            <a:avLst/>
          </a:prstGeom>
        </p:spPr>
        <p:txBody>
          <a:bodyPr anchor="b" anchorCtr="0">
            <a:noAutofit/>
          </a:bodyPr>
          <a:lstStyle>
            <a:lvl1pPr marL="0" indent="0" algn="l">
              <a:lnSpc>
                <a:spcPct val="90000"/>
              </a:lnSpc>
              <a:buFont typeface="Arial" panose="020B0604020202020204" pitchFamily="34" charset="0"/>
              <a:buNone/>
              <a:defRPr sz="6000" b="0" i="0" spc="0" baseline="0">
                <a:gradFill>
                  <a:gsLst>
                    <a:gs pos="0">
                      <a:schemeClr val="accent1"/>
                    </a:gs>
                    <a:gs pos="100000">
                      <a:srgbClr val="01BBBB"/>
                    </a:gs>
                  </a:gsLst>
                  <a:lin ang="1200000" scaled="0"/>
                </a:gradFill>
                <a:latin typeface="+mj-lt"/>
                <a:cs typeface="CiscoSans Thin"/>
              </a:defRPr>
            </a:lvl1pPr>
          </a:lstStyle>
          <a:p>
            <a:r>
              <a:rPr lang="en-US" dirty="0"/>
              <a:t>Section Title Goes Here</a:t>
            </a:r>
          </a:p>
        </p:txBody>
      </p:sp>
    </p:spTree>
    <p:extLst>
      <p:ext uri="{BB962C8B-B14F-4D97-AF65-F5344CB8AC3E}">
        <p14:creationId xmlns:p14="http://schemas.microsoft.com/office/powerpoint/2010/main" val="133793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2_Segue">
    <p:bg>
      <p:bgPr>
        <a:solidFill>
          <a:schemeClr val="accent5"/>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27189" y="750150"/>
            <a:ext cx="11066075" cy="3426595"/>
          </a:xfrm>
          <a:prstGeom prst="rect">
            <a:avLst/>
          </a:prstGeom>
        </p:spPr>
        <p:txBody>
          <a:bodyPr anchor="b" anchorCtr="0">
            <a:noAutofit/>
          </a:bodyPr>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a:t>Section Title Goes Here</a:t>
            </a:r>
          </a:p>
        </p:txBody>
      </p:sp>
      <p:sp>
        <p:nvSpPr>
          <p:cNvPr id="6" name="Rectangle 5"/>
          <p:cNvSpPr>
            <a:spLocks noChangeArrowheads="1"/>
          </p:cNvSpPr>
          <p:nvPr userDrawn="1"/>
        </p:nvSpPr>
        <p:spPr bwMode="ltGray">
          <a:xfrm>
            <a:off x="10515210" y="6327990"/>
            <a:ext cx="916017" cy="206014"/>
          </a:xfrm>
          <a:prstGeom prst="rect">
            <a:avLst/>
          </a:prstGeom>
          <a:noFill/>
          <a:ln w="9525">
            <a:noFill/>
            <a:miter lim="800000"/>
            <a:headEnd/>
            <a:tailEnd/>
          </a:ln>
          <a:effectLst/>
        </p:spPr>
        <p:txBody>
          <a:bodyPr wrap="none" lIns="82104" tIns="41051" rIns="82104" bIns="41051" anchor="b">
            <a:spAutoFit/>
          </a:bodyPr>
          <a:lstStyle/>
          <a:p>
            <a:pPr algn="r" defTabSz="814217" fontAlgn="auto">
              <a:spcBef>
                <a:spcPts val="0"/>
              </a:spcBef>
              <a:spcAft>
                <a:spcPts val="0"/>
              </a:spcAft>
            </a:pPr>
            <a:r>
              <a:rPr lang="en-US" sz="800" dirty="0">
                <a:solidFill>
                  <a:srgbClr val="FFFFFF"/>
                </a:solidFill>
                <a:latin typeface="CiscoSansTT Light"/>
                <a:cs typeface="CiscoSans Thin"/>
              </a:rPr>
              <a:t>Cisco Confidential</a:t>
            </a:r>
          </a:p>
        </p:txBody>
      </p:sp>
      <p:sp>
        <p:nvSpPr>
          <p:cNvPr id="7" name="Rectangle 7"/>
          <p:cNvSpPr>
            <a:spLocks noChangeArrowheads="1"/>
          </p:cNvSpPr>
          <p:nvPr userDrawn="1"/>
        </p:nvSpPr>
        <p:spPr bwMode="ltGray">
          <a:xfrm>
            <a:off x="11551102" y="6323886"/>
            <a:ext cx="287640" cy="206014"/>
          </a:xfrm>
          <a:prstGeom prst="rect">
            <a:avLst/>
          </a:prstGeom>
          <a:noFill/>
          <a:ln w="9525" algn="ctr">
            <a:noFill/>
            <a:miter lim="800000"/>
            <a:headEnd/>
            <a:tailEnd/>
          </a:ln>
          <a:effectLst/>
        </p:spPr>
        <p:txBody>
          <a:bodyPr wrap="none" lIns="82104" tIns="41051" rIns="82104" bIns="41051" anchor="b">
            <a:spAutoFit/>
          </a:bodyPr>
          <a:lstStyle/>
          <a:p>
            <a:pPr algn="r" defTabSz="814217" fontAlgn="auto">
              <a:spcBef>
                <a:spcPts val="0"/>
              </a:spcBef>
              <a:spcAft>
                <a:spcPts val="0"/>
              </a:spcAft>
            </a:pPr>
            <a:fld id="{DFCF27A5-1A5B-48D3-A060-2758FFBB1ADD}" type="slidenum">
              <a:rPr lang="en-US" sz="800">
                <a:solidFill>
                  <a:srgbClr val="FFFFFF"/>
                </a:solidFill>
                <a:latin typeface="CiscoSansTT Light"/>
                <a:cs typeface="CiscoSans Thin"/>
              </a:rPr>
              <a:pPr algn="r" defTabSz="814217" fontAlgn="auto">
                <a:spcBef>
                  <a:spcPts val="0"/>
                </a:spcBef>
                <a:spcAft>
                  <a:spcPts val="0"/>
                </a:spcAft>
              </a:pPr>
              <a:t>‹#›</a:t>
            </a:fld>
            <a:endParaRPr lang="en-US" sz="800" dirty="0">
              <a:solidFill>
                <a:srgbClr val="FFFFFF"/>
              </a:solidFill>
              <a:latin typeface="CiscoSansTT Light"/>
              <a:cs typeface="CiscoSans Thin"/>
            </a:endParaRPr>
          </a:p>
        </p:txBody>
      </p:sp>
      <p:sp>
        <p:nvSpPr>
          <p:cNvPr id="10" name="Rectangle 4"/>
          <p:cNvSpPr>
            <a:spLocks noChangeArrowheads="1"/>
          </p:cNvSpPr>
          <p:nvPr userDrawn="1"/>
        </p:nvSpPr>
        <p:spPr bwMode="ltGray">
          <a:xfrm>
            <a:off x="389299" y="6329723"/>
            <a:ext cx="4559499" cy="206014"/>
          </a:xfrm>
          <a:prstGeom prst="rect">
            <a:avLst/>
          </a:prstGeom>
          <a:noFill/>
          <a:ln w="9525">
            <a:noFill/>
            <a:miter lim="800000"/>
            <a:headEnd/>
            <a:tailEnd/>
          </a:ln>
          <a:effectLst/>
        </p:spPr>
        <p:txBody>
          <a:bodyPr wrap="square" lIns="82104" tIns="41051" rIns="82104" bIns="41051" anchor="b" anchorCtr="0">
            <a:spAutoFit/>
          </a:bodyPr>
          <a:lstStyle/>
          <a:p>
            <a:pPr defTabSz="814217" fontAlgn="auto">
              <a:spcBef>
                <a:spcPts val="0"/>
              </a:spcBef>
              <a:spcAft>
                <a:spcPts val="0"/>
              </a:spcAft>
            </a:pPr>
            <a:r>
              <a:rPr lang="en-US" sz="800" dirty="0">
                <a:solidFill>
                  <a:srgbClr val="FFFFFF"/>
                </a:solidFill>
                <a:latin typeface="CiscoSansTT Light"/>
                <a:cs typeface="CiscoSans Thin"/>
              </a:rPr>
              <a:t>© 2013-2014  Cisco and/or its affiliates. All rights reserved.</a:t>
            </a:r>
          </a:p>
        </p:txBody>
      </p:sp>
      <p:cxnSp>
        <p:nvCxnSpPr>
          <p:cNvPr id="8" name="Straight Connector 7"/>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19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66382" y="4279405"/>
            <a:ext cx="6244863" cy="384175"/>
          </a:xfrm>
          <a:prstGeom prst="rect">
            <a:avLst/>
          </a:prstGeom>
        </p:spPr>
        <p:txBody>
          <a:bodyPr vert="horz" lIns="68574" tIns="34288" rIns="68574" bIns="34288" rtlCol="0">
            <a:noAutofit/>
          </a:bodyPr>
          <a:lstStyle>
            <a:lvl1pPr marL="0" indent="0" algn="l" defTabSz="914102" rtl="0" eaLnBrk="1" latinLnBrk="0" hangingPunct="1">
              <a:lnSpc>
                <a:spcPct val="95000"/>
              </a:lnSpc>
              <a:spcBef>
                <a:spcPts val="1440"/>
              </a:spcBef>
              <a:buClr>
                <a:srgbClr val="92D050"/>
              </a:buClr>
              <a:buSzPct val="90000"/>
              <a:buFont typeface="Arial" pitchFamily="34" charset="0"/>
              <a:buNone/>
              <a:tabLst/>
              <a:defRPr lang="en-US" sz="2399" kern="1200" baseline="0" dirty="0">
                <a:solidFill>
                  <a:schemeClr val="tx1"/>
                </a:solidFill>
                <a:latin typeface="+mj-lt"/>
                <a:ea typeface="+mn-ea"/>
                <a:cs typeface="+mn-cs"/>
              </a:defRPr>
            </a:lvl1pPr>
            <a:lvl2pPr marL="457047" indent="0" algn="ctr">
              <a:buNone/>
              <a:defRPr>
                <a:solidFill>
                  <a:schemeClr val="tx1">
                    <a:tint val="75000"/>
                  </a:schemeClr>
                </a:solidFill>
              </a:defRPr>
            </a:lvl2pPr>
            <a:lvl3pPr marL="914102" indent="0" algn="ctr">
              <a:buNone/>
              <a:defRPr>
                <a:solidFill>
                  <a:schemeClr val="tx1">
                    <a:tint val="75000"/>
                  </a:schemeClr>
                </a:solidFill>
              </a:defRPr>
            </a:lvl3pPr>
            <a:lvl4pPr marL="1371153" indent="0" algn="ctr">
              <a:buNone/>
              <a:defRPr>
                <a:solidFill>
                  <a:schemeClr val="tx1">
                    <a:tint val="75000"/>
                  </a:schemeClr>
                </a:solidFill>
              </a:defRPr>
            </a:lvl4pPr>
            <a:lvl5pPr marL="1828207" indent="0" algn="ctr">
              <a:buNone/>
              <a:defRPr>
                <a:solidFill>
                  <a:schemeClr val="tx1">
                    <a:tint val="75000"/>
                  </a:schemeClr>
                </a:solidFill>
              </a:defRPr>
            </a:lvl5pPr>
            <a:lvl6pPr marL="2285254" indent="0" algn="ctr">
              <a:buNone/>
              <a:defRPr>
                <a:solidFill>
                  <a:schemeClr val="tx1">
                    <a:tint val="75000"/>
                  </a:schemeClr>
                </a:solidFill>
              </a:defRPr>
            </a:lvl6pPr>
            <a:lvl7pPr marL="2742309" indent="0" algn="ctr">
              <a:buNone/>
              <a:defRPr>
                <a:solidFill>
                  <a:schemeClr val="tx1">
                    <a:tint val="75000"/>
                  </a:schemeClr>
                </a:solidFill>
              </a:defRPr>
            </a:lvl7pPr>
            <a:lvl8pPr marL="3199360" indent="0" algn="ctr">
              <a:buNone/>
              <a:defRPr>
                <a:solidFill>
                  <a:schemeClr val="tx1">
                    <a:tint val="75000"/>
                  </a:schemeClr>
                </a:solidFill>
              </a:defRPr>
            </a:lvl8pPr>
            <a:lvl9pPr marL="3656414" indent="0" algn="ctr">
              <a:buNone/>
              <a:defRPr>
                <a:solidFill>
                  <a:schemeClr val="tx1">
                    <a:tint val="75000"/>
                  </a:schemeClr>
                </a:solidFill>
              </a:defRPr>
            </a:lvl9pPr>
          </a:lstStyle>
          <a:p>
            <a:pPr lvl="0"/>
            <a:r>
              <a:rPr lang="en-US"/>
              <a:t>Click to edit Master subtitle style</a:t>
            </a:r>
            <a:endParaRPr lang="en-US" dirty="0"/>
          </a:p>
        </p:txBody>
      </p:sp>
      <p:sp>
        <p:nvSpPr>
          <p:cNvPr id="2" name="Title 1"/>
          <p:cNvSpPr>
            <a:spLocks noGrp="1"/>
          </p:cNvSpPr>
          <p:nvPr>
            <p:ph type="ctrTitle"/>
          </p:nvPr>
        </p:nvSpPr>
        <p:spPr>
          <a:xfrm>
            <a:off x="612543" y="3282703"/>
            <a:ext cx="6281773" cy="1022351"/>
          </a:xfrm>
        </p:spPr>
        <p:txBody>
          <a:bodyPr lIns="61715" tIns="34288" rIns="61715" bIns="34288" rtlCol="0" anchor="b">
            <a:noAutofit/>
          </a:bodyPr>
          <a:lstStyle>
            <a:lvl1pPr marL="0" indent="0" algn="l" defTabSz="914102" rtl="0" eaLnBrk="1" latinLnBrk="0" hangingPunct="1">
              <a:lnSpc>
                <a:spcPct val="80000"/>
              </a:lnSpc>
              <a:spcBef>
                <a:spcPct val="0"/>
              </a:spcBef>
              <a:buClr>
                <a:schemeClr val="tx1"/>
              </a:buClr>
              <a:buFont typeface="Ciscolight" pitchFamily="2" charset="0"/>
              <a:buNone/>
              <a:defRPr lang="en-US" sz="6932" b="0" kern="1200" spc="0" baseline="0" dirty="0">
                <a:solidFill>
                  <a:schemeClr val="accent1"/>
                </a:solidFill>
                <a:latin typeface="+mj-lt"/>
                <a:ea typeface="+mj-ea"/>
                <a:cs typeface="+mj-cs"/>
              </a:defRPr>
            </a:lvl1pPr>
          </a:lstStyle>
          <a:p>
            <a:r>
              <a:rPr lang="en-US"/>
              <a:t>Click to edit Master title style</a:t>
            </a:r>
            <a:endParaRPr lang="en-US" dirty="0"/>
          </a:p>
        </p:txBody>
      </p:sp>
      <p:sp>
        <p:nvSpPr>
          <p:cNvPr id="31" name="Picture Placeholder 30"/>
          <p:cNvSpPr>
            <a:spLocks noGrp="1"/>
          </p:cNvSpPr>
          <p:nvPr>
            <p:ph type="pic" sz="quarter" idx="10"/>
          </p:nvPr>
        </p:nvSpPr>
        <p:spPr>
          <a:xfrm>
            <a:off x="7385251" y="1917705"/>
            <a:ext cx="3567771" cy="2889251"/>
          </a:xfrm>
          <a:prstGeom prst="rect">
            <a:avLst/>
          </a:prstGeom>
        </p:spPr>
        <p:txBody>
          <a:bodyPr lIns="91420" tIns="45710" rIns="91420" bIns="45710" anchor="ctr" anchorCtr="1"/>
          <a:lstStyle>
            <a:lvl1pPr marL="0" indent="0" algn="ctr">
              <a:buNone/>
              <a:defRPr>
                <a:solidFill>
                  <a:schemeClr val="tx1"/>
                </a:solidFill>
                <a:latin typeface="+mj-lt"/>
              </a:defRPr>
            </a:lvl1pPr>
          </a:lstStyle>
          <a:p>
            <a:pPr lvl="0"/>
            <a:r>
              <a:rPr lang="en-US" noProof="0"/>
              <a:t>Drag picture to placeholder or click icon to add</a:t>
            </a:r>
          </a:p>
        </p:txBody>
      </p:sp>
    </p:spTree>
    <p:extLst>
      <p:ext uri="{BB962C8B-B14F-4D97-AF65-F5344CB8AC3E}">
        <p14:creationId xmlns:p14="http://schemas.microsoft.com/office/powerpoint/2010/main" val="520094759"/>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83536" y="1799168"/>
            <a:ext cx="11124420" cy="3547533"/>
          </a:xfrm>
          <a:prstGeom prst="rect">
            <a:avLst/>
          </a:prstGeom>
        </p:spPr>
        <p:txBody>
          <a:bodyPr vert="horz" lIns="91420" tIns="45710" rIns="91420" bIns="45710">
            <a:noAutofit/>
          </a:bodyPr>
          <a:lstStyle>
            <a:lvl1pPr marL="0" indent="0" algn="ctr">
              <a:buNone/>
              <a:defRPr sz="2666" b="0" i="0">
                <a:solidFill>
                  <a:schemeClr val="tx2"/>
                </a:solidFill>
                <a:latin typeface="+mn-lt"/>
                <a:cs typeface="CiscoSans ExtraLight"/>
              </a:defRPr>
            </a:lvl1pPr>
          </a:lstStyle>
          <a:p>
            <a:pPr lvl="0"/>
            <a:r>
              <a:rPr lang="en-US" noProof="0"/>
              <a:t>Click icon to add chart</a:t>
            </a:r>
          </a:p>
        </p:txBody>
      </p:sp>
      <p:sp>
        <p:nvSpPr>
          <p:cNvPr id="7" name="Text Placeholder 9"/>
          <p:cNvSpPr>
            <a:spLocks noGrp="1"/>
          </p:cNvSpPr>
          <p:nvPr>
            <p:ph type="body" sz="quarter" idx="11"/>
          </p:nvPr>
        </p:nvSpPr>
        <p:spPr>
          <a:xfrm>
            <a:off x="583537" y="5530965"/>
            <a:ext cx="9571256" cy="434977"/>
          </a:xfrm>
          <a:prstGeom prst="rect">
            <a:avLst/>
          </a:prstGeom>
        </p:spPr>
        <p:txBody>
          <a:bodyPr wrap="square" lIns="91420" tIns="45710" rIns="91420" bIns="45710" anchor="b" anchorCtr="0">
            <a:noAutofit/>
          </a:bodyPr>
          <a:lstStyle>
            <a:lvl1pPr algn="l" defTabSz="804565">
              <a:lnSpc>
                <a:spcPct val="100000"/>
              </a:lnSpc>
              <a:spcBef>
                <a:spcPct val="50000"/>
              </a:spcBef>
              <a:buNone/>
              <a:defRPr sz="2133" b="0" i="0">
                <a:solidFill>
                  <a:schemeClr val="tx2"/>
                </a:solidFill>
                <a:latin typeface="+mj-lt"/>
                <a:cs typeface="CiscoSans ExtraLight"/>
              </a:defRPr>
            </a:lvl1pPr>
            <a:lvl2pPr>
              <a:buFont typeface="Arial" pitchFamily="34" charset="0"/>
              <a:buNone/>
              <a:defRPr sz="1466"/>
            </a:lvl2pPr>
            <a:lvl3pPr>
              <a:buFont typeface="Arial" pitchFamily="34" charset="0"/>
              <a:buNone/>
              <a:defRPr sz="1466"/>
            </a:lvl3pPr>
            <a:lvl4pPr>
              <a:buFont typeface="Arial" pitchFamily="34" charset="0"/>
              <a:buNone/>
              <a:defRPr sz="1466"/>
            </a:lvl4pPr>
            <a:lvl5pPr>
              <a:buFont typeface="Arial" pitchFamily="34" charset="0"/>
              <a:buNone/>
              <a:defRPr sz="1466"/>
            </a:lvl5pPr>
          </a:lstStyle>
          <a:p>
            <a:pPr lvl="0"/>
            <a:r>
              <a:rPr lang="en-US"/>
              <a:t>Click to edit Master text styles</a:t>
            </a:r>
          </a:p>
        </p:txBody>
      </p:sp>
      <p:sp>
        <p:nvSpPr>
          <p:cNvPr id="5"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649020769"/>
      </p:ext>
    </p:extLst>
  </p:cSld>
  <p:clrMapOvr>
    <a:masterClrMapping/>
  </p:clrMapOvr>
  <p:transition spd="med">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27189" y="750150"/>
            <a:ext cx="11066075" cy="3426595"/>
          </a:xfrm>
          <a:prstGeom prst="rect">
            <a:avLst/>
          </a:prstGeom>
        </p:spPr>
        <p:txBody>
          <a:bodyPr anchor="b" anchorCtr="0">
            <a:noAutofit/>
          </a:bodyPr>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a:t>Section Title Goes Here</a:t>
            </a:r>
          </a:p>
        </p:txBody>
      </p:sp>
      <p:sp>
        <p:nvSpPr>
          <p:cNvPr id="6" name="Rectangle 5"/>
          <p:cNvSpPr>
            <a:spLocks noChangeArrowheads="1"/>
          </p:cNvSpPr>
          <p:nvPr userDrawn="1"/>
        </p:nvSpPr>
        <p:spPr bwMode="ltGray">
          <a:xfrm>
            <a:off x="10515210" y="6327990"/>
            <a:ext cx="916017" cy="206014"/>
          </a:xfrm>
          <a:prstGeom prst="rect">
            <a:avLst/>
          </a:prstGeom>
          <a:noFill/>
          <a:ln w="9525">
            <a:noFill/>
            <a:miter lim="800000"/>
            <a:headEnd/>
            <a:tailEnd/>
          </a:ln>
          <a:effectLst/>
        </p:spPr>
        <p:txBody>
          <a:bodyPr wrap="none" lIns="82104" tIns="41051" rIns="82104" bIns="41051" anchor="b">
            <a:spAutoFit/>
          </a:bodyPr>
          <a:lstStyle/>
          <a:p>
            <a:pPr algn="r" defTabSz="814217" fontAlgn="auto">
              <a:spcBef>
                <a:spcPts val="0"/>
              </a:spcBef>
              <a:spcAft>
                <a:spcPts val="0"/>
              </a:spcAft>
            </a:pPr>
            <a:r>
              <a:rPr lang="en-US" sz="800" dirty="0">
                <a:solidFill>
                  <a:srgbClr val="FFFFFF"/>
                </a:solidFill>
                <a:latin typeface="CiscoSansTT Light"/>
                <a:cs typeface="CiscoSans Thin"/>
              </a:rPr>
              <a:t>Cisco Confidential</a:t>
            </a:r>
          </a:p>
        </p:txBody>
      </p:sp>
      <p:sp>
        <p:nvSpPr>
          <p:cNvPr id="7" name="Rectangle 7"/>
          <p:cNvSpPr>
            <a:spLocks noChangeArrowheads="1"/>
          </p:cNvSpPr>
          <p:nvPr userDrawn="1"/>
        </p:nvSpPr>
        <p:spPr bwMode="ltGray">
          <a:xfrm>
            <a:off x="11551102" y="6323886"/>
            <a:ext cx="287640" cy="206014"/>
          </a:xfrm>
          <a:prstGeom prst="rect">
            <a:avLst/>
          </a:prstGeom>
          <a:noFill/>
          <a:ln w="9525" algn="ctr">
            <a:noFill/>
            <a:miter lim="800000"/>
            <a:headEnd/>
            <a:tailEnd/>
          </a:ln>
          <a:effectLst/>
        </p:spPr>
        <p:txBody>
          <a:bodyPr wrap="none" lIns="82104" tIns="41051" rIns="82104" bIns="41051" anchor="b">
            <a:spAutoFit/>
          </a:bodyPr>
          <a:lstStyle/>
          <a:p>
            <a:pPr algn="r" defTabSz="814217" fontAlgn="auto">
              <a:spcBef>
                <a:spcPts val="0"/>
              </a:spcBef>
              <a:spcAft>
                <a:spcPts val="0"/>
              </a:spcAft>
            </a:pPr>
            <a:fld id="{DFCF27A5-1A5B-48D3-A060-2758FFBB1ADD}" type="slidenum">
              <a:rPr lang="en-US" sz="800">
                <a:solidFill>
                  <a:srgbClr val="FFFFFF"/>
                </a:solidFill>
                <a:latin typeface="CiscoSansTT Light"/>
                <a:cs typeface="CiscoSans Thin"/>
              </a:rPr>
              <a:pPr algn="r" defTabSz="814217" fontAlgn="auto">
                <a:spcBef>
                  <a:spcPts val="0"/>
                </a:spcBef>
                <a:spcAft>
                  <a:spcPts val="0"/>
                </a:spcAft>
              </a:pPr>
              <a:t>‹#›</a:t>
            </a:fld>
            <a:endParaRPr lang="en-US" sz="800" dirty="0">
              <a:solidFill>
                <a:srgbClr val="FFFFFF"/>
              </a:solidFill>
              <a:latin typeface="CiscoSansTT Light"/>
              <a:cs typeface="CiscoSans Thin"/>
            </a:endParaRPr>
          </a:p>
        </p:txBody>
      </p:sp>
      <p:sp>
        <p:nvSpPr>
          <p:cNvPr id="10" name="Rectangle 4"/>
          <p:cNvSpPr>
            <a:spLocks noChangeArrowheads="1"/>
          </p:cNvSpPr>
          <p:nvPr userDrawn="1"/>
        </p:nvSpPr>
        <p:spPr bwMode="ltGray">
          <a:xfrm>
            <a:off x="389299" y="6329723"/>
            <a:ext cx="4559499" cy="206014"/>
          </a:xfrm>
          <a:prstGeom prst="rect">
            <a:avLst/>
          </a:prstGeom>
          <a:noFill/>
          <a:ln w="9525">
            <a:noFill/>
            <a:miter lim="800000"/>
            <a:headEnd/>
            <a:tailEnd/>
          </a:ln>
          <a:effectLst/>
        </p:spPr>
        <p:txBody>
          <a:bodyPr wrap="square" lIns="82104" tIns="41051" rIns="82104" bIns="41051" anchor="b" anchorCtr="0">
            <a:spAutoFit/>
          </a:bodyPr>
          <a:lstStyle/>
          <a:p>
            <a:pPr defTabSz="814217" fontAlgn="auto">
              <a:spcBef>
                <a:spcPts val="0"/>
              </a:spcBef>
              <a:spcAft>
                <a:spcPts val="0"/>
              </a:spcAft>
            </a:pPr>
            <a:r>
              <a:rPr lang="en-US" sz="800" dirty="0">
                <a:solidFill>
                  <a:srgbClr val="FFFFFF"/>
                </a:solidFill>
                <a:latin typeface="CiscoSansTT Light"/>
                <a:cs typeface="CiscoSans Thin"/>
              </a:rPr>
              <a:t>© 2013-2014  Cisco and/or its affiliates. All rights reserved.</a:t>
            </a:r>
          </a:p>
        </p:txBody>
      </p:sp>
      <p:cxnSp>
        <p:nvCxnSpPr>
          <p:cNvPr id="8" name="Straight Connector 7"/>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950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5399"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a:t>Title Goes Here</a:t>
            </a:r>
          </a:p>
        </p:txBody>
      </p:sp>
      <p:sp>
        <p:nvSpPr>
          <p:cNvPr id="5" name="Content Placeholder 2"/>
          <p:cNvSpPr>
            <a:spLocks noGrp="1"/>
          </p:cNvSpPr>
          <p:nvPr>
            <p:ph idx="1" hasCustomPrompt="1"/>
          </p:nvPr>
        </p:nvSpPr>
        <p:spPr>
          <a:xfrm>
            <a:off x="348573" y="1600210"/>
            <a:ext cx="11543628" cy="4525433"/>
          </a:xfrm>
          <a:prstGeom prst="rect">
            <a:avLst/>
          </a:prstGeom>
        </p:spPr>
        <p:txBody>
          <a:bodyPr lIns="121883" tIns="60941" rIns="121883" bIns="60941">
            <a:noAutofit/>
          </a:bodyPr>
          <a:lstStyle>
            <a:lvl1pPr marL="380885" marR="0" indent="-380885" algn="ctr" defTabSz="609417" rtl="0" eaLnBrk="1" fontAlgn="auto" latinLnBrk="0" hangingPunct="1">
              <a:lnSpc>
                <a:spcPct val="100000"/>
              </a:lnSpc>
              <a:spcBef>
                <a:spcPct val="20000"/>
              </a:spcBef>
              <a:spcAft>
                <a:spcPts val="0"/>
              </a:spcAft>
              <a:buClrTx/>
              <a:buSzTx/>
              <a:buFont typeface="Arial"/>
              <a:buNone/>
              <a:tabLst/>
              <a:defRPr sz="2700" b="0" i="0" baseline="0">
                <a:solidFill>
                  <a:schemeClr val="tx2"/>
                </a:solidFill>
                <a:latin typeface="+mn-lt"/>
                <a:cs typeface="CiscoSans ExtraLight"/>
              </a:defRPr>
            </a:lvl1pPr>
          </a:lstStyle>
          <a:p>
            <a:pPr marL="0" marR="0" lvl="0" indent="0" algn="l" defTabSz="609417" rtl="0" eaLnBrk="1" fontAlgn="auto" latinLnBrk="0" hangingPunct="1">
              <a:lnSpc>
                <a:spcPct val="100000"/>
              </a:lnSpc>
              <a:spcBef>
                <a:spcPct val="20000"/>
              </a:spcBef>
              <a:spcAft>
                <a:spcPts val="0"/>
              </a:spcAft>
              <a:buClrTx/>
              <a:buSzTx/>
              <a:tabLst/>
              <a:defRPr/>
            </a:pPr>
            <a:r>
              <a:rPr lang="en-GB" dirty="0"/>
              <a:t>This slide will allow you to add one of the following:</a:t>
            </a:r>
            <a:br>
              <a:rPr lang="en-GB" dirty="0"/>
            </a:br>
            <a:r>
              <a:rPr lang="en-GB" dirty="0"/>
              <a:t>Table, Charts, Smart Art, Pictures, Clip Art and Media</a:t>
            </a:r>
            <a:br>
              <a:rPr lang="en-GB" dirty="0"/>
            </a:br>
            <a:r>
              <a:rPr lang="en-GB" dirty="0"/>
              <a:t>Click icon to add content</a:t>
            </a:r>
            <a:endParaRPr lang="en-US" dirty="0"/>
          </a:p>
          <a:p>
            <a:pPr lvl="0"/>
            <a:endParaRPr lang="en-US" dirty="0"/>
          </a:p>
        </p:txBody>
      </p:sp>
    </p:spTree>
    <p:extLst>
      <p:ext uri="{BB962C8B-B14F-4D97-AF65-F5344CB8AC3E}">
        <p14:creationId xmlns:p14="http://schemas.microsoft.com/office/powerpoint/2010/main" val="353615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1_Multi_Slid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5399" y="404085"/>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a:t>Title Goes Here</a:t>
            </a:r>
          </a:p>
        </p:txBody>
      </p:sp>
      <p:sp>
        <p:nvSpPr>
          <p:cNvPr id="5" name="Content Placeholder 2"/>
          <p:cNvSpPr>
            <a:spLocks noGrp="1"/>
          </p:cNvSpPr>
          <p:nvPr>
            <p:ph idx="1" hasCustomPrompt="1"/>
          </p:nvPr>
        </p:nvSpPr>
        <p:spPr>
          <a:xfrm>
            <a:off x="348573" y="1600210"/>
            <a:ext cx="11543628" cy="4525433"/>
          </a:xfrm>
          <a:prstGeom prst="rect">
            <a:avLst/>
          </a:prstGeom>
        </p:spPr>
        <p:txBody>
          <a:bodyPr lIns="121883" tIns="60941" rIns="121883" bIns="60941">
            <a:noAutofit/>
          </a:bodyPr>
          <a:lstStyle>
            <a:lvl1pPr marL="380885" marR="0" indent="-380885" algn="l" defTabSz="609417" rtl="0" eaLnBrk="1" fontAlgn="auto" latinLnBrk="0" hangingPunct="1">
              <a:lnSpc>
                <a:spcPct val="100000"/>
              </a:lnSpc>
              <a:spcBef>
                <a:spcPct val="20000"/>
              </a:spcBef>
              <a:spcAft>
                <a:spcPts val="0"/>
              </a:spcAft>
              <a:buClrTx/>
              <a:buSzTx/>
              <a:buFont typeface="Arial"/>
              <a:buNone/>
              <a:tabLst/>
              <a:defRPr sz="2700" b="0" i="0" baseline="0">
                <a:solidFill>
                  <a:schemeClr val="bg1"/>
                </a:solidFill>
                <a:latin typeface="+mn-lt"/>
                <a:cs typeface="CiscoSans ExtraLight"/>
              </a:defRPr>
            </a:lvl1pPr>
          </a:lstStyle>
          <a:p>
            <a:pPr marL="0" marR="0" lvl="0" indent="0" algn="l" defTabSz="609417" rtl="0" eaLnBrk="1" fontAlgn="auto" latinLnBrk="0" hangingPunct="1">
              <a:lnSpc>
                <a:spcPct val="100000"/>
              </a:lnSpc>
              <a:spcBef>
                <a:spcPct val="20000"/>
              </a:spcBef>
              <a:spcAft>
                <a:spcPts val="0"/>
              </a:spcAft>
              <a:buClrTx/>
              <a:buSzTx/>
              <a:tabLst/>
              <a:defRPr/>
            </a:pPr>
            <a:r>
              <a:rPr lang="en-GB" dirty="0"/>
              <a:t>This slide will allow you to add one of the following:</a:t>
            </a:r>
            <a:br>
              <a:rPr lang="en-GB" dirty="0"/>
            </a:br>
            <a:r>
              <a:rPr lang="en-GB" dirty="0"/>
              <a:t>Table, Charts, Smart Art, Pictures, Clip Art and Media</a:t>
            </a:r>
            <a:br>
              <a:rPr lang="en-GB" dirty="0"/>
            </a:br>
            <a:r>
              <a:rPr lang="en-GB" dirty="0"/>
              <a:t>Click icon to add content</a:t>
            </a:r>
            <a:endParaRPr lang="en-US" dirty="0"/>
          </a:p>
          <a:p>
            <a:pPr lvl="0"/>
            <a:endParaRPr lang="en-US" dirty="0"/>
          </a:p>
        </p:txBody>
      </p:sp>
      <p:sp>
        <p:nvSpPr>
          <p:cNvPr id="8" name="Rectangle 5"/>
          <p:cNvSpPr>
            <a:spLocks noChangeArrowheads="1"/>
          </p:cNvSpPr>
          <p:nvPr userDrawn="1"/>
        </p:nvSpPr>
        <p:spPr bwMode="ltGray">
          <a:xfrm>
            <a:off x="10515210" y="6327990"/>
            <a:ext cx="916017" cy="206014"/>
          </a:xfrm>
          <a:prstGeom prst="rect">
            <a:avLst/>
          </a:prstGeom>
          <a:noFill/>
          <a:ln w="9525">
            <a:noFill/>
            <a:miter lim="800000"/>
            <a:headEnd/>
            <a:tailEnd/>
          </a:ln>
          <a:effectLst/>
        </p:spPr>
        <p:txBody>
          <a:bodyPr wrap="none" lIns="82104" tIns="41051" rIns="82104" bIns="41051" anchor="b">
            <a:spAutoFit/>
          </a:bodyPr>
          <a:lstStyle/>
          <a:p>
            <a:pPr algn="r" defTabSz="814217" fontAlgn="auto">
              <a:spcBef>
                <a:spcPts val="0"/>
              </a:spcBef>
              <a:spcAft>
                <a:spcPts val="0"/>
              </a:spcAft>
            </a:pPr>
            <a:r>
              <a:rPr lang="en-US" sz="800" dirty="0">
                <a:solidFill>
                  <a:srgbClr val="FFFFFF"/>
                </a:solidFill>
                <a:latin typeface="CiscoSansTT Light"/>
                <a:cs typeface="CiscoSans Thin"/>
              </a:rPr>
              <a:t>Cisco Confidential</a:t>
            </a:r>
          </a:p>
        </p:txBody>
      </p:sp>
      <p:sp>
        <p:nvSpPr>
          <p:cNvPr id="9" name="Rectangle 7"/>
          <p:cNvSpPr>
            <a:spLocks noChangeArrowheads="1"/>
          </p:cNvSpPr>
          <p:nvPr userDrawn="1"/>
        </p:nvSpPr>
        <p:spPr bwMode="ltGray">
          <a:xfrm>
            <a:off x="11551102" y="6323886"/>
            <a:ext cx="287640" cy="206014"/>
          </a:xfrm>
          <a:prstGeom prst="rect">
            <a:avLst/>
          </a:prstGeom>
          <a:noFill/>
          <a:ln w="9525" algn="ctr">
            <a:noFill/>
            <a:miter lim="800000"/>
            <a:headEnd/>
            <a:tailEnd/>
          </a:ln>
          <a:effectLst/>
        </p:spPr>
        <p:txBody>
          <a:bodyPr wrap="none" lIns="82104" tIns="41051" rIns="82104" bIns="41051" anchor="b">
            <a:spAutoFit/>
          </a:bodyPr>
          <a:lstStyle/>
          <a:p>
            <a:pPr algn="r" defTabSz="814217" fontAlgn="auto">
              <a:spcBef>
                <a:spcPts val="0"/>
              </a:spcBef>
              <a:spcAft>
                <a:spcPts val="0"/>
              </a:spcAft>
            </a:pPr>
            <a:fld id="{DFCF27A5-1A5B-48D3-A060-2758FFBB1ADD}" type="slidenum">
              <a:rPr lang="en-US" sz="800">
                <a:solidFill>
                  <a:srgbClr val="FFFFFF"/>
                </a:solidFill>
                <a:latin typeface="CiscoSansTT Light"/>
                <a:cs typeface="CiscoSans Thin"/>
              </a:rPr>
              <a:pPr algn="r" defTabSz="814217" fontAlgn="auto">
                <a:spcBef>
                  <a:spcPts val="0"/>
                </a:spcBef>
                <a:spcAft>
                  <a:spcPts val="0"/>
                </a:spcAft>
              </a:pPr>
              <a:t>‹#›</a:t>
            </a:fld>
            <a:endParaRPr lang="en-US" sz="800" dirty="0">
              <a:solidFill>
                <a:srgbClr val="FFFFFF"/>
              </a:solidFill>
              <a:latin typeface="CiscoSansTT Light"/>
              <a:cs typeface="CiscoSans Thin"/>
            </a:endParaRPr>
          </a:p>
        </p:txBody>
      </p:sp>
      <p:sp>
        <p:nvSpPr>
          <p:cNvPr id="10" name="Rectangle 4"/>
          <p:cNvSpPr>
            <a:spLocks noChangeArrowheads="1"/>
          </p:cNvSpPr>
          <p:nvPr userDrawn="1"/>
        </p:nvSpPr>
        <p:spPr bwMode="ltGray">
          <a:xfrm>
            <a:off x="389299" y="6329723"/>
            <a:ext cx="4559499" cy="206014"/>
          </a:xfrm>
          <a:prstGeom prst="rect">
            <a:avLst/>
          </a:prstGeom>
          <a:noFill/>
          <a:ln w="9525">
            <a:noFill/>
            <a:miter lim="800000"/>
            <a:headEnd/>
            <a:tailEnd/>
          </a:ln>
          <a:effectLst/>
        </p:spPr>
        <p:txBody>
          <a:bodyPr wrap="square" lIns="82104" tIns="41051" rIns="82104" bIns="41051" anchor="b" anchorCtr="0">
            <a:spAutoFit/>
          </a:bodyPr>
          <a:lstStyle/>
          <a:p>
            <a:pPr defTabSz="814217" fontAlgn="auto">
              <a:spcBef>
                <a:spcPts val="0"/>
              </a:spcBef>
              <a:spcAft>
                <a:spcPts val="0"/>
              </a:spcAft>
            </a:pPr>
            <a:r>
              <a:rPr lang="en-US" sz="800" dirty="0">
                <a:solidFill>
                  <a:srgbClr val="FFFFFF"/>
                </a:solidFill>
                <a:latin typeface="CiscoSansTT Light"/>
                <a:cs typeface="CiscoSans Thin"/>
              </a:rPr>
              <a:t>© 2013-2014  Cisco and/or its affiliates. All rights reserved.</a:t>
            </a:r>
          </a:p>
        </p:txBody>
      </p:sp>
      <p:cxnSp>
        <p:nvCxnSpPr>
          <p:cNvPr id="11" name="Straight Connector 10"/>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456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27198" y="1666619"/>
            <a:ext cx="11440688" cy="4354712"/>
          </a:xfrm>
          <a:prstGeom prst="rect">
            <a:avLst/>
          </a:prstGeom>
        </p:spPr>
        <p:txBody>
          <a:bodyPr lIns="121883" tIns="60941" rIns="121883" bIns="60941">
            <a:noAutofit/>
          </a:bodyPr>
          <a:lstStyle>
            <a:lvl1pPr marL="374537" indent="-298361">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77131" indent="-287780">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996652" indent="-228532">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214602" indent="-228532">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443134" indent="-224299">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a:t>Bullet Title Goes Here</a:t>
            </a:r>
          </a:p>
        </p:txBody>
      </p:sp>
    </p:spTree>
    <p:extLst>
      <p:ext uri="{BB962C8B-B14F-4D97-AF65-F5344CB8AC3E}">
        <p14:creationId xmlns:p14="http://schemas.microsoft.com/office/powerpoint/2010/main" val="2956307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a:t>Title Goes Here</a:t>
            </a:r>
          </a:p>
        </p:txBody>
      </p:sp>
      <p:sp>
        <p:nvSpPr>
          <p:cNvPr id="6" name="Text Placeholder 3"/>
          <p:cNvSpPr>
            <a:spLocks noGrp="1"/>
          </p:cNvSpPr>
          <p:nvPr>
            <p:ph type="body" sz="quarter" idx="10"/>
          </p:nvPr>
        </p:nvSpPr>
        <p:spPr>
          <a:xfrm>
            <a:off x="327191" y="1666619"/>
            <a:ext cx="5558062" cy="4354712"/>
          </a:xfrm>
          <a:prstGeom prst="rect">
            <a:avLst/>
          </a:prstGeom>
        </p:spPr>
        <p:txBody>
          <a:bodyPr lIns="121883" tIns="60941" rIns="121883" bIns="60941">
            <a:noAutofit/>
          </a:bodyPr>
          <a:lstStyle>
            <a:lvl1pPr marL="304711" indent="-228532">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09417" indent="-287780">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837949" indent="-228532">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066480" indent="-228532">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295011" indent="-228532">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3"/>
          <p:cNvSpPr>
            <a:spLocks noGrp="1"/>
          </p:cNvSpPr>
          <p:nvPr>
            <p:ph type="body" sz="quarter" idx="11"/>
          </p:nvPr>
        </p:nvSpPr>
        <p:spPr>
          <a:xfrm>
            <a:off x="6186380" y="1666619"/>
            <a:ext cx="5558062" cy="4354712"/>
          </a:xfrm>
          <a:prstGeom prst="rect">
            <a:avLst/>
          </a:prstGeom>
        </p:spPr>
        <p:txBody>
          <a:bodyPr lIns="121883" tIns="60941" rIns="121883" bIns="60941">
            <a:noAutofit/>
          </a:bodyPr>
          <a:lstStyle>
            <a:lvl1pPr marL="304711" indent="-228532">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09417" indent="-287780">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837949" indent="-228532">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066480" indent="-228532">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295011" indent="-228532">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9166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Bullet_Heavy Text">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a:t>Title Goes Here</a:t>
            </a:r>
          </a:p>
        </p:txBody>
      </p:sp>
      <p:sp>
        <p:nvSpPr>
          <p:cNvPr id="9" name="Text Placeholder 3"/>
          <p:cNvSpPr>
            <a:spLocks noGrp="1"/>
          </p:cNvSpPr>
          <p:nvPr>
            <p:ph type="body" sz="quarter" idx="11" hasCustomPrompt="1"/>
          </p:nvPr>
        </p:nvSpPr>
        <p:spPr>
          <a:xfrm>
            <a:off x="327191" y="1666619"/>
            <a:ext cx="5558062" cy="4354712"/>
          </a:xfrm>
          <a:prstGeom prst="rect">
            <a:avLst/>
          </a:prstGeom>
        </p:spPr>
        <p:txBody>
          <a:bodyPr lIns="121883" tIns="60941" rIns="121883" bIns="60941">
            <a:noAutofit/>
          </a:bodyPr>
          <a:lstStyle>
            <a:lvl1pPr marL="311058" indent="-228532">
              <a:lnSpc>
                <a:spcPct val="95000"/>
              </a:lnSpc>
              <a:spcBef>
                <a:spcPts val="1480"/>
              </a:spcBef>
              <a:buClr>
                <a:schemeClr val="tx2"/>
              </a:buClr>
              <a:buSzPct val="80000"/>
              <a:buFont typeface="Wingdings" panose="05000000000000000000" pitchFamily="2" charset="2"/>
              <a:buChar char="§"/>
              <a:defRPr sz="1900" b="0" i="0">
                <a:solidFill>
                  <a:schemeClr val="tx2"/>
                </a:solidFill>
                <a:latin typeface="+mn-lt"/>
                <a:cs typeface="CiscoSans ExtraLight"/>
              </a:defRPr>
            </a:lvl1pPr>
            <a:lvl2pPr>
              <a:lnSpc>
                <a:spcPct val="95000"/>
              </a:lnSpc>
              <a:spcBef>
                <a:spcPts val="600"/>
              </a:spcBef>
              <a:buClrTx/>
              <a:defRPr b="0" i="0">
                <a:solidFill>
                  <a:schemeClr val="tx1"/>
                </a:solidFill>
                <a:latin typeface="+mn-lt"/>
                <a:cs typeface="CiscoSans ExtraLight"/>
              </a:defRPr>
            </a:lvl2pPr>
            <a:lvl3pPr marL="575827" indent="-228532">
              <a:buClr>
                <a:schemeClr val="tx2"/>
              </a:buClr>
              <a:buSzPct val="80000"/>
              <a:buFont typeface="Wingdings" panose="05000000000000000000" pitchFamily="2" charset="2"/>
              <a:buChar char="§"/>
              <a:defRPr sz="16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a:t>This is an example of a bullet slide that uses more content than the standard bullet slide will allow</a:t>
            </a:r>
          </a:p>
          <a:p>
            <a:pPr lvl="2"/>
            <a:r>
              <a:rPr lang="en-US" dirty="0"/>
              <a:t>This is where all the second level information is</a:t>
            </a:r>
            <a:br>
              <a:rPr lang="en-US" dirty="0"/>
            </a:br>
            <a:r>
              <a:rPr lang="en-US" dirty="0"/>
              <a:t>placed if you choose to have an outline</a:t>
            </a:r>
          </a:p>
          <a:p>
            <a:pPr lvl="2"/>
            <a:r>
              <a:rPr lang="en-US" dirty="0"/>
              <a:t>Here is another bullet point</a:t>
            </a:r>
          </a:p>
          <a:p>
            <a:r>
              <a:rPr lang="en-US" dirty="0"/>
              <a:t>First level bullets are 14 point and</a:t>
            </a:r>
            <a:br>
              <a:rPr lang="en-US" dirty="0"/>
            </a:br>
            <a:r>
              <a:rPr lang="en-US" dirty="0"/>
              <a:t>use an actual bullet point</a:t>
            </a:r>
          </a:p>
          <a:p>
            <a:pPr lvl="2"/>
            <a:r>
              <a:rPr lang="en-US" dirty="0"/>
              <a:t>Second level bullets are 12 points in size</a:t>
            </a:r>
          </a:p>
          <a:p>
            <a:pPr lvl="2"/>
            <a:r>
              <a:rPr lang="en-US" dirty="0"/>
              <a:t>It’s important to keep consistency </a:t>
            </a:r>
          </a:p>
          <a:p>
            <a:r>
              <a:rPr lang="en-US" dirty="0"/>
              <a:t>If you are using this type of slide in your presentation, you are probably creating</a:t>
            </a:r>
            <a:br>
              <a:rPr lang="en-US" dirty="0"/>
            </a:br>
            <a:r>
              <a:rPr lang="en-US" dirty="0"/>
              <a:t>a document that should be printed and</a:t>
            </a:r>
            <a:br>
              <a:rPr lang="en-US" dirty="0"/>
            </a:br>
            <a:r>
              <a:rPr lang="en-US" dirty="0"/>
              <a:t>passed out to your audience</a:t>
            </a:r>
          </a:p>
          <a:p>
            <a:endParaRPr lang="en-US" dirty="0"/>
          </a:p>
        </p:txBody>
      </p:sp>
      <p:sp>
        <p:nvSpPr>
          <p:cNvPr id="10" name="Text Placeholder 3"/>
          <p:cNvSpPr>
            <a:spLocks noGrp="1"/>
          </p:cNvSpPr>
          <p:nvPr>
            <p:ph type="body" sz="quarter" idx="12" hasCustomPrompt="1"/>
          </p:nvPr>
        </p:nvSpPr>
        <p:spPr>
          <a:xfrm>
            <a:off x="6186380" y="1666619"/>
            <a:ext cx="5558062" cy="4354712"/>
          </a:xfrm>
          <a:prstGeom prst="rect">
            <a:avLst/>
          </a:prstGeom>
        </p:spPr>
        <p:txBody>
          <a:bodyPr lIns="121883" tIns="60941" rIns="121883" bIns="60941">
            <a:noAutofit/>
          </a:bodyPr>
          <a:lstStyle>
            <a:lvl1pPr marL="298361" indent="-228532">
              <a:lnSpc>
                <a:spcPct val="95000"/>
              </a:lnSpc>
              <a:spcBef>
                <a:spcPts val="1480"/>
              </a:spcBef>
              <a:buClr>
                <a:schemeClr val="tx2"/>
              </a:buClr>
              <a:buSzPct val="80000"/>
              <a:buFont typeface="Wingdings" panose="05000000000000000000" pitchFamily="2" charset="2"/>
              <a:buChar char="§"/>
              <a:defRPr sz="1900" b="0" i="0">
                <a:solidFill>
                  <a:schemeClr val="tx2"/>
                </a:solidFill>
                <a:latin typeface="+mn-lt"/>
                <a:cs typeface="CiscoSans ExtraLight"/>
              </a:defRPr>
            </a:lvl1pPr>
            <a:lvl2pPr>
              <a:lnSpc>
                <a:spcPct val="95000"/>
              </a:lnSpc>
              <a:spcBef>
                <a:spcPts val="600"/>
              </a:spcBef>
              <a:buClrTx/>
              <a:defRPr b="0" i="0">
                <a:solidFill>
                  <a:schemeClr val="tx1"/>
                </a:solidFill>
                <a:latin typeface="+mn-lt"/>
                <a:cs typeface="CiscoSans ExtraLight"/>
              </a:defRPr>
            </a:lvl2pPr>
            <a:lvl3pPr marL="575827" indent="-228532">
              <a:buClr>
                <a:schemeClr val="tx2"/>
              </a:buClr>
              <a:buSzPct val="80000"/>
              <a:buFont typeface="Wingdings" panose="05000000000000000000" pitchFamily="2" charset="2"/>
              <a:buChar char="§"/>
              <a:defRPr sz="16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a:t>This is an example of a bullet slide that uses more content than the standard bullet slide will allow</a:t>
            </a:r>
          </a:p>
          <a:p>
            <a:pPr lvl="2"/>
            <a:r>
              <a:rPr lang="en-US" dirty="0"/>
              <a:t>This is where all the second level information is</a:t>
            </a:r>
            <a:br>
              <a:rPr lang="en-US" dirty="0"/>
            </a:br>
            <a:r>
              <a:rPr lang="en-US" dirty="0"/>
              <a:t>placed if you choose to have an outline</a:t>
            </a:r>
          </a:p>
          <a:p>
            <a:pPr lvl="2"/>
            <a:r>
              <a:rPr lang="en-US" dirty="0"/>
              <a:t>Here is another bullet point</a:t>
            </a:r>
          </a:p>
          <a:p>
            <a:r>
              <a:rPr lang="en-US" dirty="0"/>
              <a:t>First level bullets are 14 point and</a:t>
            </a:r>
            <a:br>
              <a:rPr lang="en-US" dirty="0"/>
            </a:br>
            <a:r>
              <a:rPr lang="en-US" dirty="0"/>
              <a:t>use an actual bullet point</a:t>
            </a:r>
          </a:p>
          <a:p>
            <a:pPr lvl="2"/>
            <a:r>
              <a:rPr lang="en-US" dirty="0"/>
              <a:t>Second level bullets are 12 points in size</a:t>
            </a:r>
          </a:p>
          <a:p>
            <a:pPr lvl="2"/>
            <a:r>
              <a:rPr lang="en-US" dirty="0"/>
              <a:t>It’s important to keep consistency </a:t>
            </a:r>
          </a:p>
          <a:p>
            <a:r>
              <a:rPr lang="en-US" dirty="0"/>
              <a:t>If you are using this type of slide in your presentation, you are probably creating</a:t>
            </a:r>
            <a:br>
              <a:rPr lang="en-US" dirty="0"/>
            </a:br>
            <a:r>
              <a:rPr lang="en-US" dirty="0"/>
              <a:t>a document that should be printed and</a:t>
            </a:r>
            <a:br>
              <a:rPr lang="en-US" dirty="0"/>
            </a:br>
            <a:r>
              <a:rPr lang="en-US" dirty="0"/>
              <a:t>passed out to your audience</a:t>
            </a:r>
          </a:p>
        </p:txBody>
      </p:sp>
    </p:spTree>
    <p:extLst>
      <p:ext uri="{BB962C8B-B14F-4D97-AF65-F5344CB8AC3E}">
        <p14:creationId xmlns:p14="http://schemas.microsoft.com/office/powerpoint/2010/main" val="144659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10" name="Rounded Rectangle 9"/>
          <p:cNvSpPr/>
          <p:nvPr userDrawn="1"/>
        </p:nvSpPr>
        <p:spPr>
          <a:xfrm>
            <a:off x="6855685" y="1639742"/>
            <a:ext cx="4829691" cy="4408475"/>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60941" rtlCol="0" anchor="ctr"/>
          <a:lstStyle/>
          <a:p>
            <a:pPr algn="ctr" defTabSz="609417" fontAlgn="auto">
              <a:spcBef>
                <a:spcPts val="0"/>
              </a:spcBef>
              <a:spcAft>
                <a:spcPts val="0"/>
              </a:spcAft>
            </a:pPr>
            <a:endParaRPr lang="en-US" sz="2400">
              <a:solidFill>
                <a:srgbClr val="FFFFFF"/>
              </a:solidFill>
              <a:latin typeface="CiscoSansTT ExtraLight"/>
            </a:endParaRPr>
          </a:p>
        </p:txBody>
      </p:sp>
      <p:sp>
        <p:nvSpPr>
          <p:cNvPr id="12" name="Text Placeholder 11"/>
          <p:cNvSpPr>
            <a:spLocks noGrp="1"/>
          </p:cNvSpPr>
          <p:nvPr>
            <p:ph type="body" sz="quarter" idx="11" hasCustomPrompt="1"/>
          </p:nvPr>
        </p:nvSpPr>
        <p:spPr>
          <a:xfrm>
            <a:off x="6959819" y="1747695"/>
            <a:ext cx="4314844" cy="2440001"/>
          </a:xfrm>
          <a:prstGeom prst="rect">
            <a:avLst/>
          </a:prstGeom>
        </p:spPr>
        <p:txBody>
          <a:bodyPr lIns="121883" tIns="60941" rIns="121883" bIns="60941">
            <a:noAutofit/>
          </a:bodyPr>
          <a:lstStyle>
            <a:lvl1pPr marL="114279" indent="-114279" algn="l" defTabSz="914209" rtl="0" eaLnBrk="1" latinLnBrk="0" hangingPunct="1">
              <a:lnSpc>
                <a:spcPct val="90000"/>
              </a:lnSpc>
              <a:spcBef>
                <a:spcPts val="0"/>
              </a:spcBef>
              <a:buNone/>
              <a:defRPr lang="en-US" sz="2000" kern="1200" dirty="0" smtClean="0">
                <a:gradFill>
                  <a:gsLst>
                    <a:gs pos="0">
                      <a:srgbClr val="272749"/>
                    </a:gs>
                    <a:gs pos="27000">
                      <a:srgbClr val="272749"/>
                    </a:gs>
                    <a:gs pos="100000">
                      <a:srgbClr val="B8E1D0"/>
                    </a:gs>
                    <a:gs pos="83000">
                      <a:srgbClr val="39BBB9"/>
                    </a:gs>
                  </a:gsLst>
                  <a:lin ang="3600000" scaled="0"/>
                </a:gradFill>
                <a:latin typeface="+mn-lt"/>
                <a:ea typeface="+mn-ea"/>
                <a:cs typeface="CiscoSans ExtraLight"/>
              </a:defRPr>
            </a:lvl1pPr>
            <a:lvl2pPr marL="114279" indent="-114279" algn="l" defTabSz="914209" rtl="0" eaLnBrk="1" latinLnBrk="0" hangingPunct="1">
              <a:defRPr lang="en-US" sz="2000" kern="1200" dirty="0" smtClean="0">
                <a:solidFill>
                  <a:schemeClr val="accent2"/>
                </a:solidFill>
                <a:latin typeface="Ciscolight" pitchFamily="2" charset="0"/>
                <a:ea typeface="+mn-ea"/>
                <a:cs typeface="+mn-cs"/>
              </a:defRPr>
            </a:lvl2pPr>
            <a:lvl3pPr marL="114279" indent="-114279" algn="l" defTabSz="914209" rtl="0" eaLnBrk="1" latinLnBrk="0" hangingPunct="1">
              <a:defRPr lang="en-US" sz="2000" kern="1200" dirty="0" smtClean="0">
                <a:solidFill>
                  <a:schemeClr val="accent2"/>
                </a:solidFill>
                <a:latin typeface="Ciscolight" pitchFamily="2" charset="0"/>
                <a:ea typeface="+mn-ea"/>
                <a:cs typeface="+mn-cs"/>
              </a:defRPr>
            </a:lvl3pPr>
            <a:lvl4pPr marL="114279" indent="-114279" algn="l" defTabSz="914209" rtl="0" eaLnBrk="1" latinLnBrk="0" hangingPunct="1">
              <a:defRPr lang="en-US" sz="2000" kern="1200" dirty="0" smtClean="0">
                <a:solidFill>
                  <a:schemeClr val="accent2"/>
                </a:solidFill>
                <a:latin typeface="Ciscolight" pitchFamily="2" charset="0"/>
                <a:ea typeface="+mn-ea"/>
                <a:cs typeface="+mn-cs"/>
              </a:defRPr>
            </a:lvl4pPr>
            <a:lvl5pPr marL="114279" indent="-114279" algn="l" defTabSz="914209"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a:t>“This is the sample pull quote.”</a:t>
            </a:r>
          </a:p>
        </p:txBody>
      </p:sp>
      <p:sp>
        <p:nvSpPr>
          <p:cNvPr id="19" name="Text Placeholder 18"/>
          <p:cNvSpPr>
            <a:spLocks noGrp="1"/>
          </p:cNvSpPr>
          <p:nvPr>
            <p:ph type="body" sz="quarter" idx="14" hasCustomPrompt="1"/>
          </p:nvPr>
        </p:nvSpPr>
        <p:spPr>
          <a:xfrm>
            <a:off x="7064566" y="4736592"/>
            <a:ext cx="4433606" cy="338328"/>
          </a:xfrm>
          <a:prstGeom prst="rect">
            <a:avLst/>
          </a:prstGeom>
        </p:spPr>
        <p:txBody>
          <a:bodyPr lIns="121883" tIns="60941" rIns="121883" bIns="60941">
            <a:noAutofit/>
          </a:bodyPr>
          <a:lstStyle>
            <a:lvl1pPr marL="0" indent="0">
              <a:buClr>
                <a:schemeClr val="tx2"/>
              </a:buClr>
              <a:buFontTx/>
              <a:buNone/>
              <a:defRPr sz="1600">
                <a:solidFill>
                  <a:schemeClr val="tx2"/>
                </a:solidFill>
                <a:latin typeface="+mn-lt"/>
                <a:cs typeface="CiscoSans ExtraLight"/>
              </a:defRPr>
            </a:lvl1pPr>
          </a:lstStyle>
          <a:p>
            <a:pPr lvl="0"/>
            <a:r>
              <a:rPr lang="en-US" dirty="0"/>
              <a:t>Source Name</a:t>
            </a:r>
          </a:p>
        </p:txBody>
      </p:sp>
      <p:sp>
        <p:nvSpPr>
          <p:cNvPr id="14" name="Title 1"/>
          <p:cNvSpPr>
            <a:spLocks noGrp="1"/>
          </p:cNvSpPr>
          <p:nvPr>
            <p:ph type="ctrTitle" hasCustomPrompt="1"/>
          </p:nvPr>
        </p:nvSpPr>
        <p:spPr>
          <a:xfrm>
            <a:off x="346231" y="403229"/>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a:t>Pull Quote Style</a:t>
            </a:r>
          </a:p>
        </p:txBody>
      </p:sp>
      <p:sp>
        <p:nvSpPr>
          <p:cNvPr id="7" name="Text Placeholder 3"/>
          <p:cNvSpPr>
            <a:spLocks noGrp="1"/>
          </p:cNvSpPr>
          <p:nvPr>
            <p:ph type="body" sz="quarter" idx="15" hasCustomPrompt="1"/>
          </p:nvPr>
        </p:nvSpPr>
        <p:spPr>
          <a:xfrm>
            <a:off x="327191" y="1666619"/>
            <a:ext cx="5558062" cy="4354712"/>
          </a:xfrm>
          <a:prstGeom prst="rect">
            <a:avLst/>
          </a:prstGeom>
        </p:spPr>
        <p:txBody>
          <a:bodyPr lIns="121883" tIns="60941" rIns="121883" bIns="60941">
            <a:noAutofit/>
          </a:bodyPr>
          <a:lstStyle>
            <a:lvl1pPr marL="311058" indent="-228532">
              <a:lnSpc>
                <a:spcPct val="95000"/>
              </a:lnSpc>
              <a:spcBef>
                <a:spcPts val="1480"/>
              </a:spcBef>
              <a:buClr>
                <a:schemeClr val="tx2"/>
              </a:buClr>
              <a:buSzPct val="80000"/>
              <a:buFont typeface="Wingdings" panose="05000000000000000000" pitchFamily="2" charset="2"/>
              <a:buChar char="§"/>
              <a:defRPr sz="2100" b="0" i="0">
                <a:solidFill>
                  <a:schemeClr val="tx2"/>
                </a:solidFill>
                <a:latin typeface="+mn-lt"/>
                <a:cs typeface="CiscoSans ExtraLight"/>
              </a:defRPr>
            </a:lvl1pPr>
            <a:lvl2pPr marL="607302" indent="-253924">
              <a:lnSpc>
                <a:spcPct val="95000"/>
              </a:lnSpc>
              <a:spcBef>
                <a:spcPts val="600"/>
              </a:spcBef>
              <a:buClr>
                <a:schemeClr val="tx2"/>
              </a:buClr>
              <a:buSzPct val="80000"/>
              <a:buFont typeface="Wingdings" panose="05000000000000000000" pitchFamily="2" charset="2"/>
              <a:buChar char="§"/>
              <a:defRPr sz="1900" b="0" i="0">
                <a:solidFill>
                  <a:schemeClr val="tx2"/>
                </a:solidFill>
                <a:latin typeface="+mn-lt"/>
                <a:cs typeface="CiscoSans ExtraLight"/>
              </a:defRPr>
            </a:lvl2pPr>
            <a:lvl3pPr>
              <a:buClrTx/>
              <a:defRPr b="0" i="0">
                <a:solidFill>
                  <a:schemeClr val="tx1"/>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a:t>This is an example of a bullet</a:t>
            </a:r>
            <a:br>
              <a:rPr lang="en-US" dirty="0"/>
            </a:br>
            <a:r>
              <a:rPr lang="en-US" dirty="0"/>
              <a:t>slide with a pull quote</a:t>
            </a:r>
          </a:p>
          <a:p>
            <a:pPr lvl="1"/>
            <a:r>
              <a:rPr lang="en-US" dirty="0"/>
              <a:t>This is where all the second level </a:t>
            </a:r>
            <a:br>
              <a:rPr lang="en-US" dirty="0"/>
            </a:br>
            <a:r>
              <a:rPr lang="en-US" dirty="0"/>
              <a:t>information goes</a:t>
            </a:r>
          </a:p>
          <a:p>
            <a:pPr lvl="1"/>
            <a:r>
              <a:rPr lang="en-US" dirty="0"/>
              <a:t>This is another bullet point</a:t>
            </a:r>
          </a:p>
          <a:p>
            <a:r>
              <a:rPr lang="en-US" dirty="0"/>
              <a:t>First level bullets are 16 points</a:t>
            </a:r>
            <a:br>
              <a:rPr lang="en-US" dirty="0"/>
            </a:br>
            <a:r>
              <a:rPr lang="en-US" dirty="0"/>
              <a:t>and use a bullet point</a:t>
            </a:r>
          </a:p>
          <a:p>
            <a:pPr lvl="1"/>
            <a:r>
              <a:rPr lang="en-US" dirty="0"/>
              <a:t>Second level bullets are 14 points in size</a:t>
            </a:r>
          </a:p>
          <a:p>
            <a:pPr lvl="1"/>
            <a:r>
              <a:rPr lang="en-US" dirty="0"/>
              <a:t>It’s important to keep consistency </a:t>
            </a:r>
          </a:p>
        </p:txBody>
      </p:sp>
    </p:spTree>
    <p:extLst>
      <p:ext uri="{BB962C8B-B14F-4D97-AF65-F5344CB8AC3E}">
        <p14:creationId xmlns:p14="http://schemas.microsoft.com/office/powerpoint/2010/main" val="26256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a:t>Bullet Title Goes Here</a:t>
            </a:r>
          </a:p>
        </p:txBody>
      </p:sp>
    </p:spTree>
    <p:extLst>
      <p:ext uri="{BB962C8B-B14F-4D97-AF65-F5344CB8AC3E}">
        <p14:creationId xmlns:p14="http://schemas.microsoft.com/office/powerpoint/2010/main" val="317413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1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a:t>Bullet Title Goes Here</a:t>
            </a:r>
          </a:p>
        </p:txBody>
      </p:sp>
      <p:sp>
        <p:nvSpPr>
          <p:cNvPr id="4" name="Rectangle 5"/>
          <p:cNvSpPr>
            <a:spLocks noChangeArrowheads="1"/>
          </p:cNvSpPr>
          <p:nvPr userDrawn="1"/>
        </p:nvSpPr>
        <p:spPr bwMode="ltGray">
          <a:xfrm>
            <a:off x="10515210" y="6327990"/>
            <a:ext cx="916017" cy="206014"/>
          </a:xfrm>
          <a:prstGeom prst="rect">
            <a:avLst/>
          </a:prstGeom>
          <a:noFill/>
          <a:ln w="9525">
            <a:noFill/>
            <a:miter lim="800000"/>
            <a:headEnd/>
            <a:tailEnd/>
          </a:ln>
          <a:effectLst/>
        </p:spPr>
        <p:txBody>
          <a:bodyPr wrap="none" lIns="82104" tIns="41051" rIns="82104" bIns="41051" anchor="b">
            <a:spAutoFit/>
          </a:bodyPr>
          <a:lstStyle/>
          <a:p>
            <a:pPr algn="r" defTabSz="814217" fontAlgn="auto">
              <a:spcBef>
                <a:spcPts val="0"/>
              </a:spcBef>
              <a:spcAft>
                <a:spcPts val="0"/>
              </a:spcAft>
            </a:pPr>
            <a:r>
              <a:rPr lang="en-US" sz="800" dirty="0">
                <a:solidFill>
                  <a:srgbClr val="FFFFFF"/>
                </a:solidFill>
                <a:latin typeface="CiscoSansTT Light"/>
                <a:cs typeface="CiscoSans Thin"/>
              </a:rPr>
              <a:t>Cisco Confidential</a:t>
            </a:r>
          </a:p>
        </p:txBody>
      </p:sp>
      <p:sp>
        <p:nvSpPr>
          <p:cNvPr id="5" name="Rectangle 7"/>
          <p:cNvSpPr>
            <a:spLocks noChangeArrowheads="1"/>
          </p:cNvSpPr>
          <p:nvPr userDrawn="1"/>
        </p:nvSpPr>
        <p:spPr bwMode="ltGray">
          <a:xfrm>
            <a:off x="11551102" y="6323886"/>
            <a:ext cx="287640" cy="206014"/>
          </a:xfrm>
          <a:prstGeom prst="rect">
            <a:avLst/>
          </a:prstGeom>
          <a:noFill/>
          <a:ln w="9525" algn="ctr">
            <a:noFill/>
            <a:miter lim="800000"/>
            <a:headEnd/>
            <a:tailEnd/>
          </a:ln>
          <a:effectLst/>
        </p:spPr>
        <p:txBody>
          <a:bodyPr wrap="none" lIns="82104" tIns="41051" rIns="82104" bIns="41051" anchor="b">
            <a:spAutoFit/>
          </a:bodyPr>
          <a:lstStyle/>
          <a:p>
            <a:pPr algn="r" defTabSz="814217" fontAlgn="auto">
              <a:spcBef>
                <a:spcPts val="0"/>
              </a:spcBef>
              <a:spcAft>
                <a:spcPts val="0"/>
              </a:spcAft>
            </a:pPr>
            <a:fld id="{DFCF27A5-1A5B-48D3-A060-2758FFBB1ADD}" type="slidenum">
              <a:rPr lang="en-US" sz="800">
                <a:solidFill>
                  <a:srgbClr val="FFFFFF"/>
                </a:solidFill>
                <a:latin typeface="CiscoSansTT Light"/>
                <a:cs typeface="CiscoSans Thin"/>
              </a:rPr>
              <a:pPr algn="r" defTabSz="814217" fontAlgn="auto">
                <a:spcBef>
                  <a:spcPts val="0"/>
                </a:spcBef>
                <a:spcAft>
                  <a:spcPts val="0"/>
                </a:spcAft>
              </a:pPr>
              <a:t>‹#›</a:t>
            </a:fld>
            <a:endParaRPr lang="en-US" sz="800" dirty="0">
              <a:solidFill>
                <a:srgbClr val="FFFFFF"/>
              </a:solidFill>
              <a:latin typeface="CiscoSansTT Light"/>
              <a:cs typeface="CiscoSans Thin"/>
            </a:endParaRPr>
          </a:p>
        </p:txBody>
      </p:sp>
      <p:sp>
        <p:nvSpPr>
          <p:cNvPr id="6" name="Rectangle 4"/>
          <p:cNvSpPr>
            <a:spLocks noChangeArrowheads="1"/>
          </p:cNvSpPr>
          <p:nvPr userDrawn="1"/>
        </p:nvSpPr>
        <p:spPr bwMode="ltGray">
          <a:xfrm>
            <a:off x="389299" y="6329723"/>
            <a:ext cx="4559499" cy="206014"/>
          </a:xfrm>
          <a:prstGeom prst="rect">
            <a:avLst/>
          </a:prstGeom>
          <a:noFill/>
          <a:ln w="9525">
            <a:noFill/>
            <a:miter lim="800000"/>
            <a:headEnd/>
            <a:tailEnd/>
          </a:ln>
          <a:effectLst/>
        </p:spPr>
        <p:txBody>
          <a:bodyPr wrap="square" lIns="82104" tIns="41051" rIns="82104" bIns="41051" anchor="b" anchorCtr="0">
            <a:spAutoFit/>
          </a:bodyPr>
          <a:lstStyle/>
          <a:p>
            <a:pPr defTabSz="814217" fontAlgn="auto">
              <a:spcBef>
                <a:spcPts val="0"/>
              </a:spcBef>
              <a:spcAft>
                <a:spcPts val="0"/>
              </a:spcAft>
            </a:pPr>
            <a:r>
              <a:rPr lang="en-US" sz="800" dirty="0">
                <a:solidFill>
                  <a:srgbClr val="FFFFFF"/>
                </a:solidFill>
                <a:latin typeface="CiscoSansTT Light"/>
                <a:cs typeface="CiscoSans Thin"/>
              </a:rPr>
              <a:t>© 2013-2014  Cisco and/or its affiliates. All rights reserved.</a:t>
            </a:r>
          </a:p>
        </p:txBody>
      </p:sp>
      <p:cxnSp>
        <p:nvCxnSpPr>
          <p:cNvPr id="7" name="Straight Connector 6"/>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434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8957" y="403341"/>
            <a:ext cx="5338705" cy="838200"/>
          </a:xfrm>
          <a:prstGeom prst="rect">
            <a:avLst/>
          </a:prstGeom>
        </p:spPr>
        <p:txBody>
          <a:bodyPr vert="horz" lIns="82276" tIns="45711" rIns="82276" bIns="45711" rtlCol="0" anchor="t" anchorCtr="0">
            <a:noAutofit/>
          </a:bodyPr>
          <a:lstStyle>
            <a:lvl1pPr algn="l" defTabSz="914209" rtl="0" eaLnBrk="1" latinLnBrk="0" hangingPunct="1">
              <a:lnSpc>
                <a:spcPct val="80000"/>
              </a:lnSpc>
              <a:spcBef>
                <a:spcPct val="0"/>
              </a:spcBef>
              <a:buNone/>
              <a:defRPr lang="en-US" sz="3300" b="0" i="0" kern="1200" spc="-100" baseline="0" dirty="0" smtClean="0">
                <a:solidFill>
                  <a:srgbClr val="00A2BF"/>
                </a:solidFill>
                <a:latin typeface="+mj-lt"/>
                <a:ea typeface="+mj-ea"/>
                <a:cs typeface="CiscoSans Thin"/>
              </a:defRPr>
            </a:lvl1pPr>
          </a:lstStyle>
          <a:p>
            <a:r>
              <a:rPr lang="en-US" dirty="0"/>
              <a:t>Two Column</a:t>
            </a:r>
            <a:br>
              <a:rPr lang="en-US" dirty="0"/>
            </a:br>
            <a:r>
              <a:rPr lang="en-US" dirty="0"/>
              <a:t>Title Left</a:t>
            </a:r>
          </a:p>
        </p:txBody>
      </p:sp>
      <p:sp>
        <p:nvSpPr>
          <p:cNvPr id="9" name="Text Placeholder 8"/>
          <p:cNvSpPr>
            <a:spLocks noGrp="1"/>
          </p:cNvSpPr>
          <p:nvPr>
            <p:ph type="body" sz="quarter" idx="11" hasCustomPrompt="1"/>
          </p:nvPr>
        </p:nvSpPr>
        <p:spPr>
          <a:xfrm>
            <a:off x="335298" y="1600200"/>
            <a:ext cx="5338705" cy="4526280"/>
          </a:xfrm>
          <a:prstGeom prst="rect">
            <a:avLst/>
          </a:prstGeom>
        </p:spPr>
        <p:txBody>
          <a:bodyPr lIns="121883" tIns="60941" rIns="121883" bIns="60941">
            <a:noAutofit/>
          </a:bodyPr>
          <a:lstStyle>
            <a:lvl1pPr marL="0" indent="0">
              <a:buClr>
                <a:schemeClr val="tx2"/>
              </a:buClr>
              <a:buSzPct val="80000"/>
              <a:buFont typeface="Wingdings" panose="05000000000000000000" pitchFamily="2" charset="2"/>
              <a:buNone/>
              <a:defRPr sz="2100" b="0" i="0">
                <a:solidFill>
                  <a:schemeClr val="tx2"/>
                </a:solidFill>
                <a:latin typeface="+mn-lt"/>
                <a:cs typeface="CiscoSans ExtraLight"/>
              </a:defRPr>
            </a:lvl1pPr>
            <a:lvl2pPr marL="634868" indent="-228553">
              <a:buClr>
                <a:schemeClr val="tx2"/>
              </a:buClr>
              <a:buSzPct val="80000"/>
              <a:buFont typeface="Wingdings" panose="05000000000000000000" pitchFamily="2" charset="2"/>
              <a:buChar char="§"/>
              <a:tabLst/>
              <a:defRPr b="0" i="0">
                <a:solidFill>
                  <a:schemeClr val="tx2"/>
                </a:solidFill>
                <a:latin typeface="+mn-lt"/>
                <a:cs typeface="CiscoSans ExtraLight"/>
              </a:defRPr>
            </a:lvl2pPr>
          </a:lstStyle>
          <a:p>
            <a:pPr lvl="0"/>
            <a:r>
              <a:rPr lang="en-US" dirty="0"/>
              <a:t>Body copy uses sentence capital letters only, size 16, left aligned</a:t>
            </a:r>
          </a:p>
          <a:p>
            <a:pPr lvl="1"/>
            <a:r>
              <a:rPr lang="en-US" dirty="0"/>
              <a:t>Sub-bullets are size 14 </a:t>
            </a:r>
            <a:br>
              <a:rPr lang="en-US" dirty="0"/>
            </a:br>
            <a:r>
              <a:rPr lang="en-US" dirty="0"/>
              <a:t>and indented</a:t>
            </a:r>
          </a:p>
          <a:p>
            <a:pPr lvl="1"/>
            <a:r>
              <a:rPr lang="en-US" dirty="0"/>
              <a:t>Hyperlink: www.cisco.com </a:t>
            </a:r>
          </a:p>
          <a:p>
            <a:pPr lvl="0"/>
            <a:r>
              <a:rPr lang="en-US" dirty="0"/>
              <a:t>Use Cisco highlight color, bold, or both when emphasizing words, </a:t>
            </a:r>
            <a:br>
              <a:rPr lang="en-US" dirty="0"/>
            </a:br>
            <a:r>
              <a:rPr lang="en-US" dirty="0"/>
              <a:t>do not italicize; use yellow on the </a:t>
            </a:r>
            <a:br>
              <a:rPr lang="en-US" dirty="0"/>
            </a:br>
            <a:r>
              <a:rPr lang="en-US" dirty="0"/>
              <a:t>black template and red for the white template</a:t>
            </a:r>
          </a:p>
        </p:txBody>
      </p:sp>
      <p:sp>
        <p:nvSpPr>
          <p:cNvPr id="12" name="Text Placeholder 11"/>
          <p:cNvSpPr>
            <a:spLocks noGrp="1"/>
          </p:cNvSpPr>
          <p:nvPr>
            <p:ph type="body" sz="quarter" idx="12" hasCustomPrompt="1"/>
          </p:nvPr>
        </p:nvSpPr>
        <p:spPr>
          <a:xfrm>
            <a:off x="6423511" y="1600200"/>
            <a:ext cx="5338705" cy="4526280"/>
          </a:xfrm>
          <a:prstGeom prst="rect">
            <a:avLst/>
          </a:prstGeom>
        </p:spPr>
        <p:txBody>
          <a:bodyPr lIns="121883" tIns="60941" rIns="121883" bIns="60941">
            <a:noAutofit/>
          </a:bodyPr>
          <a:lstStyle>
            <a:lvl1pPr marL="0" indent="0">
              <a:buClr>
                <a:schemeClr val="tx2"/>
              </a:buClr>
              <a:buSzPct val="80000"/>
              <a:buFont typeface="Wingdings" panose="05000000000000000000" pitchFamily="2" charset="2"/>
              <a:buNone/>
              <a:defRPr sz="2100" b="0" i="0">
                <a:solidFill>
                  <a:schemeClr val="tx2"/>
                </a:solidFill>
                <a:latin typeface="+mn-lt"/>
                <a:cs typeface="CiscoSans ExtraLight"/>
              </a:defRPr>
            </a:lvl1pPr>
            <a:lvl2pPr marL="634868" indent="-228553">
              <a:buClr>
                <a:schemeClr val="tx2"/>
              </a:buClr>
              <a:buSzPct val="80000"/>
              <a:buFont typeface="Wingdings" panose="05000000000000000000" pitchFamily="2" charset="2"/>
              <a:buChar char="§"/>
              <a:defRPr b="0" i="0">
                <a:solidFill>
                  <a:schemeClr val="tx2"/>
                </a:solidFill>
                <a:latin typeface="+mn-lt"/>
                <a:cs typeface="CiscoSans ExtraLight"/>
              </a:defRPr>
            </a:lvl2pPr>
          </a:lstStyle>
          <a:p>
            <a:pPr lvl="0"/>
            <a:r>
              <a:rPr lang="en-US" dirty="0"/>
              <a:t>Body copy uses sentence capital letters only, size 16, left aligned</a:t>
            </a:r>
          </a:p>
          <a:p>
            <a:pPr lvl="1"/>
            <a:r>
              <a:rPr lang="en-US" dirty="0"/>
              <a:t>Sub-bullets are size 14</a:t>
            </a:r>
            <a:br>
              <a:rPr lang="en-US" dirty="0"/>
            </a:br>
            <a:r>
              <a:rPr lang="en-US" dirty="0"/>
              <a:t>and indented</a:t>
            </a:r>
          </a:p>
          <a:p>
            <a:pPr lvl="1"/>
            <a:r>
              <a:rPr lang="en-US" dirty="0"/>
              <a:t>Hyperlink: www.cisco.com  </a:t>
            </a:r>
          </a:p>
          <a:p>
            <a:pPr lvl="0"/>
            <a:r>
              <a:rPr lang="en-US" dirty="0"/>
              <a:t>Use Cisco highlight color, bold, or both when emphasizing words, do not italicize; use yellow on the black template and red for the white template</a:t>
            </a:r>
          </a:p>
        </p:txBody>
      </p:sp>
      <p:sp>
        <p:nvSpPr>
          <p:cNvPr id="16" name="Text Placeholder 15"/>
          <p:cNvSpPr>
            <a:spLocks noGrp="1"/>
          </p:cNvSpPr>
          <p:nvPr>
            <p:ph type="body" sz="quarter" idx="13" hasCustomPrompt="1"/>
          </p:nvPr>
        </p:nvSpPr>
        <p:spPr>
          <a:xfrm>
            <a:off x="6428231" y="403341"/>
            <a:ext cx="5338705" cy="841248"/>
          </a:xfrm>
          <a:prstGeom prst="rect">
            <a:avLst/>
          </a:prstGeom>
        </p:spPr>
        <p:txBody>
          <a:bodyPr lIns="121883" tIns="60941" rIns="121883" bIns="60941">
            <a:noAutofit/>
          </a:bodyPr>
          <a:lstStyle>
            <a:lvl1pPr marL="0" marR="0" indent="0" algn="l" defTabSz="914209" rtl="0" eaLnBrk="1" fontAlgn="auto" latinLnBrk="0" hangingPunct="1">
              <a:lnSpc>
                <a:spcPct val="80000"/>
              </a:lnSpc>
              <a:spcBef>
                <a:spcPct val="0"/>
              </a:spcBef>
              <a:spcAft>
                <a:spcPts val="0"/>
              </a:spcAft>
              <a:buClrTx/>
              <a:buSzTx/>
              <a:buFontTx/>
              <a:buNone/>
              <a:tabLst/>
              <a:defRPr lang="en-US" sz="3300" b="0" i="0" kern="1200" spc="-100" baseline="0" dirty="0">
                <a:solidFill>
                  <a:srgbClr val="00A2BF"/>
                </a:solidFill>
                <a:latin typeface="+mj-lt"/>
                <a:ea typeface="+mj-ea"/>
                <a:cs typeface="CiscoSans Thin"/>
              </a:defRPr>
            </a:lvl1pPr>
          </a:lstStyle>
          <a:p>
            <a:pPr marL="0" marR="0" lvl="0" indent="0" algn="l" defTabSz="914209" rtl="0" eaLnBrk="1" fontAlgn="auto" latinLnBrk="0" hangingPunct="1">
              <a:lnSpc>
                <a:spcPct val="80000"/>
              </a:lnSpc>
              <a:spcBef>
                <a:spcPct val="0"/>
              </a:spcBef>
              <a:spcAft>
                <a:spcPts val="0"/>
              </a:spcAft>
              <a:buClrTx/>
              <a:buSzTx/>
              <a:buFontTx/>
              <a:buNone/>
              <a:tabLst/>
              <a:defRPr/>
            </a:pPr>
            <a:r>
              <a:rPr lang="en-US" dirty="0"/>
              <a:t>Two Column</a:t>
            </a:r>
            <a:br>
              <a:rPr lang="en-US" dirty="0"/>
            </a:br>
            <a:r>
              <a:rPr lang="en-US" dirty="0"/>
              <a:t>Title Right</a:t>
            </a:r>
          </a:p>
        </p:txBody>
      </p:sp>
      <p:cxnSp>
        <p:nvCxnSpPr>
          <p:cNvPr id="7" name="Straight Connector 6"/>
          <p:cNvCxnSpPr/>
          <p:nvPr userDrawn="1"/>
        </p:nvCxnSpPr>
        <p:spPr>
          <a:xfrm>
            <a:off x="6132503" y="812811"/>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760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583539" y="1799275"/>
            <a:ext cx="5341277" cy="4054364"/>
          </a:xfrm>
          <a:prstGeom prst="rect">
            <a:avLst/>
          </a:prstGeom>
        </p:spPr>
        <p:txBody>
          <a:bodyPr lIns="91420" tIns="45710" rIns="91420" bIns="45710" anchor="ctr" anchorCtr="0">
            <a:noAutofit/>
          </a:bodyPr>
          <a:lstStyle>
            <a:lvl1pPr marL="0" indent="0">
              <a:buNone/>
              <a:defRPr sz="31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 name="Chart Placeholder 2"/>
          <p:cNvSpPr>
            <a:spLocks noGrp="1"/>
          </p:cNvSpPr>
          <p:nvPr>
            <p:ph type="chart" sz="quarter" idx="12"/>
          </p:nvPr>
        </p:nvSpPr>
        <p:spPr>
          <a:xfrm>
            <a:off x="6278242" y="1799169"/>
            <a:ext cx="5429714" cy="4052529"/>
          </a:xfrm>
          <a:prstGeom prst="rect">
            <a:avLst/>
          </a:prstGeom>
        </p:spPr>
        <p:txBody>
          <a:bodyPr vert="horz" lIns="91420" tIns="45710" rIns="91420" bIns="45710">
            <a:noAutofit/>
          </a:bodyPr>
          <a:lstStyle>
            <a:lvl1pPr marL="0" indent="0" algn="ctr">
              <a:buNone/>
              <a:defRPr sz="2666">
                <a:solidFill>
                  <a:schemeClr val="tx2"/>
                </a:solidFill>
                <a:latin typeface="+mn-lt"/>
                <a:cs typeface="CiscoSans ExtraLight"/>
              </a:defRPr>
            </a:lvl1pPr>
          </a:lstStyle>
          <a:p>
            <a:pPr lvl="0"/>
            <a:r>
              <a:rPr lang="en-US" noProof="0"/>
              <a:t>Click icon to add chart</a:t>
            </a:r>
          </a:p>
        </p:txBody>
      </p:sp>
      <p:sp>
        <p:nvSpPr>
          <p:cNvPr id="5"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022621470"/>
      </p:ext>
    </p:extLst>
  </p:cSld>
  <p:clrMapOvr>
    <a:masterClrMapping/>
  </p:clrMapOvr>
  <p:transition spd="med">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292613" y="100584"/>
            <a:ext cx="3557016" cy="1152144"/>
          </a:xfrm>
          <a:prstGeom prst="rect">
            <a:avLst/>
          </a:prstGeom>
        </p:spPr>
        <p:txBody>
          <a:bodyPr lIns="121883" tIns="60941" rIns="121883" bIns="60941" anchor="b" anchorCtr="0">
            <a:noAutofit/>
          </a:bodyPr>
          <a:lstStyle>
            <a:lvl1pPr marL="0" marR="0" indent="0" algn="l" defTabSz="914209"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00A2BF"/>
                </a:solidFill>
                <a:effectLst/>
                <a:uLnTx/>
                <a:uFillTx/>
                <a:latin typeface="+mj-lt"/>
                <a:ea typeface="+mj-ea"/>
                <a:cs typeface="CiscoSans Thin"/>
              </a:defRPr>
            </a:lvl1pPr>
          </a:lstStyle>
          <a:p>
            <a:pPr marL="0" marR="0" lvl="0" indent="0" algn="l" defTabSz="914209" rtl="0" eaLnBrk="1" fontAlgn="auto" latinLnBrk="0" hangingPunct="1">
              <a:lnSpc>
                <a:spcPct val="80000"/>
              </a:lnSpc>
              <a:spcBef>
                <a:spcPct val="0"/>
              </a:spcBef>
              <a:spcAft>
                <a:spcPts val="0"/>
              </a:spcAft>
              <a:buClrTx/>
              <a:buSzTx/>
              <a:buFontTx/>
              <a:buNone/>
              <a:tabLst/>
              <a:defRPr/>
            </a:pPr>
            <a:r>
              <a:rPr lang="en-US"/>
              <a:t>Click to edit Master text styles</a:t>
            </a:r>
          </a:p>
        </p:txBody>
      </p:sp>
      <p:sp>
        <p:nvSpPr>
          <p:cNvPr id="22" name="Text Placeholder 17"/>
          <p:cNvSpPr>
            <a:spLocks noGrp="1"/>
          </p:cNvSpPr>
          <p:nvPr>
            <p:ph type="body" sz="quarter" idx="19"/>
          </p:nvPr>
        </p:nvSpPr>
        <p:spPr>
          <a:xfrm>
            <a:off x="4343409" y="100584"/>
            <a:ext cx="3465576" cy="1152144"/>
          </a:xfrm>
          <a:prstGeom prst="rect">
            <a:avLst/>
          </a:prstGeom>
        </p:spPr>
        <p:txBody>
          <a:bodyPr lIns="121883" tIns="60941" rIns="121883" bIns="60941" anchor="b" anchorCtr="0">
            <a:noAutofit/>
          </a:bodyPr>
          <a:lstStyle>
            <a:lvl1pPr marL="0" marR="0" indent="0" algn="l" defTabSz="914209"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00A2BF"/>
                </a:solidFill>
                <a:effectLst/>
                <a:uLnTx/>
                <a:uFillTx/>
                <a:latin typeface="+mj-lt"/>
                <a:ea typeface="+mj-ea"/>
                <a:cs typeface="CiscoSans Thin"/>
              </a:defRPr>
            </a:lvl1pPr>
          </a:lstStyle>
          <a:p>
            <a:pPr marL="0" marR="0" lvl="0" indent="0" algn="l" defTabSz="914209" rtl="0" eaLnBrk="1" fontAlgn="auto" latinLnBrk="0" hangingPunct="1">
              <a:lnSpc>
                <a:spcPct val="80000"/>
              </a:lnSpc>
              <a:spcBef>
                <a:spcPct val="0"/>
              </a:spcBef>
              <a:spcAft>
                <a:spcPts val="0"/>
              </a:spcAft>
              <a:buClrTx/>
              <a:buSzTx/>
              <a:buFontTx/>
              <a:buNone/>
              <a:tabLst/>
              <a:defRPr/>
            </a:pPr>
            <a:r>
              <a:rPr lang="en-US"/>
              <a:t>Click to edit Master text styles</a:t>
            </a:r>
          </a:p>
        </p:txBody>
      </p:sp>
      <p:sp>
        <p:nvSpPr>
          <p:cNvPr id="23" name="Text Placeholder 17"/>
          <p:cNvSpPr>
            <a:spLocks noGrp="1"/>
          </p:cNvSpPr>
          <p:nvPr>
            <p:ph type="body" sz="quarter" idx="20"/>
          </p:nvPr>
        </p:nvSpPr>
        <p:spPr>
          <a:xfrm>
            <a:off x="8360758" y="100584"/>
            <a:ext cx="3511296" cy="1152144"/>
          </a:xfrm>
          <a:prstGeom prst="rect">
            <a:avLst/>
          </a:prstGeom>
        </p:spPr>
        <p:txBody>
          <a:bodyPr lIns="121883" tIns="60941" rIns="121883" bIns="60941" anchor="b" anchorCtr="0">
            <a:noAutofit/>
          </a:bodyPr>
          <a:lstStyle>
            <a:lvl1pPr marL="0" marR="0" indent="0" algn="l" defTabSz="914209"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00A2BF"/>
                </a:solidFill>
                <a:effectLst/>
                <a:uLnTx/>
                <a:uFillTx/>
                <a:latin typeface="+mj-lt"/>
                <a:ea typeface="+mj-ea"/>
                <a:cs typeface="CiscoSans Thin"/>
              </a:defRPr>
            </a:lvl1pPr>
          </a:lstStyle>
          <a:p>
            <a:pPr marL="0" marR="0" lvl="0" indent="0" algn="l" defTabSz="914209" rtl="0" eaLnBrk="1" fontAlgn="auto" latinLnBrk="0" hangingPunct="1">
              <a:lnSpc>
                <a:spcPct val="80000"/>
              </a:lnSpc>
              <a:spcBef>
                <a:spcPct val="0"/>
              </a:spcBef>
              <a:spcAft>
                <a:spcPts val="0"/>
              </a:spcAft>
              <a:buClrTx/>
              <a:buSzTx/>
              <a:buFontTx/>
              <a:buNone/>
              <a:tabLst/>
              <a:defRPr/>
            </a:pPr>
            <a:r>
              <a:rPr lang="en-US"/>
              <a:t>Click to edit Master text styles</a:t>
            </a:r>
          </a:p>
        </p:txBody>
      </p:sp>
      <p:sp>
        <p:nvSpPr>
          <p:cNvPr id="12" name="Text Placeholder 3"/>
          <p:cNvSpPr>
            <a:spLocks noGrp="1"/>
          </p:cNvSpPr>
          <p:nvPr>
            <p:ph type="body" sz="quarter" idx="10"/>
          </p:nvPr>
        </p:nvSpPr>
        <p:spPr>
          <a:xfrm>
            <a:off x="292613" y="1602098"/>
            <a:ext cx="3557016" cy="4448011"/>
          </a:xfrm>
          <a:prstGeom prst="rect">
            <a:avLst/>
          </a:prstGeom>
        </p:spPr>
        <p:txBody>
          <a:bodyPr lIns="121883" tIns="60941" rIns="121883" bIns="60941">
            <a:noAutofit/>
          </a:bodyPr>
          <a:lstStyle>
            <a:lvl1pPr marL="298361" indent="-228532">
              <a:lnSpc>
                <a:spcPct val="95000"/>
              </a:lnSpc>
              <a:spcBef>
                <a:spcPts val="1480"/>
              </a:spcBef>
              <a:buClr>
                <a:schemeClr val="tx2"/>
              </a:buClr>
              <a:buSzPct val="80000"/>
              <a:buFont typeface="Wingdings" panose="05000000000000000000" pitchFamily="2" charset="2"/>
              <a:buChar char="§"/>
              <a:defRPr sz="2100">
                <a:solidFill>
                  <a:schemeClr val="tx2"/>
                </a:solidFill>
                <a:latin typeface="+mn-lt"/>
                <a:cs typeface="CiscoSans ExtraLight"/>
              </a:defRPr>
            </a:lvl1pPr>
            <a:lvl2pPr marL="537473" indent="-253924">
              <a:lnSpc>
                <a:spcPct val="95000"/>
              </a:lnSpc>
              <a:spcBef>
                <a:spcPts val="600"/>
              </a:spcBef>
              <a:buClr>
                <a:schemeClr val="tx2"/>
              </a:buClr>
              <a:buSzPct val="80000"/>
              <a:buFont typeface="Wingdings" panose="05000000000000000000" pitchFamily="2" charset="2"/>
              <a:buChar char="§"/>
              <a:defRPr sz="1900">
                <a:solidFill>
                  <a:schemeClr val="tx2"/>
                </a:solidFill>
                <a:latin typeface="+mn-lt"/>
                <a:cs typeface="CiscoSans ExtraLight"/>
              </a:defRPr>
            </a:lvl2pPr>
            <a:lvl3pPr marL="759655" indent="-222184">
              <a:buClr>
                <a:schemeClr val="tx2"/>
              </a:buClr>
              <a:buSzPct val="80000"/>
              <a:buFont typeface="Wingdings" panose="05000000000000000000" pitchFamily="2" charset="2"/>
              <a:buChar char="§"/>
              <a:defRPr sz="1600">
                <a:solidFill>
                  <a:schemeClr val="tx2"/>
                </a:solidFill>
                <a:latin typeface="+mn-lt"/>
                <a:cs typeface="CiscoSans ExtraLight"/>
              </a:defRPr>
            </a:lvl3pPr>
            <a:lvl4pPr marL="994535" indent="-228532">
              <a:buClr>
                <a:schemeClr val="tx2"/>
              </a:buClr>
              <a:buSzPct val="80000"/>
              <a:buFont typeface="Wingdings" panose="05000000000000000000" pitchFamily="2" charset="2"/>
              <a:buChar char="§"/>
              <a:defRPr sz="1300">
                <a:solidFill>
                  <a:schemeClr val="tx2"/>
                </a:solidFill>
                <a:latin typeface="+mn-lt"/>
                <a:cs typeface="CiscoSans ExtraLight"/>
              </a:defRPr>
            </a:lvl4pPr>
            <a:lvl5pPr marL="1223067" indent="-228532">
              <a:buClr>
                <a:schemeClr val="tx2"/>
              </a:buClr>
              <a:buSzPct val="80000"/>
              <a:buFont typeface="Wingdings" panose="05000000000000000000" pitchFamily="2" charset="2"/>
              <a:buChar char="§"/>
              <a:defRPr sz="1200">
                <a:solidFill>
                  <a:schemeClr val="tx2"/>
                </a:solidFill>
                <a:latin typeface="+mn-lt"/>
                <a:cs typeface="CiscoSans ExtraLight"/>
              </a:defRPr>
            </a:lvl5pPr>
            <a:lvl6pPr marL="923092" indent="0">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1"/>
          </p:nvPr>
        </p:nvSpPr>
        <p:spPr>
          <a:xfrm>
            <a:off x="8360758" y="1578601"/>
            <a:ext cx="3511296" cy="4448011"/>
          </a:xfrm>
          <a:prstGeom prst="rect">
            <a:avLst/>
          </a:prstGeom>
        </p:spPr>
        <p:txBody>
          <a:bodyPr lIns="121883" tIns="60941" rIns="121883" bIns="60941">
            <a:noAutofit/>
          </a:bodyPr>
          <a:lstStyle>
            <a:lvl1pPr marL="228563" indent="-228563">
              <a:lnSpc>
                <a:spcPct val="95000"/>
              </a:lnSpc>
              <a:spcBef>
                <a:spcPts val="1480"/>
              </a:spcBef>
              <a:buClr>
                <a:schemeClr val="tx2"/>
              </a:buClr>
              <a:buSzPct val="80000"/>
              <a:buFont typeface="Wingdings" panose="05000000000000000000" pitchFamily="2" charset="2"/>
              <a:buChar char="§"/>
              <a:defRPr sz="2100">
                <a:solidFill>
                  <a:schemeClr val="tx2"/>
                </a:solidFill>
                <a:latin typeface="+mn-lt"/>
                <a:cs typeface="CiscoSans ExtraLight"/>
              </a:defRPr>
            </a:lvl1pPr>
            <a:lvl2pPr marL="479856" indent="-287914">
              <a:lnSpc>
                <a:spcPct val="95000"/>
              </a:lnSpc>
              <a:spcBef>
                <a:spcPts val="600"/>
              </a:spcBef>
              <a:buClr>
                <a:schemeClr val="tx2"/>
              </a:buClr>
              <a:buSzPct val="80000"/>
              <a:buFont typeface="Wingdings" panose="05000000000000000000" pitchFamily="2" charset="2"/>
              <a:buChar char="§"/>
              <a:defRPr sz="1900">
                <a:solidFill>
                  <a:schemeClr val="tx2"/>
                </a:solidFill>
                <a:latin typeface="+mn-lt"/>
                <a:cs typeface="CiscoSans ExtraLight"/>
              </a:defRPr>
            </a:lvl2pPr>
            <a:lvl3pPr marL="763888" indent="-228532">
              <a:buClr>
                <a:schemeClr val="tx2"/>
              </a:buClr>
              <a:buSzPct val="80000"/>
              <a:buFont typeface="Wingdings" panose="05000000000000000000" pitchFamily="2" charset="2"/>
              <a:buChar char="§"/>
              <a:defRPr sz="1600">
                <a:solidFill>
                  <a:schemeClr val="tx2"/>
                </a:solidFill>
                <a:latin typeface="+mn-lt"/>
                <a:cs typeface="CiscoSans ExtraLight"/>
              </a:defRPr>
            </a:lvl3pPr>
            <a:lvl4pPr marL="994535" indent="-228532">
              <a:buClr>
                <a:schemeClr val="tx2"/>
              </a:buClr>
              <a:buSzPct val="80000"/>
              <a:buFont typeface="Wingdings" panose="05000000000000000000" pitchFamily="2" charset="2"/>
              <a:buChar char="§"/>
              <a:defRPr sz="1300">
                <a:solidFill>
                  <a:schemeClr val="tx2"/>
                </a:solidFill>
                <a:latin typeface="+mn-lt"/>
                <a:cs typeface="CiscoSans ExtraLight"/>
              </a:defRPr>
            </a:lvl4pPr>
            <a:lvl5pPr marL="1223067" indent="-228532">
              <a:buClr>
                <a:schemeClr val="tx2"/>
              </a:buClr>
              <a:buSzPct val="80000"/>
              <a:buFont typeface="Wingdings" panose="05000000000000000000" pitchFamily="2" charset="2"/>
              <a:buChar char="§"/>
              <a:defRPr sz="1200">
                <a:solidFill>
                  <a:schemeClr val="tx2"/>
                </a:solidFill>
                <a:latin typeface="+mn-lt"/>
                <a:cs typeface="CiscoSans ExtraLight"/>
              </a:defRPr>
            </a:lvl5pPr>
            <a:lvl6pPr marL="923092" indent="0">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3"/>
          <p:cNvSpPr>
            <a:spLocks noGrp="1"/>
          </p:cNvSpPr>
          <p:nvPr>
            <p:ph type="body" sz="quarter" idx="22"/>
          </p:nvPr>
        </p:nvSpPr>
        <p:spPr>
          <a:xfrm>
            <a:off x="4343409" y="1602098"/>
            <a:ext cx="3465576" cy="4448011"/>
          </a:xfrm>
          <a:prstGeom prst="rect">
            <a:avLst/>
          </a:prstGeom>
        </p:spPr>
        <p:txBody>
          <a:bodyPr lIns="121883" tIns="60941" rIns="121883" bIns="60941">
            <a:noAutofit/>
          </a:bodyPr>
          <a:lstStyle>
            <a:lvl1pPr marL="228563" indent="-228563">
              <a:lnSpc>
                <a:spcPct val="95000"/>
              </a:lnSpc>
              <a:spcBef>
                <a:spcPts val="1480"/>
              </a:spcBef>
              <a:buClr>
                <a:schemeClr val="tx2"/>
              </a:buClr>
              <a:buSzPct val="80000"/>
              <a:buFont typeface="Wingdings" panose="05000000000000000000" pitchFamily="2" charset="2"/>
              <a:buChar char="§"/>
              <a:defRPr sz="2100">
                <a:solidFill>
                  <a:schemeClr val="tx2"/>
                </a:solidFill>
                <a:latin typeface="+mn-lt"/>
                <a:cs typeface="CiscoSans ExtraLight"/>
              </a:defRPr>
            </a:lvl1pPr>
            <a:lvl2pPr marL="459178" indent="-234880">
              <a:lnSpc>
                <a:spcPct val="95000"/>
              </a:lnSpc>
              <a:spcBef>
                <a:spcPts val="600"/>
              </a:spcBef>
              <a:buClr>
                <a:schemeClr val="tx2"/>
              </a:buClr>
              <a:buSzPct val="80000"/>
              <a:buFont typeface="Wingdings" panose="05000000000000000000" pitchFamily="2" charset="2"/>
              <a:buChar char="§"/>
              <a:defRPr sz="1900">
                <a:solidFill>
                  <a:schemeClr val="tx2"/>
                </a:solidFill>
                <a:latin typeface="+mn-lt"/>
                <a:cs typeface="CiscoSans ExtraLight"/>
              </a:defRPr>
            </a:lvl2pPr>
            <a:lvl3pPr marL="685596" indent="-228532">
              <a:buClr>
                <a:schemeClr val="tx2"/>
              </a:buClr>
              <a:buSzPct val="80000"/>
              <a:buFont typeface="Wingdings" panose="05000000000000000000" pitchFamily="2" charset="2"/>
              <a:buChar char="§"/>
              <a:defRPr sz="1600">
                <a:solidFill>
                  <a:schemeClr val="tx2"/>
                </a:solidFill>
                <a:latin typeface="+mn-lt"/>
                <a:cs typeface="CiscoSans ExtraLight"/>
              </a:defRPr>
            </a:lvl3pPr>
            <a:lvl4pPr marL="916242" indent="-228532">
              <a:buClr>
                <a:schemeClr val="tx2"/>
              </a:buClr>
              <a:buSzPct val="80000"/>
              <a:buFont typeface="Wingdings" panose="05000000000000000000" pitchFamily="2" charset="2"/>
              <a:buChar char="§"/>
              <a:defRPr sz="1300">
                <a:solidFill>
                  <a:schemeClr val="tx2"/>
                </a:solidFill>
                <a:latin typeface="+mn-lt"/>
                <a:cs typeface="CiscoSans ExtraLight"/>
              </a:defRPr>
            </a:lvl4pPr>
            <a:lvl5pPr marL="1140540" indent="-224299">
              <a:buClr>
                <a:schemeClr val="tx2"/>
              </a:buClr>
              <a:buSzPct val="80000"/>
              <a:buFont typeface="Wingdings" panose="05000000000000000000" pitchFamily="2" charset="2"/>
              <a:buChar char="§"/>
              <a:defRPr sz="1200">
                <a:solidFill>
                  <a:schemeClr val="tx2"/>
                </a:solidFill>
                <a:latin typeface="+mn-lt"/>
                <a:cs typeface="CiscoSans ExtraLight"/>
              </a:defRPr>
            </a:lvl5pPr>
            <a:lvl6pPr marL="923092" indent="0">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 name="Straight Connector 2"/>
          <p:cNvCxnSpPr/>
          <p:nvPr userDrawn="1"/>
        </p:nvCxnSpPr>
        <p:spPr>
          <a:xfrm>
            <a:off x="4101032" y="812806"/>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8087793" y="812806"/>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01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964130" y="5820196"/>
            <a:ext cx="9945743" cy="276999"/>
          </a:xfrm>
          <a:prstGeom prst="rect">
            <a:avLst/>
          </a:prstGeom>
        </p:spPr>
        <p:txBody>
          <a:bodyPr wrap="square" lIns="121883" tIns="60941" rIns="121883" bIns="60941" anchor="b" anchorCtr="0">
            <a:noAutofit/>
          </a:bodyPr>
          <a:lstStyle>
            <a:lvl1pPr marL="0" indent="0" algn="l" defTabSz="804694">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a:t>Source information is set at 16 points.</a:t>
            </a:r>
          </a:p>
        </p:txBody>
      </p:sp>
      <p:sp>
        <p:nvSpPr>
          <p:cNvPr id="4" name="Title 1"/>
          <p:cNvSpPr>
            <a:spLocks noGrp="1"/>
          </p:cNvSpPr>
          <p:nvPr>
            <p:ph type="ctrTitle" hasCustomPrompt="1"/>
          </p:nvPr>
        </p:nvSpPr>
        <p:spPr>
          <a:xfrm>
            <a:off x="472998" y="1254291"/>
            <a:ext cx="10888190" cy="3838231"/>
          </a:xfrm>
          <a:prstGeom prst="rect">
            <a:avLst/>
          </a:prstGeom>
        </p:spPr>
        <p:txBody>
          <a:bodyPr>
            <a:noAutofit/>
          </a:bodyPr>
          <a:lstStyle>
            <a:lvl1pPr marL="533241" indent="-533241" algn="l">
              <a:lnSpc>
                <a:spcPct val="90000"/>
              </a:lnSpc>
              <a:defRPr sz="8000" b="0" i="1" spc="0" baseline="0">
                <a:solidFill>
                  <a:schemeClr val="tx2"/>
                </a:solidFill>
                <a:latin typeface="+mj-lt"/>
                <a:cs typeface="CiscoSans Thin"/>
              </a:defRPr>
            </a:lvl1pPr>
          </a:lstStyle>
          <a:p>
            <a:r>
              <a:rPr lang="en-US" dirty="0"/>
              <a:t>“Quote goes here.”</a:t>
            </a:r>
          </a:p>
        </p:txBody>
      </p:sp>
    </p:spTree>
    <p:extLst>
      <p:ext uri="{BB962C8B-B14F-4D97-AF65-F5344CB8AC3E}">
        <p14:creationId xmlns:p14="http://schemas.microsoft.com/office/powerpoint/2010/main" val="261555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472998" y="1254291"/>
            <a:ext cx="10888190" cy="3838231"/>
          </a:xfrm>
          <a:prstGeom prst="rect">
            <a:avLst/>
          </a:prstGeom>
        </p:spPr>
        <p:txBody>
          <a:bodyPr>
            <a:noAutofit/>
          </a:bodyPr>
          <a:lstStyle>
            <a:lvl1pPr marL="537473" indent="-537473" algn="l">
              <a:lnSpc>
                <a:spcPct val="90000"/>
              </a:lnSpc>
              <a:defRPr sz="8000" b="0" i="1" spc="0" baseline="0">
                <a:gradFill flip="none" rotWithShape="1">
                  <a:gsLst>
                    <a:gs pos="0">
                      <a:srgbClr val="272749"/>
                    </a:gs>
                    <a:gs pos="100000">
                      <a:srgbClr val="39BBB9"/>
                    </a:gs>
                    <a:gs pos="84000">
                      <a:srgbClr val="39BBB9"/>
                    </a:gs>
                    <a:gs pos="29000">
                      <a:srgbClr val="272749"/>
                    </a:gs>
                  </a:gsLst>
                  <a:lin ang="0" scaled="1"/>
                  <a:tileRect/>
                </a:gradFill>
                <a:latin typeface="+mj-lt"/>
                <a:cs typeface="CiscoSans Thin"/>
              </a:defRPr>
            </a:lvl1pPr>
          </a:lstStyle>
          <a:p>
            <a:r>
              <a:rPr lang="en-US" dirty="0"/>
              <a:t>“Quote goes here.”</a:t>
            </a:r>
          </a:p>
        </p:txBody>
      </p:sp>
      <p:sp>
        <p:nvSpPr>
          <p:cNvPr id="3" name="Text Placeholder 9"/>
          <p:cNvSpPr>
            <a:spLocks noGrp="1"/>
          </p:cNvSpPr>
          <p:nvPr>
            <p:ph type="body" sz="quarter" idx="11" hasCustomPrompt="1"/>
          </p:nvPr>
        </p:nvSpPr>
        <p:spPr>
          <a:xfrm>
            <a:off x="965099" y="5820196"/>
            <a:ext cx="9945743" cy="276999"/>
          </a:xfrm>
          <a:prstGeom prst="rect">
            <a:avLst/>
          </a:prstGeom>
        </p:spPr>
        <p:txBody>
          <a:bodyPr wrap="square" lIns="121883" tIns="60941" rIns="121883" bIns="60941" anchor="b" anchorCtr="0">
            <a:noAutofit/>
          </a:bodyPr>
          <a:lstStyle>
            <a:lvl1pPr marL="0" indent="0" algn="l" defTabSz="804694">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a:t>Source information is set at 16 points.</a:t>
            </a:r>
          </a:p>
        </p:txBody>
      </p:sp>
    </p:spTree>
    <p:extLst>
      <p:ext uri="{BB962C8B-B14F-4D97-AF65-F5344CB8AC3E}">
        <p14:creationId xmlns:p14="http://schemas.microsoft.com/office/powerpoint/2010/main" val="2804499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2_Quote Slide">
    <p:bg>
      <p:bgPr>
        <a:solidFill>
          <a:schemeClr val="accent5"/>
        </a:solidFill>
        <a:effectLst/>
      </p:bgPr>
    </p:bg>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515210" y="6327990"/>
            <a:ext cx="916017" cy="206014"/>
          </a:xfrm>
          <a:prstGeom prst="rect">
            <a:avLst/>
          </a:prstGeom>
          <a:noFill/>
          <a:ln w="9525">
            <a:noFill/>
            <a:miter lim="800000"/>
            <a:headEnd/>
            <a:tailEnd/>
          </a:ln>
          <a:effectLst/>
        </p:spPr>
        <p:txBody>
          <a:bodyPr wrap="none" lIns="82104" tIns="41051" rIns="82104" bIns="41051" anchor="b">
            <a:spAutoFit/>
          </a:bodyPr>
          <a:lstStyle/>
          <a:p>
            <a:pPr algn="r" defTabSz="814217" fontAlgn="auto">
              <a:spcBef>
                <a:spcPts val="0"/>
              </a:spcBef>
              <a:spcAft>
                <a:spcPts val="0"/>
              </a:spcAft>
            </a:pPr>
            <a:r>
              <a:rPr lang="en-US" sz="800" dirty="0">
                <a:solidFill>
                  <a:srgbClr val="FFFFFF"/>
                </a:solidFill>
                <a:latin typeface="CiscoSansTT Light"/>
                <a:cs typeface="CiscoSans Thin"/>
              </a:rPr>
              <a:t>Cisco Confidential</a:t>
            </a:r>
          </a:p>
        </p:txBody>
      </p:sp>
      <p:sp>
        <p:nvSpPr>
          <p:cNvPr id="4" name="Rectangle 7"/>
          <p:cNvSpPr>
            <a:spLocks noChangeArrowheads="1"/>
          </p:cNvSpPr>
          <p:nvPr userDrawn="1"/>
        </p:nvSpPr>
        <p:spPr bwMode="ltGray">
          <a:xfrm>
            <a:off x="11551102" y="6323886"/>
            <a:ext cx="287640" cy="206014"/>
          </a:xfrm>
          <a:prstGeom prst="rect">
            <a:avLst/>
          </a:prstGeom>
          <a:noFill/>
          <a:ln w="9525" algn="ctr">
            <a:noFill/>
            <a:miter lim="800000"/>
            <a:headEnd/>
            <a:tailEnd/>
          </a:ln>
          <a:effectLst/>
        </p:spPr>
        <p:txBody>
          <a:bodyPr wrap="none" lIns="82104" tIns="41051" rIns="82104" bIns="41051" anchor="b">
            <a:spAutoFit/>
          </a:bodyPr>
          <a:lstStyle/>
          <a:p>
            <a:pPr algn="r" defTabSz="814217" fontAlgn="auto">
              <a:spcBef>
                <a:spcPts val="0"/>
              </a:spcBef>
              <a:spcAft>
                <a:spcPts val="0"/>
              </a:spcAft>
            </a:pPr>
            <a:fld id="{DFCF27A5-1A5B-48D3-A060-2758FFBB1ADD}" type="slidenum">
              <a:rPr lang="en-US" sz="800">
                <a:solidFill>
                  <a:srgbClr val="FFFFFF"/>
                </a:solidFill>
                <a:latin typeface="CiscoSansTT Light"/>
                <a:cs typeface="CiscoSans Thin"/>
              </a:rPr>
              <a:pPr algn="r" defTabSz="814217" fontAlgn="auto">
                <a:spcBef>
                  <a:spcPts val="0"/>
                </a:spcBef>
                <a:spcAft>
                  <a:spcPts val="0"/>
                </a:spcAft>
              </a:pPr>
              <a:t>‹#›</a:t>
            </a:fld>
            <a:endParaRPr lang="en-US" sz="800" dirty="0">
              <a:solidFill>
                <a:srgbClr val="FFFFFF"/>
              </a:solidFill>
              <a:latin typeface="CiscoSansTT Light"/>
              <a:cs typeface="CiscoSans Thin"/>
            </a:endParaRPr>
          </a:p>
        </p:txBody>
      </p:sp>
      <p:sp>
        <p:nvSpPr>
          <p:cNvPr id="7" name="Text Placeholder 9"/>
          <p:cNvSpPr>
            <a:spLocks noGrp="1"/>
          </p:cNvSpPr>
          <p:nvPr>
            <p:ph type="body" sz="quarter" idx="11" hasCustomPrompt="1"/>
          </p:nvPr>
        </p:nvSpPr>
        <p:spPr>
          <a:xfrm>
            <a:off x="964130" y="5820196"/>
            <a:ext cx="9945743" cy="276999"/>
          </a:xfrm>
          <a:prstGeom prst="rect">
            <a:avLst/>
          </a:prstGeom>
        </p:spPr>
        <p:txBody>
          <a:bodyPr wrap="square" lIns="121883" tIns="60941" rIns="121883" bIns="60941" anchor="b" anchorCtr="0">
            <a:noAutofit/>
          </a:bodyPr>
          <a:lstStyle>
            <a:lvl1pPr marL="0" indent="0" algn="l" defTabSz="804694">
              <a:lnSpc>
                <a:spcPct val="100000"/>
              </a:lnSpc>
              <a:spcBef>
                <a:spcPct val="50000"/>
              </a:spcBef>
              <a:buNone/>
              <a:defRPr sz="2100" b="0" i="0">
                <a:solidFill>
                  <a:schemeClr val="bg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a:t>Source information is set at 16 points.</a:t>
            </a:r>
          </a:p>
        </p:txBody>
      </p:sp>
      <p:sp>
        <p:nvSpPr>
          <p:cNvPr id="8" name="Rectangle 4"/>
          <p:cNvSpPr>
            <a:spLocks noChangeArrowheads="1"/>
          </p:cNvSpPr>
          <p:nvPr userDrawn="1"/>
        </p:nvSpPr>
        <p:spPr bwMode="ltGray">
          <a:xfrm>
            <a:off x="389299" y="6329723"/>
            <a:ext cx="4559499" cy="206014"/>
          </a:xfrm>
          <a:prstGeom prst="rect">
            <a:avLst/>
          </a:prstGeom>
          <a:noFill/>
          <a:ln w="9525">
            <a:noFill/>
            <a:miter lim="800000"/>
            <a:headEnd/>
            <a:tailEnd/>
          </a:ln>
          <a:effectLst/>
        </p:spPr>
        <p:txBody>
          <a:bodyPr wrap="square" lIns="82104" tIns="41051" rIns="82104" bIns="41051" anchor="b" anchorCtr="0">
            <a:spAutoFit/>
          </a:bodyPr>
          <a:lstStyle/>
          <a:p>
            <a:pPr defTabSz="814217" fontAlgn="auto">
              <a:spcBef>
                <a:spcPts val="0"/>
              </a:spcBef>
              <a:spcAft>
                <a:spcPts val="0"/>
              </a:spcAft>
            </a:pPr>
            <a:r>
              <a:rPr lang="en-US" sz="800" dirty="0">
                <a:solidFill>
                  <a:srgbClr val="FFFFFF"/>
                </a:solidFill>
                <a:latin typeface="CiscoSansTT Light"/>
                <a:cs typeface="CiscoSans Thin"/>
              </a:rPr>
              <a:t>© 2013-2014  Cisco and/or its affiliates. All rights reserved.</a:t>
            </a:r>
          </a:p>
        </p:txBody>
      </p:sp>
      <p:cxnSp>
        <p:nvCxnSpPr>
          <p:cNvPr id="10" name="Straight Connector 9"/>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472998" y="1254291"/>
            <a:ext cx="10888190" cy="3838231"/>
          </a:xfrm>
          <a:prstGeom prst="rect">
            <a:avLst/>
          </a:prstGeom>
        </p:spPr>
        <p:txBody>
          <a:bodyPr>
            <a:noAutofit/>
          </a:bodyPr>
          <a:lstStyle>
            <a:lvl1pPr marL="537473" indent="-537473" algn="l">
              <a:lnSpc>
                <a:spcPct val="90000"/>
              </a:lnSpc>
              <a:defRPr sz="8000" b="0" i="1" spc="0" baseline="0">
                <a:solidFill>
                  <a:schemeClr val="bg1"/>
                </a:solidFill>
                <a:latin typeface="+mj-lt"/>
                <a:cs typeface="CiscoSans Thin"/>
              </a:defRPr>
            </a:lvl1pPr>
          </a:lstStyle>
          <a:p>
            <a:r>
              <a:rPr lang="en-US" dirty="0"/>
              <a:t>“Quote goes here.”</a:t>
            </a:r>
          </a:p>
        </p:txBody>
      </p:sp>
    </p:spTree>
    <p:extLst>
      <p:ext uri="{BB962C8B-B14F-4D97-AF65-F5344CB8AC3E}">
        <p14:creationId xmlns:p14="http://schemas.microsoft.com/office/powerpoint/2010/main" val="9162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3_Quote Slide">
    <p:bg>
      <p:bgPr>
        <a:solidFill>
          <a:schemeClr val="tx2"/>
        </a:solidFill>
        <a:effectLst/>
      </p:bgPr>
    </p:bg>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515210" y="6327990"/>
            <a:ext cx="916017" cy="206014"/>
          </a:xfrm>
          <a:prstGeom prst="rect">
            <a:avLst/>
          </a:prstGeom>
          <a:noFill/>
          <a:ln w="9525">
            <a:noFill/>
            <a:miter lim="800000"/>
            <a:headEnd/>
            <a:tailEnd/>
          </a:ln>
          <a:effectLst/>
        </p:spPr>
        <p:txBody>
          <a:bodyPr wrap="none" lIns="82104" tIns="41051" rIns="82104" bIns="41051" anchor="b">
            <a:spAutoFit/>
          </a:bodyPr>
          <a:lstStyle/>
          <a:p>
            <a:pPr algn="r" defTabSz="814217" fontAlgn="auto">
              <a:spcBef>
                <a:spcPts val="0"/>
              </a:spcBef>
              <a:spcAft>
                <a:spcPts val="0"/>
              </a:spcAft>
            </a:pPr>
            <a:r>
              <a:rPr lang="en-US" sz="800" dirty="0">
                <a:solidFill>
                  <a:srgbClr val="FFFFFF"/>
                </a:solidFill>
                <a:latin typeface="CiscoSansTT Light"/>
                <a:cs typeface="CiscoSans Thin"/>
              </a:rPr>
              <a:t>Cisco Confidential</a:t>
            </a:r>
          </a:p>
        </p:txBody>
      </p:sp>
      <p:sp>
        <p:nvSpPr>
          <p:cNvPr id="4" name="Rectangle 7"/>
          <p:cNvSpPr>
            <a:spLocks noChangeArrowheads="1"/>
          </p:cNvSpPr>
          <p:nvPr userDrawn="1"/>
        </p:nvSpPr>
        <p:spPr bwMode="ltGray">
          <a:xfrm>
            <a:off x="11551102" y="6323886"/>
            <a:ext cx="287640" cy="206014"/>
          </a:xfrm>
          <a:prstGeom prst="rect">
            <a:avLst/>
          </a:prstGeom>
          <a:noFill/>
          <a:ln w="9525" algn="ctr">
            <a:noFill/>
            <a:miter lim="800000"/>
            <a:headEnd/>
            <a:tailEnd/>
          </a:ln>
          <a:effectLst/>
        </p:spPr>
        <p:txBody>
          <a:bodyPr wrap="none" lIns="82104" tIns="41051" rIns="82104" bIns="41051" anchor="b">
            <a:spAutoFit/>
          </a:bodyPr>
          <a:lstStyle/>
          <a:p>
            <a:pPr algn="r" defTabSz="814217" fontAlgn="auto">
              <a:spcBef>
                <a:spcPts val="0"/>
              </a:spcBef>
              <a:spcAft>
                <a:spcPts val="0"/>
              </a:spcAft>
            </a:pPr>
            <a:fld id="{DFCF27A5-1A5B-48D3-A060-2758FFBB1ADD}" type="slidenum">
              <a:rPr lang="en-US" sz="800">
                <a:solidFill>
                  <a:srgbClr val="FFFFFF"/>
                </a:solidFill>
                <a:latin typeface="CiscoSansTT Light"/>
                <a:cs typeface="CiscoSans Thin"/>
              </a:rPr>
              <a:pPr algn="r" defTabSz="814217" fontAlgn="auto">
                <a:spcBef>
                  <a:spcPts val="0"/>
                </a:spcBef>
                <a:spcAft>
                  <a:spcPts val="0"/>
                </a:spcAft>
              </a:pPr>
              <a:t>‹#›</a:t>
            </a:fld>
            <a:endParaRPr lang="en-US" sz="800" dirty="0">
              <a:solidFill>
                <a:srgbClr val="FFFFFF"/>
              </a:solidFill>
              <a:latin typeface="CiscoSansTT Light"/>
              <a:cs typeface="CiscoSans Thin"/>
            </a:endParaRPr>
          </a:p>
        </p:txBody>
      </p:sp>
      <p:sp>
        <p:nvSpPr>
          <p:cNvPr id="7" name="Text Placeholder 9"/>
          <p:cNvSpPr>
            <a:spLocks noGrp="1"/>
          </p:cNvSpPr>
          <p:nvPr>
            <p:ph type="body" sz="quarter" idx="11" hasCustomPrompt="1"/>
          </p:nvPr>
        </p:nvSpPr>
        <p:spPr>
          <a:xfrm>
            <a:off x="964130" y="5820196"/>
            <a:ext cx="9945743" cy="276999"/>
          </a:xfrm>
          <a:prstGeom prst="rect">
            <a:avLst/>
          </a:prstGeom>
        </p:spPr>
        <p:txBody>
          <a:bodyPr wrap="square" lIns="121883" tIns="60941" rIns="121883" bIns="60941" anchor="b" anchorCtr="0">
            <a:noAutofit/>
          </a:bodyPr>
          <a:lstStyle>
            <a:lvl1pPr marL="0" indent="0" algn="l" defTabSz="804694">
              <a:lnSpc>
                <a:spcPct val="100000"/>
              </a:lnSpc>
              <a:spcBef>
                <a:spcPct val="50000"/>
              </a:spcBef>
              <a:buNone/>
              <a:defRPr sz="2100" b="0" i="0">
                <a:solidFill>
                  <a:schemeClr val="bg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a:t>Source information is set at 16 points.</a:t>
            </a:r>
          </a:p>
        </p:txBody>
      </p:sp>
      <p:sp>
        <p:nvSpPr>
          <p:cNvPr id="8" name="Rectangle 4"/>
          <p:cNvSpPr>
            <a:spLocks noChangeArrowheads="1"/>
          </p:cNvSpPr>
          <p:nvPr userDrawn="1"/>
        </p:nvSpPr>
        <p:spPr bwMode="ltGray">
          <a:xfrm>
            <a:off x="389299" y="6329723"/>
            <a:ext cx="4559499" cy="206014"/>
          </a:xfrm>
          <a:prstGeom prst="rect">
            <a:avLst/>
          </a:prstGeom>
          <a:noFill/>
          <a:ln w="9525">
            <a:noFill/>
            <a:miter lim="800000"/>
            <a:headEnd/>
            <a:tailEnd/>
          </a:ln>
          <a:effectLst/>
        </p:spPr>
        <p:txBody>
          <a:bodyPr wrap="square" lIns="82104" tIns="41051" rIns="82104" bIns="41051" anchor="b" anchorCtr="0">
            <a:spAutoFit/>
          </a:bodyPr>
          <a:lstStyle/>
          <a:p>
            <a:pPr defTabSz="814217" fontAlgn="auto">
              <a:spcBef>
                <a:spcPts val="0"/>
              </a:spcBef>
              <a:spcAft>
                <a:spcPts val="0"/>
              </a:spcAft>
            </a:pPr>
            <a:r>
              <a:rPr lang="en-US" sz="800" dirty="0">
                <a:solidFill>
                  <a:srgbClr val="FFFFFF"/>
                </a:solidFill>
                <a:latin typeface="CiscoSansTT Light"/>
                <a:cs typeface="CiscoSans Thin"/>
              </a:rPr>
              <a:t>© 2013-2014  Cisco and/or its affiliates. All rights reserved.</a:t>
            </a:r>
          </a:p>
        </p:txBody>
      </p:sp>
      <p:cxnSp>
        <p:nvCxnSpPr>
          <p:cNvPr id="10" name="Straight Connector 9"/>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472998" y="1254291"/>
            <a:ext cx="10888190" cy="3838231"/>
          </a:xfrm>
          <a:prstGeom prst="rect">
            <a:avLst/>
          </a:prstGeom>
        </p:spPr>
        <p:txBody>
          <a:bodyPr>
            <a:noAutofit/>
          </a:bodyPr>
          <a:lstStyle>
            <a:lvl1pPr marL="537473" indent="-537473" algn="l">
              <a:lnSpc>
                <a:spcPct val="90000"/>
              </a:lnSpc>
              <a:defRPr sz="8000" b="0" i="1" spc="0" baseline="0">
                <a:solidFill>
                  <a:schemeClr val="bg1"/>
                </a:solidFill>
                <a:latin typeface="+mj-lt"/>
                <a:cs typeface="CiscoSans Thin"/>
              </a:defRPr>
            </a:lvl1pPr>
          </a:lstStyle>
          <a:p>
            <a:r>
              <a:rPr lang="en-US" dirty="0"/>
              <a:t>“Quote goes here.”</a:t>
            </a:r>
          </a:p>
        </p:txBody>
      </p:sp>
    </p:spTree>
    <p:extLst>
      <p:ext uri="{BB962C8B-B14F-4D97-AF65-F5344CB8AC3E}">
        <p14:creationId xmlns:p14="http://schemas.microsoft.com/office/powerpoint/2010/main" val="1019263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Statement_Solid_blu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95115" y="1254291"/>
            <a:ext cx="11066075" cy="3838231"/>
          </a:xfrm>
          <a:prstGeom prst="rect">
            <a:avLst/>
          </a:prstGeom>
        </p:spPr>
        <p:txBody>
          <a:bodyPr anchor="t" anchorCtr="1">
            <a:noAutofit/>
          </a:bodyPr>
          <a:lstStyle>
            <a:lvl1pPr algn="ctr">
              <a:lnSpc>
                <a:spcPct val="90000"/>
              </a:lnSpc>
              <a:defRPr sz="30700" b="0" i="1" spc="0" baseline="0">
                <a:solidFill>
                  <a:srgbClr val="272749"/>
                </a:solidFill>
                <a:latin typeface="+mj-lt"/>
                <a:cs typeface="CiscoSans Thin"/>
              </a:defRPr>
            </a:lvl1pPr>
          </a:lstStyle>
          <a:p>
            <a:r>
              <a:rPr lang="en-US" dirty="0"/>
              <a:t>70%</a:t>
            </a:r>
          </a:p>
        </p:txBody>
      </p:sp>
      <p:sp>
        <p:nvSpPr>
          <p:cNvPr id="3" name="Text Placeholder 9"/>
          <p:cNvSpPr>
            <a:spLocks noGrp="1"/>
          </p:cNvSpPr>
          <p:nvPr>
            <p:ph type="body" sz="quarter" idx="11" hasCustomPrompt="1"/>
          </p:nvPr>
        </p:nvSpPr>
        <p:spPr>
          <a:xfrm>
            <a:off x="332536" y="5820196"/>
            <a:ext cx="9945743" cy="276999"/>
          </a:xfrm>
          <a:prstGeom prst="rect">
            <a:avLst/>
          </a:prstGeom>
        </p:spPr>
        <p:txBody>
          <a:bodyPr wrap="square" lIns="121883" tIns="60941" rIns="121883" bIns="60941" anchor="b" anchorCtr="0">
            <a:noAutofit/>
          </a:bodyPr>
          <a:lstStyle>
            <a:lvl1pPr marL="0" indent="0" algn="l" defTabSz="804694">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a:t>Source information is set at 16 points.</a:t>
            </a:r>
          </a:p>
        </p:txBody>
      </p:sp>
    </p:spTree>
    <p:extLst>
      <p:ext uri="{BB962C8B-B14F-4D97-AF65-F5344CB8AC3E}">
        <p14:creationId xmlns:p14="http://schemas.microsoft.com/office/powerpoint/2010/main" val="146673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Statement_Gradi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95115" y="1254291"/>
            <a:ext cx="11066075" cy="3838231"/>
          </a:xfrm>
          <a:prstGeom prst="rect">
            <a:avLst/>
          </a:prstGeom>
        </p:spPr>
        <p:txBody>
          <a:bodyPr anchor="t" anchorCtr="1">
            <a:noAutofit/>
          </a:bodyPr>
          <a:lstStyle>
            <a:lvl1pPr algn="ctr">
              <a:lnSpc>
                <a:spcPct val="90000"/>
              </a:lnSpc>
              <a:defRPr sz="30700" b="0" i="1" spc="0" baseline="0">
                <a:gradFill flip="none" rotWithShape="1">
                  <a:gsLst>
                    <a:gs pos="0">
                      <a:schemeClr val="tx2"/>
                    </a:gs>
                    <a:gs pos="100000">
                      <a:srgbClr val="39BBB9"/>
                    </a:gs>
                    <a:gs pos="84000">
                      <a:srgbClr val="39BBB9"/>
                    </a:gs>
                    <a:gs pos="29000">
                      <a:srgbClr val="272749"/>
                    </a:gs>
                  </a:gsLst>
                  <a:lin ang="0" scaled="1"/>
                  <a:tileRect/>
                </a:gradFill>
                <a:latin typeface="+mj-lt"/>
                <a:cs typeface="CiscoSans Thin"/>
              </a:defRPr>
            </a:lvl1pPr>
          </a:lstStyle>
          <a:p>
            <a:r>
              <a:rPr lang="en-US" dirty="0"/>
              <a:t>70%</a:t>
            </a:r>
          </a:p>
        </p:txBody>
      </p:sp>
      <p:sp>
        <p:nvSpPr>
          <p:cNvPr id="3" name="Text Placeholder 9"/>
          <p:cNvSpPr>
            <a:spLocks noGrp="1"/>
          </p:cNvSpPr>
          <p:nvPr>
            <p:ph type="body" sz="quarter" idx="11" hasCustomPrompt="1"/>
          </p:nvPr>
        </p:nvSpPr>
        <p:spPr>
          <a:xfrm>
            <a:off x="332536" y="5820196"/>
            <a:ext cx="9945743" cy="276999"/>
          </a:xfrm>
          <a:prstGeom prst="rect">
            <a:avLst/>
          </a:prstGeom>
        </p:spPr>
        <p:txBody>
          <a:bodyPr wrap="square" lIns="121883" tIns="60941" rIns="121883" bIns="60941" anchor="b" anchorCtr="0">
            <a:noAutofit/>
          </a:bodyPr>
          <a:lstStyle>
            <a:lvl1pPr marL="0" indent="0" algn="l" defTabSz="804694">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a:t>Source information is set at 16 points.</a:t>
            </a:r>
          </a:p>
        </p:txBody>
      </p:sp>
    </p:spTree>
    <p:extLst>
      <p:ext uri="{BB962C8B-B14F-4D97-AF65-F5344CB8AC3E}">
        <p14:creationId xmlns:p14="http://schemas.microsoft.com/office/powerpoint/2010/main" val="14189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1_Statement_Gradient">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95115" y="1254291"/>
            <a:ext cx="11066075" cy="3838231"/>
          </a:xfrm>
          <a:prstGeom prst="rect">
            <a:avLst/>
          </a:prstGeom>
        </p:spPr>
        <p:txBody>
          <a:bodyPr anchor="t" anchorCtr="1">
            <a:noAutofit/>
          </a:bodyPr>
          <a:lstStyle>
            <a:lvl1pPr algn="ctr">
              <a:lnSpc>
                <a:spcPct val="90000"/>
              </a:lnSpc>
              <a:defRPr sz="30700" b="0" i="1" spc="0" baseline="0">
                <a:solidFill>
                  <a:schemeClr val="bg1"/>
                </a:solidFill>
                <a:latin typeface="+mj-lt"/>
                <a:cs typeface="CiscoSans Thin"/>
              </a:defRPr>
            </a:lvl1pPr>
          </a:lstStyle>
          <a:p>
            <a:r>
              <a:rPr lang="en-US" dirty="0"/>
              <a:t>70%</a:t>
            </a:r>
          </a:p>
        </p:txBody>
      </p:sp>
      <p:sp>
        <p:nvSpPr>
          <p:cNvPr id="3" name="Text Placeholder 9"/>
          <p:cNvSpPr>
            <a:spLocks noGrp="1"/>
          </p:cNvSpPr>
          <p:nvPr>
            <p:ph type="body" sz="quarter" idx="11" hasCustomPrompt="1"/>
          </p:nvPr>
        </p:nvSpPr>
        <p:spPr>
          <a:xfrm>
            <a:off x="332536" y="5820196"/>
            <a:ext cx="9945743" cy="276999"/>
          </a:xfrm>
          <a:prstGeom prst="rect">
            <a:avLst/>
          </a:prstGeom>
        </p:spPr>
        <p:txBody>
          <a:bodyPr wrap="square" lIns="121883" tIns="60941" rIns="121883" bIns="60941" anchor="b" anchorCtr="0">
            <a:noAutofit/>
          </a:bodyPr>
          <a:lstStyle>
            <a:lvl1pPr marL="0" indent="0" algn="l" defTabSz="804694">
              <a:lnSpc>
                <a:spcPct val="100000"/>
              </a:lnSpc>
              <a:spcBef>
                <a:spcPct val="50000"/>
              </a:spcBef>
              <a:buNone/>
              <a:defRPr sz="2100" b="0" i="0">
                <a:solidFill>
                  <a:schemeClr val="bg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a:t>Source information is set at 16 points.</a:t>
            </a:r>
          </a:p>
        </p:txBody>
      </p:sp>
      <p:sp>
        <p:nvSpPr>
          <p:cNvPr id="4" name="Rectangle 5"/>
          <p:cNvSpPr>
            <a:spLocks noChangeArrowheads="1"/>
          </p:cNvSpPr>
          <p:nvPr userDrawn="1"/>
        </p:nvSpPr>
        <p:spPr bwMode="ltGray">
          <a:xfrm>
            <a:off x="10515210" y="6327990"/>
            <a:ext cx="916017" cy="206014"/>
          </a:xfrm>
          <a:prstGeom prst="rect">
            <a:avLst/>
          </a:prstGeom>
          <a:noFill/>
          <a:ln w="9525">
            <a:noFill/>
            <a:miter lim="800000"/>
            <a:headEnd/>
            <a:tailEnd/>
          </a:ln>
          <a:effectLst/>
        </p:spPr>
        <p:txBody>
          <a:bodyPr wrap="none" lIns="82104" tIns="41051" rIns="82104" bIns="41051" anchor="b">
            <a:spAutoFit/>
          </a:bodyPr>
          <a:lstStyle/>
          <a:p>
            <a:pPr algn="r" defTabSz="814217" fontAlgn="auto">
              <a:spcBef>
                <a:spcPts val="0"/>
              </a:spcBef>
              <a:spcAft>
                <a:spcPts val="0"/>
              </a:spcAft>
            </a:pPr>
            <a:r>
              <a:rPr lang="en-US" sz="800" dirty="0">
                <a:solidFill>
                  <a:srgbClr val="FFFFFF"/>
                </a:solidFill>
                <a:latin typeface="CiscoSansTT Light"/>
                <a:cs typeface="CiscoSans Thin"/>
              </a:rPr>
              <a:t>Cisco Confidential</a:t>
            </a:r>
          </a:p>
        </p:txBody>
      </p:sp>
      <p:sp>
        <p:nvSpPr>
          <p:cNvPr id="5" name="Rectangle 7"/>
          <p:cNvSpPr>
            <a:spLocks noChangeArrowheads="1"/>
          </p:cNvSpPr>
          <p:nvPr userDrawn="1"/>
        </p:nvSpPr>
        <p:spPr bwMode="ltGray">
          <a:xfrm>
            <a:off x="11551102" y="6323886"/>
            <a:ext cx="287640" cy="206014"/>
          </a:xfrm>
          <a:prstGeom prst="rect">
            <a:avLst/>
          </a:prstGeom>
          <a:noFill/>
          <a:ln w="9525" algn="ctr">
            <a:noFill/>
            <a:miter lim="800000"/>
            <a:headEnd/>
            <a:tailEnd/>
          </a:ln>
          <a:effectLst/>
        </p:spPr>
        <p:txBody>
          <a:bodyPr wrap="none" lIns="82104" tIns="41051" rIns="82104" bIns="41051" anchor="b">
            <a:spAutoFit/>
          </a:bodyPr>
          <a:lstStyle/>
          <a:p>
            <a:pPr algn="r" defTabSz="814217" fontAlgn="auto">
              <a:spcBef>
                <a:spcPts val="0"/>
              </a:spcBef>
              <a:spcAft>
                <a:spcPts val="0"/>
              </a:spcAft>
            </a:pPr>
            <a:fld id="{DFCF27A5-1A5B-48D3-A060-2758FFBB1ADD}" type="slidenum">
              <a:rPr lang="en-US" sz="800">
                <a:solidFill>
                  <a:srgbClr val="FFFFFF"/>
                </a:solidFill>
                <a:latin typeface="CiscoSansTT Light"/>
                <a:cs typeface="CiscoSans Thin"/>
              </a:rPr>
              <a:pPr algn="r" defTabSz="814217" fontAlgn="auto">
                <a:spcBef>
                  <a:spcPts val="0"/>
                </a:spcBef>
                <a:spcAft>
                  <a:spcPts val="0"/>
                </a:spcAft>
              </a:pPr>
              <a:t>‹#›</a:t>
            </a:fld>
            <a:endParaRPr lang="en-US" sz="800" dirty="0">
              <a:solidFill>
                <a:srgbClr val="FFFFFF"/>
              </a:solidFill>
              <a:latin typeface="CiscoSansTT Light"/>
              <a:cs typeface="CiscoSans Thin"/>
            </a:endParaRPr>
          </a:p>
        </p:txBody>
      </p:sp>
      <p:sp>
        <p:nvSpPr>
          <p:cNvPr id="6" name="Rectangle 4"/>
          <p:cNvSpPr>
            <a:spLocks noChangeArrowheads="1"/>
          </p:cNvSpPr>
          <p:nvPr userDrawn="1"/>
        </p:nvSpPr>
        <p:spPr bwMode="ltGray">
          <a:xfrm>
            <a:off x="389299" y="6329723"/>
            <a:ext cx="4559499" cy="206014"/>
          </a:xfrm>
          <a:prstGeom prst="rect">
            <a:avLst/>
          </a:prstGeom>
          <a:noFill/>
          <a:ln w="9525">
            <a:noFill/>
            <a:miter lim="800000"/>
            <a:headEnd/>
            <a:tailEnd/>
          </a:ln>
          <a:effectLst/>
        </p:spPr>
        <p:txBody>
          <a:bodyPr wrap="square" lIns="82104" tIns="41051" rIns="82104" bIns="41051" anchor="b" anchorCtr="0">
            <a:spAutoFit/>
          </a:bodyPr>
          <a:lstStyle/>
          <a:p>
            <a:pPr defTabSz="814217" fontAlgn="auto">
              <a:spcBef>
                <a:spcPts val="0"/>
              </a:spcBef>
              <a:spcAft>
                <a:spcPts val="0"/>
              </a:spcAft>
            </a:pPr>
            <a:r>
              <a:rPr lang="en-US" sz="800" dirty="0">
                <a:solidFill>
                  <a:srgbClr val="FFFFFF"/>
                </a:solidFill>
                <a:latin typeface="CiscoSansTT Light"/>
                <a:cs typeface="CiscoSans Thin"/>
              </a:rPr>
              <a:t>© 2013-2014  Cisco and/or its affiliates. All rights reserved.</a:t>
            </a:r>
          </a:p>
        </p:txBody>
      </p:sp>
      <p:cxnSp>
        <p:nvCxnSpPr>
          <p:cNvPr id="7" name="Straight Connector 6"/>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439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2_Big Statem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27189" y="940738"/>
            <a:ext cx="11066075" cy="3248691"/>
          </a:xfrm>
          <a:prstGeom prst="rect">
            <a:avLst/>
          </a:prstGeom>
        </p:spPr>
        <p:txBody>
          <a:bodyPr anchor="b" anchorCtr="0">
            <a:noAutofit/>
          </a:bodyPr>
          <a:lstStyle>
            <a:lvl1pPr algn="l">
              <a:lnSpc>
                <a:spcPct val="90000"/>
              </a:lnSpc>
              <a:defRPr sz="6000" b="0" i="0" spc="0" baseline="0">
                <a:gradFill>
                  <a:gsLst>
                    <a:gs pos="29000">
                      <a:srgbClr val="233754"/>
                    </a:gs>
                    <a:gs pos="0">
                      <a:schemeClr val="tx2"/>
                    </a:gs>
                    <a:gs pos="100000">
                      <a:srgbClr val="01BBBB"/>
                    </a:gs>
                  </a:gsLst>
                  <a:lin ang="1200000" scaled="0"/>
                </a:gradFill>
                <a:latin typeface="+mj-lt"/>
                <a:cs typeface="CiscoSans Thin"/>
              </a:defRPr>
            </a:lvl1pPr>
          </a:lstStyle>
          <a:p>
            <a:r>
              <a:rPr lang="en-US" dirty="0"/>
              <a:t>Statement Goes Here</a:t>
            </a:r>
          </a:p>
        </p:txBody>
      </p:sp>
    </p:spTree>
    <p:extLst>
      <p:ext uri="{BB962C8B-B14F-4D97-AF65-F5344CB8AC3E}">
        <p14:creationId xmlns:p14="http://schemas.microsoft.com/office/powerpoint/2010/main" val="36495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1_Big Statement">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27189" y="940738"/>
            <a:ext cx="11066075" cy="3248691"/>
          </a:xfrm>
          <a:prstGeom prst="rect">
            <a:avLst/>
          </a:prstGeom>
        </p:spPr>
        <p:txBody>
          <a:bodyPr anchor="b" anchorCtr="0">
            <a:noAutofit/>
          </a:bodyPr>
          <a:lstStyle>
            <a:lvl1pPr algn="l">
              <a:lnSpc>
                <a:spcPct val="90000"/>
              </a:lnSpc>
              <a:defRPr sz="6000" b="0" i="0" spc="0" baseline="0">
                <a:solidFill>
                  <a:srgbClr val="FFFFFF"/>
                </a:solidFill>
                <a:latin typeface="+mj-lt"/>
                <a:cs typeface="CiscoSans Thin"/>
              </a:defRPr>
            </a:lvl1pPr>
          </a:lstStyle>
          <a:p>
            <a:r>
              <a:rPr lang="en-US" dirty="0"/>
              <a:t>Statement Goes Here</a:t>
            </a:r>
          </a:p>
        </p:txBody>
      </p:sp>
      <p:sp>
        <p:nvSpPr>
          <p:cNvPr id="10" name="Rectangle 5"/>
          <p:cNvSpPr>
            <a:spLocks noChangeArrowheads="1"/>
          </p:cNvSpPr>
          <p:nvPr userDrawn="1"/>
        </p:nvSpPr>
        <p:spPr bwMode="ltGray">
          <a:xfrm>
            <a:off x="10515210" y="6327990"/>
            <a:ext cx="916017" cy="206014"/>
          </a:xfrm>
          <a:prstGeom prst="rect">
            <a:avLst/>
          </a:prstGeom>
          <a:noFill/>
          <a:ln w="9525">
            <a:noFill/>
            <a:miter lim="800000"/>
            <a:headEnd/>
            <a:tailEnd/>
          </a:ln>
          <a:effectLst/>
        </p:spPr>
        <p:txBody>
          <a:bodyPr wrap="none" lIns="82104" tIns="41051" rIns="82104" bIns="41051" anchor="b">
            <a:spAutoFit/>
          </a:bodyPr>
          <a:lstStyle/>
          <a:p>
            <a:pPr algn="r" defTabSz="814217" fontAlgn="auto">
              <a:spcBef>
                <a:spcPts val="0"/>
              </a:spcBef>
              <a:spcAft>
                <a:spcPts val="0"/>
              </a:spcAft>
            </a:pPr>
            <a:r>
              <a:rPr lang="en-US" sz="800" dirty="0">
                <a:solidFill>
                  <a:srgbClr val="FFFFFF"/>
                </a:solidFill>
                <a:latin typeface="CiscoSansTT Light"/>
                <a:cs typeface="CiscoSans Thin"/>
              </a:rPr>
              <a:t>Cisco Confidential</a:t>
            </a:r>
          </a:p>
        </p:txBody>
      </p:sp>
      <p:sp>
        <p:nvSpPr>
          <p:cNvPr id="11" name="Rectangle 7"/>
          <p:cNvSpPr>
            <a:spLocks noChangeArrowheads="1"/>
          </p:cNvSpPr>
          <p:nvPr userDrawn="1"/>
        </p:nvSpPr>
        <p:spPr bwMode="ltGray">
          <a:xfrm>
            <a:off x="11551102" y="6323886"/>
            <a:ext cx="287640" cy="206014"/>
          </a:xfrm>
          <a:prstGeom prst="rect">
            <a:avLst/>
          </a:prstGeom>
          <a:noFill/>
          <a:ln w="9525" algn="ctr">
            <a:noFill/>
            <a:miter lim="800000"/>
            <a:headEnd/>
            <a:tailEnd/>
          </a:ln>
          <a:effectLst/>
        </p:spPr>
        <p:txBody>
          <a:bodyPr wrap="none" lIns="82104" tIns="41051" rIns="82104" bIns="41051" anchor="b">
            <a:spAutoFit/>
          </a:bodyPr>
          <a:lstStyle/>
          <a:p>
            <a:pPr algn="r" defTabSz="814217" fontAlgn="auto">
              <a:spcBef>
                <a:spcPts val="0"/>
              </a:spcBef>
              <a:spcAft>
                <a:spcPts val="0"/>
              </a:spcAft>
            </a:pPr>
            <a:fld id="{DFCF27A5-1A5B-48D3-A060-2758FFBB1ADD}" type="slidenum">
              <a:rPr lang="en-US" sz="800">
                <a:solidFill>
                  <a:srgbClr val="FFFFFF"/>
                </a:solidFill>
                <a:latin typeface="CiscoSansTT Light"/>
                <a:cs typeface="CiscoSans Thin"/>
              </a:rPr>
              <a:pPr algn="r" defTabSz="814217" fontAlgn="auto">
                <a:spcBef>
                  <a:spcPts val="0"/>
                </a:spcBef>
                <a:spcAft>
                  <a:spcPts val="0"/>
                </a:spcAft>
              </a:pPr>
              <a:t>‹#›</a:t>
            </a:fld>
            <a:endParaRPr lang="en-US" sz="800" dirty="0">
              <a:solidFill>
                <a:srgbClr val="FFFFFF"/>
              </a:solidFill>
              <a:latin typeface="CiscoSansTT Light"/>
              <a:cs typeface="CiscoSans Thin"/>
            </a:endParaRPr>
          </a:p>
        </p:txBody>
      </p:sp>
      <p:sp>
        <p:nvSpPr>
          <p:cNvPr id="7" name="Rectangle 4"/>
          <p:cNvSpPr>
            <a:spLocks noChangeArrowheads="1"/>
          </p:cNvSpPr>
          <p:nvPr userDrawn="1"/>
        </p:nvSpPr>
        <p:spPr bwMode="ltGray">
          <a:xfrm>
            <a:off x="389299" y="6329723"/>
            <a:ext cx="4559499" cy="206014"/>
          </a:xfrm>
          <a:prstGeom prst="rect">
            <a:avLst/>
          </a:prstGeom>
          <a:noFill/>
          <a:ln w="9525">
            <a:noFill/>
            <a:miter lim="800000"/>
            <a:headEnd/>
            <a:tailEnd/>
          </a:ln>
          <a:effectLst/>
        </p:spPr>
        <p:txBody>
          <a:bodyPr wrap="square" lIns="82104" tIns="41051" rIns="82104" bIns="41051" anchor="b" anchorCtr="0">
            <a:spAutoFit/>
          </a:bodyPr>
          <a:lstStyle/>
          <a:p>
            <a:pPr defTabSz="814217" fontAlgn="auto">
              <a:spcBef>
                <a:spcPts val="0"/>
              </a:spcBef>
              <a:spcAft>
                <a:spcPts val="0"/>
              </a:spcAft>
            </a:pPr>
            <a:r>
              <a:rPr lang="en-US" sz="800" dirty="0">
                <a:solidFill>
                  <a:srgbClr val="FFFFFF"/>
                </a:solidFill>
                <a:latin typeface="CiscoSansTT Light"/>
                <a:cs typeface="CiscoSans Thin"/>
              </a:rPr>
              <a:t>© 2013-2014  Cisco and/or its affiliates. All rights reserved.</a:t>
            </a:r>
          </a:p>
        </p:txBody>
      </p:sp>
      <p:cxnSp>
        <p:nvCxnSpPr>
          <p:cNvPr id="12" name="Straight Connector 11"/>
          <p:cNvCxnSpPr/>
          <p:nvPr userDrawn="1"/>
        </p:nvCxnSpPr>
        <p:spPr>
          <a:xfrm>
            <a:off x="0" y="6771411"/>
            <a:ext cx="1218882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24780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583537" y="1799139"/>
            <a:ext cx="5337270" cy="4054500"/>
          </a:xfrm>
          <a:prstGeom prst="rect">
            <a:avLst/>
          </a:prstGeom>
        </p:spPr>
        <p:txBody>
          <a:bodyPr lIns="91420" tIns="45710" rIns="91420" bIns="45710" anchor="ctr" anchorCtr="0">
            <a:noAutofit/>
          </a:bodyPr>
          <a:lstStyle>
            <a:lvl1pPr marL="0" indent="0">
              <a:buNone/>
              <a:defRPr sz="31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1" name="Picture Placeholder 2"/>
          <p:cNvSpPr>
            <a:spLocks noGrp="1"/>
          </p:cNvSpPr>
          <p:nvPr>
            <p:ph type="pic" sz="quarter" idx="10"/>
          </p:nvPr>
        </p:nvSpPr>
        <p:spPr>
          <a:xfrm>
            <a:off x="6275847" y="1799167"/>
            <a:ext cx="5432110" cy="4054944"/>
          </a:xfrm>
          <a:prstGeom prst="rect">
            <a:avLst/>
          </a:prstGeom>
        </p:spPr>
        <p:txBody>
          <a:bodyPr vert="horz" lIns="91420" tIns="45710" rIns="91420" bIns="45710">
            <a:noAutofit/>
          </a:bodyPr>
          <a:lstStyle>
            <a:lvl1pPr marL="0" indent="0" algn="ctr">
              <a:buNone/>
              <a:defRPr sz="2666" b="0" i="0">
                <a:solidFill>
                  <a:schemeClr val="tx2"/>
                </a:solidFill>
                <a:latin typeface="+mn-lt"/>
                <a:cs typeface="CiscoSans ExtraLight"/>
              </a:defRPr>
            </a:lvl1pPr>
          </a:lstStyle>
          <a:p>
            <a:pPr lvl="0"/>
            <a:r>
              <a:rPr lang="en-US" noProof="0"/>
              <a:t>Drag picture to placeholder or click icon to add</a:t>
            </a:r>
          </a:p>
        </p:txBody>
      </p:sp>
      <p:sp>
        <p:nvSpPr>
          <p:cNvPr id="5"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887419349"/>
      </p:ext>
    </p:extLst>
  </p:cSld>
  <p:clrMapOvr>
    <a:masterClrMapping/>
  </p:clrMapOvr>
  <p:transition spd="med">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Big Statem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8" name="Rectangle 5"/>
          <p:cNvSpPr>
            <a:spLocks noChangeArrowheads="1"/>
          </p:cNvSpPr>
          <p:nvPr userDrawn="1"/>
        </p:nvSpPr>
        <p:spPr bwMode="ltGray">
          <a:xfrm>
            <a:off x="10515210" y="6327990"/>
            <a:ext cx="916017" cy="206014"/>
          </a:xfrm>
          <a:prstGeom prst="rect">
            <a:avLst/>
          </a:prstGeom>
          <a:noFill/>
          <a:ln w="9525">
            <a:noFill/>
            <a:miter lim="800000"/>
            <a:headEnd/>
            <a:tailEnd/>
          </a:ln>
          <a:effectLst/>
        </p:spPr>
        <p:txBody>
          <a:bodyPr wrap="none" lIns="82104" tIns="41051" rIns="82104" bIns="41051" anchor="b">
            <a:spAutoFit/>
          </a:bodyPr>
          <a:lstStyle/>
          <a:p>
            <a:pPr algn="r" defTabSz="814217" fontAlgn="auto">
              <a:spcBef>
                <a:spcPts val="0"/>
              </a:spcBef>
              <a:spcAft>
                <a:spcPts val="0"/>
              </a:spcAft>
            </a:pPr>
            <a:r>
              <a:rPr lang="en-US" sz="800" dirty="0">
                <a:solidFill>
                  <a:srgbClr val="FFFFFF"/>
                </a:solidFill>
                <a:latin typeface="CiscoSansTT Light"/>
                <a:cs typeface="CiscoSans Thin"/>
              </a:rPr>
              <a:t>Cisco Confidential</a:t>
            </a:r>
          </a:p>
        </p:txBody>
      </p:sp>
      <p:sp>
        <p:nvSpPr>
          <p:cNvPr id="10" name="Rectangle 7"/>
          <p:cNvSpPr>
            <a:spLocks noChangeArrowheads="1"/>
          </p:cNvSpPr>
          <p:nvPr userDrawn="1"/>
        </p:nvSpPr>
        <p:spPr bwMode="ltGray">
          <a:xfrm>
            <a:off x="11551102" y="6323886"/>
            <a:ext cx="287640" cy="206014"/>
          </a:xfrm>
          <a:prstGeom prst="rect">
            <a:avLst/>
          </a:prstGeom>
          <a:noFill/>
          <a:ln w="9525" algn="ctr">
            <a:noFill/>
            <a:miter lim="800000"/>
            <a:headEnd/>
            <a:tailEnd/>
          </a:ln>
          <a:effectLst/>
        </p:spPr>
        <p:txBody>
          <a:bodyPr wrap="none" lIns="82104" tIns="41051" rIns="82104" bIns="41051" anchor="b">
            <a:spAutoFit/>
          </a:bodyPr>
          <a:lstStyle/>
          <a:p>
            <a:pPr algn="r" defTabSz="814217" fontAlgn="auto">
              <a:spcBef>
                <a:spcPts val="0"/>
              </a:spcBef>
              <a:spcAft>
                <a:spcPts val="0"/>
              </a:spcAft>
            </a:pPr>
            <a:fld id="{DFCF27A5-1A5B-48D3-A060-2758FFBB1ADD}" type="slidenum">
              <a:rPr lang="en-US" sz="800">
                <a:solidFill>
                  <a:srgbClr val="FFFFFF"/>
                </a:solidFill>
                <a:latin typeface="CiscoSansTT Light"/>
                <a:cs typeface="CiscoSans Thin"/>
              </a:rPr>
              <a:pPr algn="r" defTabSz="814217" fontAlgn="auto">
                <a:spcBef>
                  <a:spcPts val="0"/>
                </a:spcBef>
                <a:spcAft>
                  <a:spcPts val="0"/>
                </a:spcAft>
              </a:pPr>
              <a:t>‹#›</a:t>
            </a:fld>
            <a:endParaRPr lang="en-US" sz="800" dirty="0">
              <a:solidFill>
                <a:srgbClr val="FFFFFF"/>
              </a:solidFill>
              <a:latin typeface="CiscoSansTT Light"/>
              <a:cs typeface="CiscoSans Thin"/>
            </a:endParaRPr>
          </a:p>
        </p:txBody>
      </p:sp>
      <p:sp>
        <p:nvSpPr>
          <p:cNvPr id="16" name="Title 1"/>
          <p:cNvSpPr>
            <a:spLocks noGrp="1"/>
          </p:cNvSpPr>
          <p:nvPr>
            <p:ph type="ctrTitle" hasCustomPrompt="1"/>
          </p:nvPr>
        </p:nvSpPr>
        <p:spPr>
          <a:xfrm>
            <a:off x="327189" y="940738"/>
            <a:ext cx="11066075" cy="3248691"/>
          </a:xfrm>
          <a:prstGeom prst="rect">
            <a:avLst/>
          </a:prstGeom>
        </p:spPr>
        <p:txBody>
          <a:bodyPr anchor="b" anchorCtr="0">
            <a:noAutofit/>
          </a:bodyPr>
          <a:lstStyle>
            <a:lvl1pPr algn="l">
              <a:lnSpc>
                <a:spcPct val="90000"/>
              </a:lnSpc>
              <a:defRPr sz="6000" b="0" i="0" spc="0" baseline="0">
                <a:solidFill>
                  <a:srgbClr val="FFFFFF"/>
                </a:solidFill>
                <a:latin typeface="+mj-lt"/>
                <a:cs typeface="CiscoSans Thin"/>
              </a:defRPr>
            </a:lvl1pPr>
          </a:lstStyle>
          <a:p>
            <a:r>
              <a:rPr lang="en-US" dirty="0"/>
              <a:t>Statement Goes Here</a:t>
            </a:r>
          </a:p>
        </p:txBody>
      </p:sp>
      <p:sp>
        <p:nvSpPr>
          <p:cNvPr id="7" name="Rectangle 4"/>
          <p:cNvSpPr>
            <a:spLocks noChangeArrowheads="1"/>
          </p:cNvSpPr>
          <p:nvPr userDrawn="1"/>
        </p:nvSpPr>
        <p:spPr bwMode="ltGray">
          <a:xfrm>
            <a:off x="389299" y="6329723"/>
            <a:ext cx="4559499" cy="206014"/>
          </a:xfrm>
          <a:prstGeom prst="rect">
            <a:avLst/>
          </a:prstGeom>
          <a:noFill/>
          <a:ln w="9525">
            <a:noFill/>
            <a:miter lim="800000"/>
            <a:headEnd/>
            <a:tailEnd/>
          </a:ln>
          <a:effectLst/>
        </p:spPr>
        <p:txBody>
          <a:bodyPr wrap="square" lIns="82104" tIns="41051" rIns="82104" bIns="41051" anchor="b" anchorCtr="0">
            <a:spAutoFit/>
          </a:bodyPr>
          <a:lstStyle/>
          <a:p>
            <a:pPr defTabSz="814217" fontAlgn="auto">
              <a:spcBef>
                <a:spcPts val="0"/>
              </a:spcBef>
              <a:spcAft>
                <a:spcPts val="0"/>
              </a:spcAft>
            </a:pPr>
            <a:r>
              <a:rPr lang="en-US" sz="800" dirty="0">
                <a:solidFill>
                  <a:srgbClr val="FFFFFF"/>
                </a:solidFill>
                <a:latin typeface="CiscoSansTT Light"/>
                <a:cs typeface="CiscoSans Thin"/>
              </a:rPr>
              <a:t>© 2013-2014  Cisco and/or its affiliates. All rights reserved.</a:t>
            </a:r>
          </a:p>
        </p:txBody>
      </p:sp>
      <p:cxnSp>
        <p:nvCxnSpPr>
          <p:cNvPr id="9" name="Straight Connector 8"/>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4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38265" y="1918750"/>
            <a:ext cx="5488498" cy="3020519"/>
          </a:xfrm>
        </p:spPr>
        <p:txBody>
          <a:bodyPr vert="horz" lIns="82280" tIns="45713" rIns="82280" bIns="45713" rtlCol="0" anchor="ctr" anchorCtr="0">
            <a:noAutofit/>
          </a:bodyPr>
          <a:lstStyle>
            <a:lvl1pPr marL="0" indent="0" algn="l" defTabSz="914247" rtl="0" eaLnBrk="1" latinLnBrk="0" hangingPunct="1">
              <a:lnSpc>
                <a:spcPct val="80000"/>
              </a:lnSpc>
              <a:spcBef>
                <a:spcPct val="0"/>
              </a:spcBef>
              <a:buClr>
                <a:schemeClr val="tx1"/>
              </a:buClr>
              <a:buFont typeface="Ciscolight" pitchFamily="2" charset="0"/>
              <a:buNone/>
              <a:defRPr lang="en-US" sz="6000" b="0" kern="1200" spc="0" baseline="0" dirty="0">
                <a:gradFill>
                  <a:gsLst>
                    <a:gs pos="0">
                      <a:schemeClr val="tx2"/>
                    </a:gs>
                    <a:gs pos="100000">
                      <a:srgbClr val="01BBBB"/>
                    </a:gs>
                  </a:gsLst>
                  <a:lin ang="1200000" scaled="0"/>
                </a:gradFill>
                <a:latin typeface="+mj-lt"/>
                <a:ea typeface="+mj-ea"/>
                <a:cs typeface="+mj-cs"/>
              </a:defRPr>
            </a:lvl1pPr>
          </a:lstStyle>
          <a:p>
            <a:r>
              <a:rPr lang="en-US" dirty="0"/>
              <a:t>Telling Shared Experiences</a:t>
            </a:r>
          </a:p>
        </p:txBody>
      </p:sp>
      <p:sp>
        <p:nvSpPr>
          <p:cNvPr id="9" name="Text Placeholder 3"/>
          <p:cNvSpPr>
            <a:spLocks noGrp="1"/>
          </p:cNvSpPr>
          <p:nvPr>
            <p:ph type="body" sz="quarter" idx="11" hasCustomPrompt="1"/>
          </p:nvPr>
        </p:nvSpPr>
        <p:spPr>
          <a:xfrm>
            <a:off x="6561651" y="872691"/>
            <a:ext cx="5192439" cy="5120640"/>
          </a:xfrm>
          <a:prstGeom prst="rect">
            <a:avLst/>
          </a:prstGeom>
        </p:spPr>
        <p:txBody>
          <a:bodyPr lIns="121883" tIns="60941" rIns="121883" bIns="60941" anchor="ctr" anchorCtr="0">
            <a:noAutofit/>
          </a:bodyPr>
          <a:lstStyle>
            <a:lvl1pPr marL="0" indent="0">
              <a:buFontTx/>
              <a:buNone/>
              <a:defRPr sz="2100" baseline="0">
                <a:solidFill>
                  <a:schemeClr val="tx2"/>
                </a:solidFill>
                <a:latin typeface="+mn-lt"/>
              </a:defRPr>
            </a:lvl1pPr>
            <a:lvl2pPr>
              <a:defRPr sz="2000"/>
            </a:lvl2pPr>
            <a:lvl3pPr>
              <a:defRPr sz="2000"/>
            </a:lvl3pPr>
            <a:lvl4pPr>
              <a:defRPr sz="2000"/>
            </a:lvl4pPr>
            <a:lvl5pPr>
              <a:defRPr sz="2000"/>
            </a:lvl5pPr>
          </a:lstStyle>
          <a:p>
            <a:pPr lvl="0"/>
            <a:r>
              <a:rPr lang="en-US" dirty="0"/>
              <a:t>Tell your story here</a:t>
            </a:r>
          </a:p>
        </p:txBody>
      </p:sp>
      <p:cxnSp>
        <p:nvCxnSpPr>
          <p:cNvPr id="5" name="Straight Connector 4"/>
          <p:cNvCxnSpPr/>
          <p:nvPr userDrawn="1"/>
        </p:nvCxnSpPr>
        <p:spPr>
          <a:xfrm>
            <a:off x="6132503" y="812811"/>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8944297"/>
      </p:ext>
    </p:extLst>
  </p:cSld>
  <p:clrMapOvr>
    <a:masterClrMapping/>
  </p:clrMapOvr>
  <p:transition spd="slow">
    <p:wip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45993" y="403229"/>
            <a:ext cx="11505442"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a:t>Table Title Goes Here</a:t>
            </a:r>
          </a:p>
        </p:txBody>
      </p:sp>
      <p:sp>
        <p:nvSpPr>
          <p:cNvPr id="12" name="Table Placeholder 11"/>
          <p:cNvSpPr>
            <a:spLocks noGrp="1"/>
          </p:cNvSpPr>
          <p:nvPr>
            <p:ph type="tbl" sz="quarter" idx="12" hasCustomPrompt="1"/>
          </p:nvPr>
        </p:nvSpPr>
        <p:spPr>
          <a:xfrm>
            <a:off x="493056" y="1583270"/>
            <a:ext cx="11264082" cy="4057651"/>
          </a:xfrm>
          <a:prstGeom prst="rect">
            <a:avLst/>
          </a:prstGeom>
        </p:spPr>
        <p:txBody>
          <a:bodyPr lIns="121883" tIns="60941" rIns="121883" bIns="60941">
            <a:noAutofit/>
          </a:bodyPr>
          <a:lstStyle>
            <a:lvl1pPr marL="0" indent="0" algn="ctr">
              <a:buNone/>
              <a:defRPr sz="2700" baseline="0">
                <a:solidFill>
                  <a:schemeClr val="tx2"/>
                </a:solidFill>
                <a:latin typeface="+mn-lt"/>
              </a:defRPr>
            </a:lvl1pPr>
          </a:lstStyle>
          <a:p>
            <a:r>
              <a:rPr lang="en-GB" dirty="0"/>
              <a:t>Click icon to add Table</a:t>
            </a:r>
          </a:p>
        </p:txBody>
      </p:sp>
      <p:sp>
        <p:nvSpPr>
          <p:cNvPr id="4" name="Text Placeholder 9"/>
          <p:cNvSpPr>
            <a:spLocks noGrp="1"/>
          </p:cNvSpPr>
          <p:nvPr>
            <p:ph type="body" sz="quarter" idx="11" hasCustomPrompt="1"/>
          </p:nvPr>
        </p:nvSpPr>
        <p:spPr>
          <a:xfrm>
            <a:off x="332536" y="5820196"/>
            <a:ext cx="9945743" cy="276999"/>
          </a:xfrm>
          <a:prstGeom prst="rect">
            <a:avLst/>
          </a:prstGeom>
        </p:spPr>
        <p:txBody>
          <a:bodyPr wrap="square" lIns="121883" tIns="60941" rIns="121883" bIns="60941" anchor="b" anchorCtr="0">
            <a:noAutofit/>
          </a:bodyPr>
          <a:lstStyle>
            <a:lvl1pPr algn="l" defTabSz="804694">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a:t>Source information is set at 16 points.</a:t>
            </a:r>
          </a:p>
        </p:txBody>
      </p:sp>
    </p:spTree>
    <p:extLst>
      <p:ext uri="{BB962C8B-B14F-4D97-AF65-F5344CB8AC3E}">
        <p14:creationId xmlns:p14="http://schemas.microsoft.com/office/powerpoint/2010/main" val="383005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2_Title and Tabl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46000" y="403229"/>
            <a:ext cx="11483965"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a:t>Table Title Goes Here</a:t>
            </a:r>
          </a:p>
        </p:txBody>
      </p:sp>
      <p:sp>
        <p:nvSpPr>
          <p:cNvPr id="12" name="Table Placeholder 11"/>
          <p:cNvSpPr>
            <a:spLocks noGrp="1"/>
          </p:cNvSpPr>
          <p:nvPr>
            <p:ph type="tbl" sz="quarter" idx="12" hasCustomPrompt="1"/>
          </p:nvPr>
        </p:nvSpPr>
        <p:spPr>
          <a:xfrm>
            <a:off x="493069" y="1583270"/>
            <a:ext cx="11264081" cy="4057651"/>
          </a:xfrm>
          <a:prstGeom prst="rect">
            <a:avLst/>
          </a:prstGeom>
        </p:spPr>
        <p:txBody>
          <a:bodyPr lIns="121883" tIns="60941" rIns="121883" bIns="60941">
            <a:noAutofit/>
          </a:bodyPr>
          <a:lstStyle>
            <a:lvl1pPr marL="0" indent="0" algn="ctr">
              <a:buNone/>
              <a:defRPr sz="2700" baseline="0">
                <a:solidFill>
                  <a:schemeClr val="bg1"/>
                </a:solidFill>
                <a:latin typeface="+mn-lt"/>
              </a:defRPr>
            </a:lvl1pPr>
          </a:lstStyle>
          <a:p>
            <a:r>
              <a:rPr lang="en-GB" dirty="0"/>
              <a:t>Click icon to add Table</a:t>
            </a:r>
          </a:p>
        </p:txBody>
      </p:sp>
      <p:sp>
        <p:nvSpPr>
          <p:cNvPr id="4" name="Text Placeholder 9"/>
          <p:cNvSpPr>
            <a:spLocks noGrp="1"/>
          </p:cNvSpPr>
          <p:nvPr>
            <p:ph type="body" sz="quarter" idx="11" hasCustomPrompt="1"/>
          </p:nvPr>
        </p:nvSpPr>
        <p:spPr>
          <a:xfrm>
            <a:off x="332536" y="5820196"/>
            <a:ext cx="9945743" cy="276999"/>
          </a:xfrm>
          <a:prstGeom prst="rect">
            <a:avLst/>
          </a:prstGeom>
        </p:spPr>
        <p:txBody>
          <a:bodyPr wrap="square" lIns="121883" tIns="60941" rIns="121883" bIns="60941" anchor="b" anchorCtr="0">
            <a:noAutofit/>
          </a:bodyPr>
          <a:lstStyle>
            <a:lvl1pPr marL="0" indent="0" algn="l" defTabSz="804694">
              <a:lnSpc>
                <a:spcPct val="100000"/>
              </a:lnSpc>
              <a:spcBef>
                <a:spcPct val="50000"/>
              </a:spcBef>
              <a:buNone/>
              <a:defRPr lang="en-US" sz="2100" b="0" i="0" kern="1200" dirty="0" smtClean="0">
                <a:solidFill>
                  <a:srgbClr val="FFFFFF"/>
                </a:solidFill>
                <a:latin typeface="+mj-lt"/>
                <a:ea typeface="+mn-ea"/>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a:t>Source information is set at 16 points.</a:t>
            </a:r>
          </a:p>
        </p:txBody>
      </p:sp>
      <p:sp>
        <p:nvSpPr>
          <p:cNvPr id="6" name="Rectangle 5"/>
          <p:cNvSpPr>
            <a:spLocks noChangeArrowheads="1"/>
          </p:cNvSpPr>
          <p:nvPr userDrawn="1"/>
        </p:nvSpPr>
        <p:spPr bwMode="ltGray">
          <a:xfrm>
            <a:off x="10515210" y="6327990"/>
            <a:ext cx="916017" cy="206014"/>
          </a:xfrm>
          <a:prstGeom prst="rect">
            <a:avLst/>
          </a:prstGeom>
          <a:noFill/>
          <a:ln w="9525">
            <a:noFill/>
            <a:miter lim="800000"/>
            <a:headEnd/>
            <a:tailEnd/>
          </a:ln>
          <a:effectLst/>
        </p:spPr>
        <p:txBody>
          <a:bodyPr wrap="none" lIns="82104" tIns="41051" rIns="82104" bIns="41051" anchor="b">
            <a:spAutoFit/>
          </a:bodyPr>
          <a:lstStyle/>
          <a:p>
            <a:pPr algn="r" defTabSz="814217" fontAlgn="auto">
              <a:spcBef>
                <a:spcPts val="0"/>
              </a:spcBef>
              <a:spcAft>
                <a:spcPts val="0"/>
              </a:spcAft>
            </a:pPr>
            <a:r>
              <a:rPr lang="en-US" sz="800" dirty="0">
                <a:solidFill>
                  <a:srgbClr val="FFFFFF"/>
                </a:solidFill>
                <a:latin typeface="CiscoSansTT Light"/>
                <a:cs typeface="CiscoSans Thin"/>
              </a:rPr>
              <a:t>Cisco Confidential</a:t>
            </a:r>
          </a:p>
        </p:txBody>
      </p:sp>
      <p:sp>
        <p:nvSpPr>
          <p:cNvPr id="7" name="Rectangle 7"/>
          <p:cNvSpPr>
            <a:spLocks noChangeArrowheads="1"/>
          </p:cNvSpPr>
          <p:nvPr userDrawn="1"/>
        </p:nvSpPr>
        <p:spPr bwMode="ltGray">
          <a:xfrm>
            <a:off x="11551102" y="6323886"/>
            <a:ext cx="287640" cy="206014"/>
          </a:xfrm>
          <a:prstGeom prst="rect">
            <a:avLst/>
          </a:prstGeom>
          <a:noFill/>
          <a:ln w="9525" algn="ctr">
            <a:noFill/>
            <a:miter lim="800000"/>
            <a:headEnd/>
            <a:tailEnd/>
          </a:ln>
          <a:effectLst/>
        </p:spPr>
        <p:txBody>
          <a:bodyPr wrap="none" lIns="82104" tIns="41051" rIns="82104" bIns="41051" anchor="b">
            <a:spAutoFit/>
          </a:bodyPr>
          <a:lstStyle/>
          <a:p>
            <a:pPr algn="r" defTabSz="814217" fontAlgn="auto">
              <a:spcBef>
                <a:spcPts val="0"/>
              </a:spcBef>
              <a:spcAft>
                <a:spcPts val="0"/>
              </a:spcAft>
            </a:pPr>
            <a:fld id="{DFCF27A5-1A5B-48D3-A060-2758FFBB1ADD}" type="slidenum">
              <a:rPr lang="en-US" sz="800">
                <a:solidFill>
                  <a:srgbClr val="FFFFFF"/>
                </a:solidFill>
                <a:latin typeface="CiscoSansTT Light"/>
                <a:cs typeface="CiscoSans Thin"/>
              </a:rPr>
              <a:pPr algn="r" defTabSz="814217" fontAlgn="auto">
                <a:spcBef>
                  <a:spcPts val="0"/>
                </a:spcBef>
                <a:spcAft>
                  <a:spcPts val="0"/>
                </a:spcAft>
              </a:pPr>
              <a:t>‹#›</a:t>
            </a:fld>
            <a:endParaRPr lang="en-US" sz="800" dirty="0">
              <a:solidFill>
                <a:srgbClr val="FFFFFF"/>
              </a:solidFill>
              <a:latin typeface="CiscoSansTT Light"/>
              <a:cs typeface="CiscoSans Thin"/>
            </a:endParaRPr>
          </a:p>
        </p:txBody>
      </p:sp>
      <p:sp>
        <p:nvSpPr>
          <p:cNvPr id="8" name="Rectangle 4"/>
          <p:cNvSpPr>
            <a:spLocks noChangeArrowheads="1"/>
          </p:cNvSpPr>
          <p:nvPr userDrawn="1"/>
        </p:nvSpPr>
        <p:spPr bwMode="ltGray">
          <a:xfrm>
            <a:off x="389299" y="6329723"/>
            <a:ext cx="4559499" cy="206014"/>
          </a:xfrm>
          <a:prstGeom prst="rect">
            <a:avLst/>
          </a:prstGeom>
          <a:noFill/>
          <a:ln w="9525">
            <a:noFill/>
            <a:miter lim="800000"/>
            <a:headEnd/>
            <a:tailEnd/>
          </a:ln>
          <a:effectLst/>
        </p:spPr>
        <p:txBody>
          <a:bodyPr wrap="square" lIns="82104" tIns="41051" rIns="82104" bIns="41051" anchor="b" anchorCtr="0">
            <a:spAutoFit/>
          </a:bodyPr>
          <a:lstStyle/>
          <a:p>
            <a:pPr defTabSz="814217" fontAlgn="auto">
              <a:spcBef>
                <a:spcPts val="0"/>
              </a:spcBef>
              <a:spcAft>
                <a:spcPts val="0"/>
              </a:spcAft>
            </a:pPr>
            <a:r>
              <a:rPr lang="en-US" sz="800" dirty="0">
                <a:solidFill>
                  <a:srgbClr val="FFFFFF"/>
                </a:solidFill>
                <a:latin typeface="CiscoSansTT Light"/>
                <a:cs typeface="CiscoSans Thin"/>
              </a:rPr>
              <a:t>© 2013-2014  Cisco and/or its affiliates. All rights reserved.</a:t>
            </a:r>
          </a:p>
        </p:txBody>
      </p:sp>
      <p:cxnSp>
        <p:nvCxnSpPr>
          <p:cNvPr id="9" name="Straight Connector 8"/>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57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327553" y="5820196"/>
            <a:ext cx="9945743" cy="276999"/>
          </a:xfrm>
          <a:prstGeom prst="rect">
            <a:avLst/>
          </a:prstGeom>
        </p:spPr>
        <p:txBody>
          <a:bodyPr wrap="square" lIns="121883" tIns="60941" rIns="121883" bIns="60941" anchor="b" anchorCtr="0">
            <a:noAutofit/>
          </a:bodyPr>
          <a:lstStyle>
            <a:lvl1pPr algn="l" defTabSz="804694">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a:t>Source information is set at 16 points.</a:t>
            </a:r>
          </a:p>
        </p:txBody>
      </p:sp>
      <p:sp>
        <p:nvSpPr>
          <p:cNvPr id="5" name="Title 1"/>
          <p:cNvSpPr>
            <a:spLocks noGrp="1"/>
          </p:cNvSpPr>
          <p:nvPr>
            <p:ph type="ctrTitle" hasCustomPrompt="1"/>
          </p:nvPr>
        </p:nvSpPr>
        <p:spPr>
          <a:xfrm>
            <a:off x="345992" y="403229"/>
            <a:ext cx="11506407"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a:t>Chart Title Goes Here</a:t>
            </a:r>
          </a:p>
        </p:txBody>
      </p:sp>
      <p:sp>
        <p:nvSpPr>
          <p:cNvPr id="6" name="Chart Placeholder 2"/>
          <p:cNvSpPr>
            <a:spLocks noGrp="1"/>
          </p:cNvSpPr>
          <p:nvPr>
            <p:ph type="chart" sz="quarter" idx="10"/>
          </p:nvPr>
        </p:nvSpPr>
        <p:spPr>
          <a:xfrm>
            <a:off x="493056" y="1583270"/>
            <a:ext cx="11264082" cy="4057651"/>
          </a:xfrm>
          <a:prstGeom prst="rect">
            <a:avLst/>
          </a:prstGeom>
        </p:spPr>
        <p:txBody>
          <a:bodyPr vert="horz" lIns="121883" tIns="60941" rIns="121883" bIns="60941">
            <a:noAutofit/>
          </a:bodyPr>
          <a:lstStyle>
            <a:lvl1pPr marL="0" indent="0" algn="ctr">
              <a:buNone/>
              <a:defRPr sz="2700" b="0" i="0">
                <a:solidFill>
                  <a:schemeClr val="tx2"/>
                </a:solidFill>
                <a:latin typeface="+mn-lt"/>
                <a:cs typeface="CiscoSans ExtraLight"/>
              </a:defRPr>
            </a:lvl1pPr>
          </a:lstStyle>
          <a:p>
            <a:r>
              <a:rPr lang="en-US"/>
              <a:t>Click icon to add chart</a:t>
            </a:r>
            <a:endParaRPr lang="en-US" dirty="0"/>
          </a:p>
        </p:txBody>
      </p:sp>
    </p:spTree>
    <p:extLst>
      <p:ext uri="{BB962C8B-B14F-4D97-AF65-F5344CB8AC3E}">
        <p14:creationId xmlns:p14="http://schemas.microsoft.com/office/powerpoint/2010/main" val="200303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1_Title and Chart">
    <p:bg>
      <p:bgPr>
        <a:solidFill>
          <a:schemeClr val="tx2"/>
        </a:solidFill>
        <a:effectLst/>
      </p:bgPr>
    </p:bg>
    <p:spTree>
      <p:nvGrpSpPr>
        <p:cNvPr id="1" name=""/>
        <p:cNvGrpSpPr/>
        <p:nvPr/>
      </p:nvGrpSpPr>
      <p:grpSpPr>
        <a:xfrm>
          <a:off x="0" y="0"/>
          <a:ext cx="0" cy="0"/>
          <a:chOff x="0" y="0"/>
          <a:chExt cx="0" cy="0"/>
        </a:xfrm>
      </p:grpSpPr>
      <p:sp>
        <p:nvSpPr>
          <p:cNvPr id="18" name="Chart Placeholder 2"/>
          <p:cNvSpPr>
            <a:spLocks noGrp="1"/>
          </p:cNvSpPr>
          <p:nvPr>
            <p:ph type="chart" sz="quarter" idx="10"/>
          </p:nvPr>
        </p:nvSpPr>
        <p:spPr>
          <a:xfrm>
            <a:off x="493056" y="1583270"/>
            <a:ext cx="11264082" cy="4057651"/>
          </a:xfrm>
          <a:prstGeom prst="rect">
            <a:avLst/>
          </a:prstGeom>
        </p:spPr>
        <p:txBody>
          <a:bodyPr vert="horz" lIns="121883" tIns="60941" rIns="121883" bIns="60941">
            <a:noAutofit/>
          </a:bodyPr>
          <a:lstStyle>
            <a:lvl1pPr marL="0" indent="0" algn="ctr">
              <a:buNone/>
              <a:defRPr sz="2700" b="0" i="0">
                <a:solidFill>
                  <a:srgbClr val="FFFFFF"/>
                </a:solidFill>
                <a:latin typeface="+mn-lt"/>
                <a:cs typeface="CiscoSans ExtraLight"/>
              </a:defRPr>
            </a:lvl1pPr>
          </a:lstStyle>
          <a:p>
            <a:r>
              <a:rPr lang="en-US"/>
              <a:t>Click icon to add chart</a:t>
            </a:r>
            <a:endParaRPr lang="en-US" dirty="0"/>
          </a:p>
        </p:txBody>
      </p:sp>
      <p:sp>
        <p:nvSpPr>
          <p:cNvPr id="19" name="Title 1"/>
          <p:cNvSpPr>
            <a:spLocks noGrp="1"/>
          </p:cNvSpPr>
          <p:nvPr>
            <p:ph type="ctrTitle" hasCustomPrompt="1"/>
          </p:nvPr>
        </p:nvSpPr>
        <p:spPr>
          <a:xfrm>
            <a:off x="345986" y="403229"/>
            <a:ext cx="114849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a:t>Chart Title Goes Here</a:t>
            </a:r>
          </a:p>
        </p:txBody>
      </p:sp>
      <p:sp>
        <p:nvSpPr>
          <p:cNvPr id="22" name="Text Placeholder 9"/>
          <p:cNvSpPr>
            <a:spLocks noGrp="1"/>
          </p:cNvSpPr>
          <p:nvPr>
            <p:ph type="body" sz="quarter" idx="11" hasCustomPrompt="1"/>
          </p:nvPr>
        </p:nvSpPr>
        <p:spPr>
          <a:xfrm>
            <a:off x="327553" y="5820196"/>
            <a:ext cx="9945743" cy="276999"/>
          </a:xfrm>
          <a:prstGeom prst="rect">
            <a:avLst/>
          </a:prstGeom>
        </p:spPr>
        <p:txBody>
          <a:bodyPr wrap="square" lIns="121883" tIns="60941" rIns="121883" bIns="60941" anchor="b" anchorCtr="0">
            <a:noAutofit/>
          </a:bodyPr>
          <a:lstStyle>
            <a:lvl1pPr algn="l" defTabSz="804694">
              <a:lnSpc>
                <a:spcPct val="100000"/>
              </a:lnSpc>
              <a:spcBef>
                <a:spcPct val="50000"/>
              </a:spcBef>
              <a:buNone/>
              <a:defRPr sz="2100" b="0" i="0">
                <a:solidFill>
                  <a:srgbClr val="FFFFFF"/>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a:t>Source information is set at 16 points.</a:t>
            </a:r>
          </a:p>
        </p:txBody>
      </p:sp>
      <p:sp>
        <p:nvSpPr>
          <p:cNvPr id="8" name="Rectangle 5"/>
          <p:cNvSpPr>
            <a:spLocks noChangeArrowheads="1"/>
          </p:cNvSpPr>
          <p:nvPr userDrawn="1"/>
        </p:nvSpPr>
        <p:spPr bwMode="ltGray">
          <a:xfrm>
            <a:off x="10515210" y="6576167"/>
            <a:ext cx="916017" cy="206014"/>
          </a:xfrm>
          <a:prstGeom prst="rect">
            <a:avLst/>
          </a:prstGeom>
          <a:noFill/>
          <a:ln w="9525">
            <a:noFill/>
            <a:miter lim="800000"/>
            <a:headEnd/>
            <a:tailEnd/>
          </a:ln>
          <a:effectLst/>
        </p:spPr>
        <p:txBody>
          <a:bodyPr wrap="none" lIns="82104" tIns="41051" rIns="82104" bIns="41051" anchor="b">
            <a:spAutoFit/>
          </a:bodyPr>
          <a:lstStyle/>
          <a:p>
            <a:pPr algn="r" defTabSz="814217" fontAlgn="auto">
              <a:spcBef>
                <a:spcPts val="0"/>
              </a:spcBef>
              <a:spcAft>
                <a:spcPts val="0"/>
              </a:spcAft>
            </a:pPr>
            <a:r>
              <a:rPr lang="en-US" sz="800" dirty="0">
                <a:solidFill>
                  <a:srgbClr val="FFFFFF"/>
                </a:solidFill>
                <a:latin typeface="CiscoSansTT Light"/>
                <a:cs typeface="CiscoSans Thin"/>
              </a:rPr>
              <a:t>Cisco Confidential</a:t>
            </a:r>
          </a:p>
        </p:txBody>
      </p:sp>
      <p:sp>
        <p:nvSpPr>
          <p:cNvPr id="9" name="Rectangle 7"/>
          <p:cNvSpPr>
            <a:spLocks noChangeArrowheads="1"/>
          </p:cNvSpPr>
          <p:nvPr userDrawn="1"/>
        </p:nvSpPr>
        <p:spPr bwMode="ltGray">
          <a:xfrm>
            <a:off x="11551102" y="6572063"/>
            <a:ext cx="287640" cy="206014"/>
          </a:xfrm>
          <a:prstGeom prst="rect">
            <a:avLst/>
          </a:prstGeom>
          <a:noFill/>
          <a:ln w="9525" algn="ctr">
            <a:noFill/>
            <a:miter lim="800000"/>
            <a:headEnd/>
            <a:tailEnd/>
          </a:ln>
          <a:effectLst/>
        </p:spPr>
        <p:txBody>
          <a:bodyPr wrap="none" lIns="82104" tIns="41051" rIns="82104" bIns="41051" anchor="b">
            <a:spAutoFit/>
          </a:bodyPr>
          <a:lstStyle/>
          <a:p>
            <a:pPr algn="r" defTabSz="814217" fontAlgn="auto">
              <a:spcBef>
                <a:spcPts val="0"/>
              </a:spcBef>
              <a:spcAft>
                <a:spcPts val="0"/>
              </a:spcAft>
            </a:pPr>
            <a:fld id="{DFCF27A5-1A5B-48D3-A060-2758FFBB1ADD}" type="slidenum">
              <a:rPr lang="en-US" sz="800">
                <a:solidFill>
                  <a:srgbClr val="FFFFFF"/>
                </a:solidFill>
                <a:latin typeface="CiscoSansTT Light"/>
                <a:cs typeface="CiscoSans Thin"/>
              </a:rPr>
              <a:pPr algn="r" defTabSz="814217" fontAlgn="auto">
                <a:spcBef>
                  <a:spcPts val="0"/>
                </a:spcBef>
                <a:spcAft>
                  <a:spcPts val="0"/>
                </a:spcAft>
              </a:pPr>
              <a:t>‹#›</a:t>
            </a:fld>
            <a:endParaRPr lang="en-US" sz="800" dirty="0">
              <a:solidFill>
                <a:srgbClr val="FFFFFF"/>
              </a:solidFill>
              <a:latin typeface="CiscoSansTT Light"/>
              <a:cs typeface="CiscoSans Thin"/>
            </a:endParaRPr>
          </a:p>
        </p:txBody>
      </p:sp>
      <p:sp>
        <p:nvSpPr>
          <p:cNvPr id="10" name="Rectangle 4"/>
          <p:cNvSpPr>
            <a:spLocks noChangeArrowheads="1"/>
          </p:cNvSpPr>
          <p:nvPr userDrawn="1"/>
        </p:nvSpPr>
        <p:spPr bwMode="ltGray">
          <a:xfrm>
            <a:off x="389299" y="6555491"/>
            <a:ext cx="4559499" cy="206014"/>
          </a:xfrm>
          <a:prstGeom prst="rect">
            <a:avLst/>
          </a:prstGeom>
          <a:noFill/>
          <a:ln w="9525">
            <a:noFill/>
            <a:miter lim="800000"/>
            <a:headEnd/>
            <a:tailEnd/>
          </a:ln>
          <a:effectLst/>
        </p:spPr>
        <p:txBody>
          <a:bodyPr wrap="square" lIns="82104" tIns="41051" rIns="82104" bIns="41051" anchor="b" anchorCtr="0">
            <a:spAutoFit/>
          </a:bodyPr>
          <a:lstStyle/>
          <a:p>
            <a:pPr defTabSz="814217" fontAlgn="auto">
              <a:spcBef>
                <a:spcPts val="0"/>
              </a:spcBef>
              <a:spcAft>
                <a:spcPts val="0"/>
              </a:spcAft>
            </a:pPr>
            <a:r>
              <a:rPr lang="en-US" sz="800" dirty="0">
                <a:solidFill>
                  <a:srgbClr val="FFFFFF"/>
                </a:solidFill>
                <a:latin typeface="CiscoSansTT Light"/>
                <a:cs typeface="CiscoSans Thin"/>
              </a:rPr>
              <a:t>© 2013-2014  Cisco and/or its affiliates. All rights reserved.</a:t>
            </a:r>
          </a:p>
        </p:txBody>
      </p:sp>
    </p:spTree>
    <p:extLst>
      <p:ext uri="{BB962C8B-B14F-4D97-AF65-F5344CB8AC3E}">
        <p14:creationId xmlns:p14="http://schemas.microsoft.com/office/powerpoint/2010/main" val="258926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45986" y="403229"/>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a:t>Slide Title Goes Here</a:t>
            </a:r>
          </a:p>
        </p:txBody>
      </p:sp>
      <p:sp>
        <p:nvSpPr>
          <p:cNvPr id="10" name="Text Placeholder 17"/>
          <p:cNvSpPr>
            <a:spLocks noGrp="1"/>
          </p:cNvSpPr>
          <p:nvPr>
            <p:ph type="body" sz="quarter" idx="11" hasCustomPrompt="1"/>
          </p:nvPr>
        </p:nvSpPr>
        <p:spPr>
          <a:xfrm>
            <a:off x="340384" y="1559096"/>
            <a:ext cx="5686002" cy="4294544"/>
          </a:xfrm>
          <a:prstGeom prst="rect">
            <a:avLst/>
          </a:prstGeom>
        </p:spPr>
        <p:txBody>
          <a:bodyPr lIns="121883" tIns="60941" rIns="121883" bIns="60941" anchor="ctr" anchorCtr="0">
            <a:noAutofit/>
          </a:bodyPr>
          <a:lstStyle>
            <a:lvl1pPr marL="0" indent="0">
              <a:buNone/>
              <a:defRPr sz="32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Simple text goes here and can wrap to accommodate more lines of information</a:t>
            </a:r>
          </a:p>
        </p:txBody>
      </p:sp>
      <p:sp>
        <p:nvSpPr>
          <p:cNvPr id="3" name="Chart Placeholder 2"/>
          <p:cNvSpPr>
            <a:spLocks noGrp="1"/>
          </p:cNvSpPr>
          <p:nvPr>
            <p:ph type="chart" sz="quarter" idx="12" hasCustomPrompt="1"/>
          </p:nvPr>
        </p:nvSpPr>
        <p:spPr>
          <a:xfrm>
            <a:off x="6379824" y="1559096"/>
            <a:ext cx="5353772" cy="4292600"/>
          </a:xfrm>
          <a:prstGeom prst="rect">
            <a:avLst/>
          </a:prstGeom>
        </p:spPr>
        <p:txBody>
          <a:bodyPr vert="horz" lIns="121883" tIns="60941" rIns="121883" bIns="60941">
            <a:noAutofit/>
          </a:bodyPr>
          <a:lstStyle>
            <a:lvl1pPr marL="0" indent="0" algn="ctr">
              <a:buNone/>
              <a:defRPr sz="2700">
                <a:solidFill>
                  <a:schemeClr val="tx2"/>
                </a:solidFill>
                <a:latin typeface="+mn-lt"/>
                <a:cs typeface="CiscoSans ExtraLight"/>
              </a:defRPr>
            </a:lvl1pPr>
          </a:lstStyle>
          <a:p>
            <a:r>
              <a:rPr lang="en-US" dirty="0"/>
              <a:t>Insert Chart Here</a:t>
            </a:r>
          </a:p>
        </p:txBody>
      </p:sp>
    </p:spTree>
    <p:extLst>
      <p:ext uri="{BB962C8B-B14F-4D97-AF65-F5344CB8AC3E}">
        <p14:creationId xmlns:p14="http://schemas.microsoft.com/office/powerpoint/2010/main" val="52560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3" grpId="0"/>
    </p:bld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1_Title_Chart and text_Gradient_Background">
    <p:bg>
      <p:bgPr>
        <a:solidFill>
          <a:schemeClr val="accent1"/>
        </a:solidFill>
        <a:effectLst/>
      </p:bgPr>
    </p:bg>
    <p:spTree>
      <p:nvGrpSpPr>
        <p:cNvPr id="1" name=""/>
        <p:cNvGrpSpPr/>
        <p:nvPr/>
      </p:nvGrpSpPr>
      <p:grpSpPr>
        <a:xfrm>
          <a:off x="0" y="0"/>
          <a:ext cx="0" cy="0"/>
          <a:chOff x="0" y="0"/>
          <a:chExt cx="0" cy="0"/>
        </a:xfrm>
      </p:grpSpPr>
      <p:sp>
        <p:nvSpPr>
          <p:cNvPr id="25" name="Text Placeholder 17"/>
          <p:cNvSpPr>
            <a:spLocks noGrp="1"/>
          </p:cNvSpPr>
          <p:nvPr>
            <p:ph type="body" sz="quarter" idx="11" hasCustomPrompt="1"/>
          </p:nvPr>
        </p:nvSpPr>
        <p:spPr>
          <a:xfrm>
            <a:off x="340384" y="1559096"/>
            <a:ext cx="5686002" cy="4294544"/>
          </a:xfrm>
          <a:prstGeom prst="rect">
            <a:avLst/>
          </a:prstGeom>
        </p:spPr>
        <p:txBody>
          <a:bodyPr lIns="121883" tIns="60941" rIns="121883" bIns="60941" anchor="ctr" anchorCtr="0">
            <a:noAutofit/>
          </a:bodyPr>
          <a:lstStyle>
            <a:lvl1pPr marL="0" indent="0">
              <a:buNone/>
              <a:defRPr sz="32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Simple text goes here and can wrap to accommodate more lines of information</a:t>
            </a:r>
          </a:p>
        </p:txBody>
      </p:sp>
      <p:sp>
        <p:nvSpPr>
          <p:cNvPr id="22" name="Chart Placeholder 2"/>
          <p:cNvSpPr>
            <a:spLocks noGrp="1"/>
          </p:cNvSpPr>
          <p:nvPr>
            <p:ph type="chart" sz="quarter" idx="12" hasCustomPrompt="1"/>
          </p:nvPr>
        </p:nvSpPr>
        <p:spPr>
          <a:xfrm>
            <a:off x="6379824" y="1559096"/>
            <a:ext cx="5353772" cy="4292600"/>
          </a:xfrm>
          <a:prstGeom prst="rect">
            <a:avLst/>
          </a:prstGeom>
        </p:spPr>
        <p:txBody>
          <a:bodyPr vert="horz" lIns="121883" tIns="60941" rIns="121883" bIns="60941">
            <a:noAutofit/>
          </a:bodyPr>
          <a:lstStyle>
            <a:lvl1pPr marL="0" indent="0" algn="ctr">
              <a:buNone/>
              <a:defRPr sz="2700">
                <a:solidFill>
                  <a:schemeClr val="bg1"/>
                </a:solidFill>
                <a:latin typeface="+mn-lt"/>
                <a:cs typeface="CiscoSans ExtraLight"/>
              </a:defRPr>
            </a:lvl1pPr>
          </a:lstStyle>
          <a:p>
            <a:r>
              <a:rPr lang="en-US" dirty="0"/>
              <a:t>Insert Chart Here</a:t>
            </a:r>
          </a:p>
        </p:txBody>
      </p:sp>
      <p:sp>
        <p:nvSpPr>
          <p:cNvPr id="13" name="Title 1"/>
          <p:cNvSpPr>
            <a:spLocks noGrp="1"/>
          </p:cNvSpPr>
          <p:nvPr>
            <p:ph type="ctrTitle" hasCustomPrompt="1"/>
          </p:nvPr>
        </p:nvSpPr>
        <p:spPr>
          <a:xfrm>
            <a:off x="344815" y="403229"/>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a:t>Slide Title Goes Here</a:t>
            </a:r>
          </a:p>
        </p:txBody>
      </p:sp>
      <p:sp>
        <p:nvSpPr>
          <p:cNvPr id="11" name="Rectangle 5"/>
          <p:cNvSpPr>
            <a:spLocks noChangeArrowheads="1"/>
          </p:cNvSpPr>
          <p:nvPr userDrawn="1"/>
        </p:nvSpPr>
        <p:spPr bwMode="ltGray">
          <a:xfrm>
            <a:off x="10515210" y="6327990"/>
            <a:ext cx="916017" cy="206014"/>
          </a:xfrm>
          <a:prstGeom prst="rect">
            <a:avLst/>
          </a:prstGeom>
          <a:noFill/>
          <a:ln w="9525">
            <a:noFill/>
            <a:miter lim="800000"/>
            <a:headEnd/>
            <a:tailEnd/>
          </a:ln>
          <a:effectLst/>
        </p:spPr>
        <p:txBody>
          <a:bodyPr wrap="none" lIns="82104" tIns="41051" rIns="82104" bIns="41051" anchor="b">
            <a:spAutoFit/>
          </a:bodyPr>
          <a:lstStyle/>
          <a:p>
            <a:pPr algn="r" defTabSz="814217" fontAlgn="auto">
              <a:spcBef>
                <a:spcPts val="0"/>
              </a:spcBef>
              <a:spcAft>
                <a:spcPts val="0"/>
              </a:spcAft>
            </a:pPr>
            <a:r>
              <a:rPr lang="en-US" sz="800" dirty="0">
                <a:solidFill>
                  <a:srgbClr val="FFFFFF"/>
                </a:solidFill>
                <a:latin typeface="CiscoSansTT Light"/>
                <a:cs typeface="CiscoSans Thin"/>
              </a:rPr>
              <a:t>Cisco Confidential</a:t>
            </a:r>
          </a:p>
        </p:txBody>
      </p:sp>
      <p:sp>
        <p:nvSpPr>
          <p:cNvPr id="12" name="Rectangle 7"/>
          <p:cNvSpPr>
            <a:spLocks noChangeArrowheads="1"/>
          </p:cNvSpPr>
          <p:nvPr userDrawn="1"/>
        </p:nvSpPr>
        <p:spPr bwMode="ltGray">
          <a:xfrm>
            <a:off x="11551102" y="6323886"/>
            <a:ext cx="287640" cy="206014"/>
          </a:xfrm>
          <a:prstGeom prst="rect">
            <a:avLst/>
          </a:prstGeom>
          <a:noFill/>
          <a:ln w="9525" algn="ctr">
            <a:noFill/>
            <a:miter lim="800000"/>
            <a:headEnd/>
            <a:tailEnd/>
          </a:ln>
          <a:effectLst/>
        </p:spPr>
        <p:txBody>
          <a:bodyPr wrap="none" lIns="82104" tIns="41051" rIns="82104" bIns="41051" anchor="b">
            <a:spAutoFit/>
          </a:bodyPr>
          <a:lstStyle/>
          <a:p>
            <a:pPr algn="r" defTabSz="814217" fontAlgn="auto">
              <a:spcBef>
                <a:spcPts val="0"/>
              </a:spcBef>
              <a:spcAft>
                <a:spcPts val="0"/>
              </a:spcAft>
            </a:pPr>
            <a:fld id="{DFCF27A5-1A5B-48D3-A060-2758FFBB1ADD}" type="slidenum">
              <a:rPr lang="en-US" sz="800">
                <a:solidFill>
                  <a:srgbClr val="FFFFFF"/>
                </a:solidFill>
                <a:latin typeface="CiscoSansTT Light"/>
                <a:cs typeface="CiscoSans Thin"/>
              </a:rPr>
              <a:pPr algn="r" defTabSz="814217" fontAlgn="auto">
                <a:spcBef>
                  <a:spcPts val="0"/>
                </a:spcBef>
                <a:spcAft>
                  <a:spcPts val="0"/>
                </a:spcAft>
              </a:pPr>
              <a:t>‹#›</a:t>
            </a:fld>
            <a:endParaRPr lang="en-US" sz="800" dirty="0">
              <a:solidFill>
                <a:srgbClr val="FFFFFF"/>
              </a:solidFill>
              <a:latin typeface="CiscoSansTT Light"/>
              <a:cs typeface="CiscoSans Thin"/>
            </a:endParaRPr>
          </a:p>
        </p:txBody>
      </p:sp>
      <p:sp>
        <p:nvSpPr>
          <p:cNvPr id="9" name="Rectangle 4"/>
          <p:cNvSpPr>
            <a:spLocks noChangeArrowheads="1"/>
          </p:cNvSpPr>
          <p:nvPr userDrawn="1"/>
        </p:nvSpPr>
        <p:spPr bwMode="ltGray">
          <a:xfrm>
            <a:off x="389299" y="6329723"/>
            <a:ext cx="4559499" cy="206014"/>
          </a:xfrm>
          <a:prstGeom prst="rect">
            <a:avLst/>
          </a:prstGeom>
          <a:noFill/>
          <a:ln w="9525">
            <a:noFill/>
            <a:miter lim="800000"/>
            <a:headEnd/>
            <a:tailEnd/>
          </a:ln>
          <a:effectLst/>
        </p:spPr>
        <p:txBody>
          <a:bodyPr wrap="square" lIns="82104" tIns="41051" rIns="82104" bIns="41051" anchor="b" anchorCtr="0">
            <a:spAutoFit/>
          </a:bodyPr>
          <a:lstStyle/>
          <a:p>
            <a:pPr defTabSz="814217" fontAlgn="auto">
              <a:spcBef>
                <a:spcPts val="0"/>
              </a:spcBef>
              <a:spcAft>
                <a:spcPts val="0"/>
              </a:spcAft>
            </a:pPr>
            <a:r>
              <a:rPr lang="en-US" sz="800" dirty="0">
                <a:solidFill>
                  <a:srgbClr val="FFFFFF"/>
                </a:solidFill>
                <a:latin typeface="CiscoSansTT Light"/>
                <a:cs typeface="CiscoSans Thin"/>
              </a:rPr>
              <a:t>© 2013-2014  Cisco and/or its affiliates. All rights reserved.</a:t>
            </a:r>
          </a:p>
        </p:txBody>
      </p:sp>
      <p:cxnSp>
        <p:nvCxnSpPr>
          <p:cNvPr id="10" name="Straight Connector 9"/>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1962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P spid="13" grpId="0"/>
    </p:bld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44530"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a:t>Slide Title Goes Here</a:t>
            </a:r>
          </a:p>
        </p:txBody>
      </p:sp>
      <p:sp>
        <p:nvSpPr>
          <p:cNvPr id="10" name="Text Placeholder 17"/>
          <p:cNvSpPr>
            <a:spLocks noGrp="1"/>
          </p:cNvSpPr>
          <p:nvPr>
            <p:ph type="body" sz="quarter" idx="11" hasCustomPrompt="1"/>
          </p:nvPr>
        </p:nvSpPr>
        <p:spPr>
          <a:xfrm>
            <a:off x="340384" y="1559096"/>
            <a:ext cx="5686002" cy="4294544"/>
          </a:xfrm>
          <a:prstGeom prst="rect">
            <a:avLst/>
          </a:prstGeom>
        </p:spPr>
        <p:txBody>
          <a:bodyPr lIns="121883" tIns="60941" rIns="121883" bIns="60941" anchor="ctr" anchorCtr="0">
            <a:noAutofit/>
          </a:bodyPr>
          <a:lstStyle>
            <a:lvl1pPr marL="0" indent="0">
              <a:buNone/>
              <a:defRPr sz="32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Simple text goes here and can wrap to accommodate more lines of information</a:t>
            </a:r>
          </a:p>
        </p:txBody>
      </p:sp>
      <p:sp>
        <p:nvSpPr>
          <p:cNvPr id="11" name="Picture Placeholder 2"/>
          <p:cNvSpPr>
            <a:spLocks noGrp="1"/>
          </p:cNvSpPr>
          <p:nvPr>
            <p:ph type="pic" sz="quarter" idx="10" hasCustomPrompt="1"/>
          </p:nvPr>
        </p:nvSpPr>
        <p:spPr>
          <a:xfrm>
            <a:off x="6381434" y="1559096"/>
            <a:ext cx="5352162" cy="4295015"/>
          </a:xfrm>
          <a:prstGeom prst="rect">
            <a:avLst/>
          </a:prstGeom>
        </p:spPr>
        <p:txBody>
          <a:bodyPr vert="horz" lIns="121883" tIns="60941" rIns="121883" bIns="60941">
            <a:noAutofit/>
          </a:bodyPr>
          <a:lstStyle>
            <a:lvl1pPr marL="0" indent="0" algn="ctr">
              <a:buNone/>
              <a:defRPr sz="2700" b="0" i="0">
                <a:solidFill>
                  <a:schemeClr val="tx2"/>
                </a:solidFill>
                <a:latin typeface="+mn-lt"/>
                <a:cs typeface="CiscoSans ExtraLight"/>
              </a:defRPr>
            </a:lvl1pPr>
          </a:lstStyle>
          <a:p>
            <a:r>
              <a:rPr lang="en-US" dirty="0"/>
              <a:t>Insert Image Here</a:t>
            </a:r>
          </a:p>
        </p:txBody>
      </p:sp>
    </p:spTree>
    <p:extLst>
      <p:ext uri="{BB962C8B-B14F-4D97-AF65-F5344CB8AC3E}">
        <p14:creationId xmlns:p14="http://schemas.microsoft.com/office/powerpoint/2010/main" val="2677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bld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1_Bottom title_photo and text">
    <p:bg>
      <p:bgRef idx="1001">
        <a:schemeClr val="bg2"/>
      </p:bgRef>
    </p:bg>
    <p:spTree>
      <p:nvGrpSpPr>
        <p:cNvPr id="1" name=""/>
        <p:cNvGrpSpPr/>
        <p:nvPr/>
      </p:nvGrpSpPr>
      <p:grpSpPr>
        <a:xfrm>
          <a:off x="0" y="0"/>
          <a:ext cx="0" cy="0"/>
          <a:chOff x="0" y="0"/>
          <a:chExt cx="0" cy="0"/>
        </a:xfrm>
      </p:grpSpPr>
      <p:sp>
        <p:nvSpPr>
          <p:cNvPr id="13" name="Picture Placeholder 2"/>
          <p:cNvSpPr>
            <a:spLocks noGrp="1"/>
          </p:cNvSpPr>
          <p:nvPr>
            <p:ph type="pic" sz="quarter" idx="10" hasCustomPrompt="1"/>
          </p:nvPr>
        </p:nvSpPr>
        <p:spPr>
          <a:xfrm>
            <a:off x="6381434" y="1559096"/>
            <a:ext cx="5352162" cy="4295015"/>
          </a:xfrm>
          <a:prstGeom prst="rect">
            <a:avLst/>
          </a:prstGeom>
        </p:spPr>
        <p:txBody>
          <a:bodyPr vert="horz" lIns="121883" tIns="60941" rIns="121883" bIns="60941"/>
          <a:lstStyle>
            <a:lvl1pPr marL="0" indent="0" algn="ctr">
              <a:buNone/>
              <a:defRPr sz="2700" b="0" i="0">
                <a:solidFill>
                  <a:schemeClr val="tx2"/>
                </a:solidFill>
                <a:latin typeface="+mn-lt"/>
                <a:cs typeface="CiscoSans ExtraLight"/>
              </a:defRPr>
            </a:lvl1pPr>
          </a:lstStyle>
          <a:p>
            <a:r>
              <a:rPr lang="en-US" dirty="0"/>
              <a:t>Insert Image Here</a:t>
            </a:r>
          </a:p>
        </p:txBody>
      </p:sp>
      <p:sp>
        <p:nvSpPr>
          <p:cNvPr id="18" name="Text Placeholder 17"/>
          <p:cNvSpPr>
            <a:spLocks noGrp="1"/>
          </p:cNvSpPr>
          <p:nvPr>
            <p:ph type="body" sz="quarter" idx="11" hasCustomPrompt="1"/>
          </p:nvPr>
        </p:nvSpPr>
        <p:spPr>
          <a:xfrm>
            <a:off x="340384" y="1559096"/>
            <a:ext cx="5686002" cy="4294544"/>
          </a:xfrm>
          <a:prstGeom prst="rect">
            <a:avLst/>
          </a:prstGeom>
        </p:spPr>
        <p:txBody>
          <a:bodyPr lIns="121883" tIns="60941" rIns="121883" bIns="60941" anchor="ctr" anchorCtr="0"/>
          <a:lstStyle>
            <a:lvl1pPr marL="0" indent="0">
              <a:buNone/>
              <a:defRPr sz="32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Simple text goes here and can wrap to accommodate more lines of information</a:t>
            </a:r>
          </a:p>
        </p:txBody>
      </p:sp>
      <p:sp>
        <p:nvSpPr>
          <p:cNvPr id="12" name="Title 1"/>
          <p:cNvSpPr>
            <a:spLocks noGrp="1"/>
          </p:cNvSpPr>
          <p:nvPr>
            <p:ph type="ctrTitle" hasCustomPrompt="1"/>
          </p:nvPr>
        </p:nvSpPr>
        <p:spPr>
          <a:xfrm>
            <a:off x="344815" y="403229"/>
            <a:ext cx="11543628" cy="971709"/>
          </a:xfrm>
          <a:prstGeom prst="rect">
            <a:avLst/>
          </a:prstGeom>
        </p:spPr>
        <p:txBody>
          <a:bodyPr anchor="t" anchorCtr="0"/>
          <a:lstStyle>
            <a:lvl1pPr algn="l">
              <a:lnSpc>
                <a:spcPct val="90000"/>
              </a:lnSpc>
              <a:defRPr sz="3300" b="0" i="0" spc="0" baseline="0">
                <a:solidFill>
                  <a:schemeClr val="tx2"/>
                </a:solidFill>
                <a:latin typeface="+mj-lt"/>
                <a:cs typeface="CiscoSans Thin"/>
              </a:defRPr>
            </a:lvl1pPr>
          </a:lstStyle>
          <a:p>
            <a:r>
              <a:rPr lang="en-US" dirty="0"/>
              <a:t>Slide Title Goes Here</a:t>
            </a:r>
          </a:p>
        </p:txBody>
      </p:sp>
      <p:sp>
        <p:nvSpPr>
          <p:cNvPr id="10" name="Rectangle 5"/>
          <p:cNvSpPr>
            <a:spLocks noChangeArrowheads="1"/>
          </p:cNvSpPr>
          <p:nvPr userDrawn="1"/>
        </p:nvSpPr>
        <p:spPr bwMode="ltGray">
          <a:xfrm>
            <a:off x="10515210" y="6327990"/>
            <a:ext cx="916017" cy="206014"/>
          </a:xfrm>
          <a:prstGeom prst="rect">
            <a:avLst/>
          </a:prstGeom>
          <a:noFill/>
          <a:ln w="9525">
            <a:noFill/>
            <a:miter lim="800000"/>
            <a:headEnd/>
            <a:tailEnd/>
          </a:ln>
          <a:effectLst/>
        </p:spPr>
        <p:txBody>
          <a:bodyPr wrap="none" lIns="82104" tIns="41051" rIns="82104" bIns="41051" anchor="b">
            <a:spAutoFit/>
          </a:bodyPr>
          <a:lstStyle/>
          <a:p>
            <a:pPr algn="r" defTabSz="814217" fontAlgn="auto">
              <a:spcBef>
                <a:spcPts val="0"/>
              </a:spcBef>
              <a:spcAft>
                <a:spcPts val="0"/>
              </a:spcAft>
            </a:pPr>
            <a:r>
              <a:rPr lang="en-US" sz="800" dirty="0">
                <a:solidFill>
                  <a:srgbClr val="FFFFFF"/>
                </a:solidFill>
                <a:latin typeface="CiscoSansTT Light"/>
                <a:cs typeface="CiscoSans Thin"/>
              </a:rPr>
              <a:t>Cisco Confidential</a:t>
            </a:r>
          </a:p>
        </p:txBody>
      </p:sp>
      <p:sp>
        <p:nvSpPr>
          <p:cNvPr id="15" name="Rectangle 7"/>
          <p:cNvSpPr>
            <a:spLocks noChangeArrowheads="1"/>
          </p:cNvSpPr>
          <p:nvPr userDrawn="1"/>
        </p:nvSpPr>
        <p:spPr bwMode="ltGray">
          <a:xfrm>
            <a:off x="11551102" y="6323886"/>
            <a:ext cx="287640" cy="206014"/>
          </a:xfrm>
          <a:prstGeom prst="rect">
            <a:avLst/>
          </a:prstGeom>
          <a:noFill/>
          <a:ln w="9525" algn="ctr">
            <a:noFill/>
            <a:miter lim="800000"/>
            <a:headEnd/>
            <a:tailEnd/>
          </a:ln>
          <a:effectLst/>
        </p:spPr>
        <p:txBody>
          <a:bodyPr wrap="none" lIns="82104" tIns="41051" rIns="82104" bIns="41051" anchor="b">
            <a:spAutoFit/>
          </a:bodyPr>
          <a:lstStyle/>
          <a:p>
            <a:pPr algn="r" defTabSz="814217" fontAlgn="auto">
              <a:spcBef>
                <a:spcPts val="0"/>
              </a:spcBef>
              <a:spcAft>
                <a:spcPts val="0"/>
              </a:spcAft>
            </a:pPr>
            <a:fld id="{DFCF27A5-1A5B-48D3-A060-2758FFBB1ADD}" type="slidenum">
              <a:rPr lang="en-US" sz="800">
                <a:solidFill>
                  <a:srgbClr val="FFFFFF"/>
                </a:solidFill>
                <a:latin typeface="CiscoSansTT Light"/>
                <a:cs typeface="CiscoSans Thin"/>
              </a:rPr>
              <a:pPr algn="r" defTabSz="814217" fontAlgn="auto">
                <a:spcBef>
                  <a:spcPts val="0"/>
                </a:spcBef>
                <a:spcAft>
                  <a:spcPts val="0"/>
                </a:spcAft>
              </a:pPr>
              <a:t>‹#›</a:t>
            </a:fld>
            <a:endParaRPr lang="en-US" sz="800" dirty="0">
              <a:solidFill>
                <a:srgbClr val="FFFFFF"/>
              </a:solidFill>
              <a:latin typeface="CiscoSansTT Light"/>
              <a:cs typeface="CiscoSans Thin"/>
            </a:endParaRPr>
          </a:p>
        </p:txBody>
      </p:sp>
      <p:sp>
        <p:nvSpPr>
          <p:cNvPr id="9" name="Rectangle 4"/>
          <p:cNvSpPr>
            <a:spLocks noChangeArrowheads="1"/>
          </p:cNvSpPr>
          <p:nvPr userDrawn="1"/>
        </p:nvSpPr>
        <p:spPr bwMode="ltGray">
          <a:xfrm>
            <a:off x="389299" y="6329723"/>
            <a:ext cx="4559499" cy="206014"/>
          </a:xfrm>
          <a:prstGeom prst="rect">
            <a:avLst/>
          </a:prstGeom>
          <a:noFill/>
          <a:ln w="9525">
            <a:noFill/>
            <a:miter lim="800000"/>
            <a:headEnd/>
            <a:tailEnd/>
          </a:ln>
          <a:effectLst/>
        </p:spPr>
        <p:txBody>
          <a:bodyPr wrap="square" lIns="82104" tIns="41051" rIns="82104" bIns="41051" anchor="b" anchorCtr="0">
            <a:spAutoFit/>
          </a:bodyPr>
          <a:lstStyle/>
          <a:p>
            <a:pPr defTabSz="814217" fontAlgn="auto">
              <a:spcBef>
                <a:spcPts val="0"/>
              </a:spcBef>
              <a:spcAft>
                <a:spcPts val="0"/>
              </a:spcAft>
            </a:pPr>
            <a:r>
              <a:rPr lang="en-US" sz="800" dirty="0">
                <a:solidFill>
                  <a:srgbClr val="FFFFFF"/>
                </a:solidFill>
                <a:latin typeface="CiscoSansTT Light"/>
                <a:cs typeface="CiscoSans Thin"/>
              </a:rPr>
              <a:t>© 2013-2014  Cisco and/or its affiliates. All rights reserved.</a:t>
            </a:r>
          </a:p>
        </p:txBody>
      </p:sp>
      <p:cxnSp>
        <p:nvCxnSpPr>
          <p:cNvPr id="14" name="Straight Connector 13"/>
          <p:cNvCxnSpPr/>
          <p:nvPr userDrawn="1"/>
        </p:nvCxnSpPr>
        <p:spPr>
          <a:xfrm>
            <a:off x="0" y="6771411"/>
            <a:ext cx="1218882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617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2"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9" name="Oval 8"/>
          <p:cNvSpPr/>
          <p:nvPr/>
        </p:nvSpPr>
        <p:spPr>
          <a:xfrm>
            <a:off x="8111074" y="2163237"/>
            <a:ext cx="3091644" cy="3090333"/>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199">
              <a:cs typeface="Arial"/>
            </a:endParaRPr>
          </a:p>
        </p:txBody>
      </p:sp>
      <p:sp>
        <p:nvSpPr>
          <p:cNvPr id="10" name="Oval 9"/>
          <p:cNvSpPr/>
          <p:nvPr/>
        </p:nvSpPr>
        <p:spPr>
          <a:xfrm>
            <a:off x="4562345" y="2163237"/>
            <a:ext cx="3091645" cy="309033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199">
              <a:cs typeface="Arial"/>
            </a:endParaRPr>
          </a:p>
        </p:txBody>
      </p:sp>
      <p:sp>
        <p:nvSpPr>
          <p:cNvPr id="11" name="Oval 10"/>
          <p:cNvSpPr/>
          <p:nvPr/>
        </p:nvSpPr>
        <p:spPr>
          <a:xfrm>
            <a:off x="1017853" y="2163237"/>
            <a:ext cx="3091644" cy="3090333"/>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199">
              <a:cs typeface="Arial"/>
            </a:endParaRPr>
          </a:p>
        </p:txBody>
      </p:sp>
      <p:sp>
        <p:nvSpPr>
          <p:cNvPr id="2" name="Title 1"/>
          <p:cNvSpPr>
            <a:spLocks noGrp="1"/>
          </p:cNvSpPr>
          <p:nvPr>
            <p:ph type="title"/>
          </p:nvPr>
        </p:nvSpPr>
        <p:spPr/>
        <p:txBody>
          <a:bodyPr/>
          <a:lstStyle/>
          <a:p>
            <a:r>
              <a:rPr lang="en-US"/>
              <a:t>Click to edit Master title style</a:t>
            </a:r>
          </a:p>
        </p:txBody>
      </p:sp>
      <p:sp>
        <p:nvSpPr>
          <p:cNvPr id="17" name="Text Placeholder 17"/>
          <p:cNvSpPr>
            <a:spLocks noGrp="1"/>
          </p:cNvSpPr>
          <p:nvPr>
            <p:ph type="body" sz="quarter" idx="11"/>
          </p:nvPr>
        </p:nvSpPr>
        <p:spPr>
          <a:xfrm>
            <a:off x="1036379" y="3733525"/>
            <a:ext cx="3055385" cy="804881"/>
          </a:xfrm>
          <a:prstGeom prst="rect">
            <a:avLst/>
          </a:prstGeom>
        </p:spPr>
        <p:txBody>
          <a:bodyPr lIns="91420" tIns="45710" rIns="91420" bIns="45710" anchor="ctr" anchorCtr="0">
            <a:noAutofit/>
          </a:bodyPr>
          <a:lstStyle>
            <a:lvl1pPr marL="0" indent="0" algn="ctr">
              <a:buNone/>
              <a:defRPr sz="2666"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8" name="Text Placeholder 17"/>
          <p:cNvSpPr>
            <a:spLocks noGrp="1"/>
          </p:cNvSpPr>
          <p:nvPr>
            <p:ph type="body" sz="quarter" idx="12"/>
          </p:nvPr>
        </p:nvSpPr>
        <p:spPr>
          <a:xfrm>
            <a:off x="4580734" y="3730928"/>
            <a:ext cx="3055385" cy="804881"/>
          </a:xfrm>
          <a:prstGeom prst="rect">
            <a:avLst/>
          </a:prstGeom>
        </p:spPr>
        <p:txBody>
          <a:bodyPr lIns="91420" tIns="45710" rIns="91420" bIns="45710" anchor="ctr" anchorCtr="0">
            <a:noAutofit/>
          </a:bodyPr>
          <a:lstStyle>
            <a:lvl1pPr marL="0" indent="0" algn="ctr">
              <a:buNone/>
              <a:defRPr sz="2666"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13"/>
          </p:nvPr>
        </p:nvSpPr>
        <p:spPr>
          <a:xfrm>
            <a:off x="8128991" y="3730928"/>
            <a:ext cx="3055385" cy="804881"/>
          </a:xfrm>
          <a:prstGeom prst="rect">
            <a:avLst/>
          </a:prstGeom>
        </p:spPr>
        <p:txBody>
          <a:bodyPr lIns="91420" tIns="45710" rIns="91420" bIns="45710" anchor="ctr" anchorCtr="0">
            <a:noAutofit/>
          </a:bodyPr>
          <a:lstStyle>
            <a:lvl1pPr marL="0" indent="0" algn="ctr">
              <a:buNone/>
              <a:defRPr sz="2666"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4" name="Picture Placeholder 5"/>
          <p:cNvSpPr>
            <a:spLocks noGrp="1"/>
          </p:cNvSpPr>
          <p:nvPr>
            <p:ph type="pic" sz="quarter" idx="14"/>
          </p:nvPr>
        </p:nvSpPr>
        <p:spPr>
          <a:xfrm>
            <a:off x="2027239" y="2857372"/>
            <a:ext cx="1051710" cy="1051984"/>
          </a:xfrm>
          <a:prstGeom prst="rect">
            <a:avLst/>
          </a:prstGeom>
        </p:spPr>
        <p:txBody>
          <a:bodyPr vert="horz"/>
          <a:lstStyle>
            <a:lvl1pPr marL="0" indent="0" algn="ctr">
              <a:buNone/>
              <a:defRPr sz="1600">
                <a:solidFill>
                  <a:schemeClr val="bg1"/>
                </a:solidFill>
              </a:defRPr>
            </a:lvl1pPr>
          </a:lstStyle>
          <a:p>
            <a:pPr lvl="0"/>
            <a:r>
              <a:rPr lang="en-US" noProof="0"/>
              <a:t>Drag picture to placeholder or click icon to add</a:t>
            </a:r>
          </a:p>
        </p:txBody>
      </p:sp>
      <p:sp>
        <p:nvSpPr>
          <p:cNvPr id="16" name="Picture Placeholder 5"/>
          <p:cNvSpPr>
            <a:spLocks noGrp="1"/>
          </p:cNvSpPr>
          <p:nvPr>
            <p:ph type="pic" sz="quarter" idx="15"/>
          </p:nvPr>
        </p:nvSpPr>
        <p:spPr>
          <a:xfrm>
            <a:off x="5602367" y="2870412"/>
            <a:ext cx="1051710" cy="1051984"/>
          </a:xfrm>
          <a:prstGeom prst="rect">
            <a:avLst/>
          </a:prstGeom>
        </p:spPr>
        <p:txBody>
          <a:bodyPr vert="horz"/>
          <a:lstStyle>
            <a:lvl1pPr marL="0" indent="0" algn="ctr">
              <a:buNone/>
              <a:defRPr sz="1600">
                <a:solidFill>
                  <a:schemeClr val="bg1"/>
                </a:solidFill>
              </a:defRPr>
            </a:lvl1pPr>
          </a:lstStyle>
          <a:p>
            <a:pPr lvl="0"/>
            <a:r>
              <a:rPr lang="en-US" noProof="0"/>
              <a:t>Drag picture to placeholder or click icon to add</a:t>
            </a:r>
          </a:p>
        </p:txBody>
      </p:sp>
      <p:sp>
        <p:nvSpPr>
          <p:cNvPr id="21" name="Picture Placeholder 5"/>
          <p:cNvSpPr>
            <a:spLocks noGrp="1"/>
          </p:cNvSpPr>
          <p:nvPr>
            <p:ph type="pic" sz="quarter" idx="16"/>
          </p:nvPr>
        </p:nvSpPr>
        <p:spPr>
          <a:xfrm>
            <a:off x="9120104" y="2857372"/>
            <a:ext cx="1051710" cy="1051984"/>
          </a:xfrm>
          <a:prstGeom prst="rect">
            <a:avLst/>
          </a:prstGeom>
        </p:spPr>
        <p:txBody>
          <a:bodyPr vert="horz"/>
          <a:lstStyle>
            <a:lvl1pPr marL="0" indent="0" algn="ctr">
              <a:buNone/>
              <a:defRPr sz="1600">
                <a:solidFill>
                  <a:schemeClr val="bg1"/>
                </a:solidFill>
              </a:defRPr>
            </a:lvl1pPr>
          </a:lstStyle>
          <a:p>
            <a:pPr lvl="0"/>
            <a:r>
              <a:rPr lang="en-US" noProof="0"/>
              <a:t>Drag picture to placeholder or click icon to add</a:t>
            </a:r>
          </a:p>
        </p:txBody>
      </p:sp>
    </p:spTree>
    <p:extLst>
      <p:ext uri="{BB962C8B-B14F-4D97-AF65-F5344CB8AC3E}">
        <p14:creationId xmlns:p14="http://schemas.microsoft.com/office/powerpoint/2010/main" val="583070228"/>
      </p:ext>
    </p:extLst>
  </p:cSld>
  <p:clrMapOvr>
    <a:masterClrMapping/>
  </p:clrMapOvr>
  <p:transition spd="slow">
    <p:wip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2_Bottom title_photo and text">
    <p:bg>
      <p:bgPr>
        <a:solidFill>
          <a:schemeClr val="accent5"/>
        </a:solidFill>
        <a:effectLst/>
      </p:bgPr>
    </p:bg>
    <p:spTree>
      <p:nvGrpSpPr>
        <p:cNvPr id="1" name=""/>
        <p:cNvGrpSpPr/>
        <p:nvPr/>
      </p:nvGrpSpPr>
      <p:grpSpPr>
        <a:xfrm>
          <a:off x="0" y="0"/>
          <a:ext cx="0" cy="0"/>
          <a:chOff x="0" y="0"/>
          <a:chExt cx="0" cy="0"/>
        </a:xfrm>
      </p:grpSpPr>
      <p:sp>
        <p:nvSpPr>
          <p:cNvPr id="14" name="Rectangle 5"/>
          <p:cNvSpPr>
            <a:spLocks noChangeArrowheads="1"/>
          </p:cNvSpPr>
          <p:nvPr userDrawn="1"/>
        </p:nvSpPr>
        <p:spPr bwMode="ltGray">
          <a:xfrm>
            <a:off x="10515210" y="6327990"/>
            <a:ext cx="916017" cy="206014"/>
          </a:xfrm>
          <a:prstGeom prst="rect">
            <a:avLst/>
          </a:prstGeom>
          <a:noFill/>
          <a:ln w="9525">
            <a:noFill/>
            <a:miter lim="800000"/>
            <a:headEnd/>
            <a:tailEnd/>
          </a:ln>
          <a:effectLst/>
        </p:spPr>
        <p:txBody>
          <a:bodyPr wrap="none" lIns="82104" tIns="41051" rIns="82104" bIns="41051" anchor="b">
            <a:spAutoFit/>
          </a:bodyPr>
          <a:lstStyle/>
          <a:p>
            <a:pPr algn="r" defTabSz="814217" fontAlgn="auto">
              <a:spcBef>
                <a:spcPts val="0"/>
              </a:spcBef>
              <a:spcAft>
                <a:spcPts val="0"/>
              </a:spcAft>
            </a:pPr>
            <a:r>
              <a:rPr lang="en-US" sz="800" dirty="0">
                <a:solidFill>
                  <a:srgbClr val="FFFFFF"/>
                </a:solidFill>
                <a:latin typeface="CiscoSansTT Light"/>
                <a:cs typeface="CiscoSans Thin"/>
              </a:rPr>
              <a:t>Cisco Confidential</a:t>
            </a:r>
          </a:p>
        </p:txBody>
      </p:sp>
      <p:sp>
        <p:nvSpPr>
          <p:cNvPr id="15" name="Rectangle 7"/>
          <p:cNvSpPr>
            <a:spLocks noChangeArrowheads="1"/>
          </p:cNvSpPr>
          <p:nvPr userDrawn="1"/>
        </p:nvSpPr>
        <p:spPr bwMode="ltGray">
          <a:xfrm>
            <a:off x="11551102" y="6323886"/>
            <a:ext cx="287640" cy="206014"/>
          </a:xfrm>
          <a:prstGeom prst="rect">
            <a:avLst/>
          </a:prstGeom>
          <a:noFill/>
          <a:ln w="9525" algn="ctr">
            <a:noFill/>
            <a:miter lim="800000"/>
            <a:headEnd/>
            <a:tailEnd/>
          </a:ln>
          <a:effectLst/>
        </p:spPr>
        <p:txBody>
          <a:bodyPr wrap="none" lIns="82104" tIns="41051" rIns="82104" bIns="41051" anchor="b">
            <a:spAutoFit/>
          </a:bodyPr>
          <a:lstStyle/>
          <a:p>
            <a:pPr algn="r" defTabSz="814217" fontAlgn="auto">
              <a:spcBef>
                <a:spcPts val="0"/>
              </a:spcBef>
              <a:spcAft>
                <a:spcPts val="0"/>
              </a:spcAft>
            </a:pPr>
            <a:fld id="{DFCF27A5-1A5B-48D3-A060-2758FFBB1ADD}" type="slidenum">
              <a:rPr lang="en-US" sz="800">
                <a:solidFill>
                  <a:srgbClr val="FFFFFF"/>
                </a:solidFill>
                <a:latin typeface="CiscoSansTT Light"/>
                <a:cs typeface="CiscoSans Thin"/>
              </a:rPr>
              <a:pPr algn="r" defTabSz="814217" fontAlgn="auto">
                <a:spcBef>
                  <a:spcPts val="0"/>
                </a:spcBef>
                <a:spcAft>
                  <a:spcPts val="0"/>
                </a:spcAft>
              </a:pPr>
              <a:t>‹#›</a:t>
            </a:fld>
            <a:endParaRPr lang="en-US" sz="800" dirty="0">
              <a:solidFill>
                <a:srgbClr val="FFFFFF"/>
              </a:solidFill>
              <a:latin typeface="CiscoSansTT Light"/>
              <a:cs typeface="CiscoSans Thin"/>
            </a:endParaRPr>
          </a:p>
        </p:txBody>
      </p:sp>
      <p:sp>
        <p:nvSpPr>
          <p:cNvPr id="17" name="Rectangle 5"/>
          <p:cNvSpPr>
            <a:spLocks noChangeArrowheads="1"/>
          </p:cNvSpPr>
          <p:nvPr userDrawn="1"/>
        </p:nvSpPr>
        <p:spPr bwMode="ltGray">
          <a:xfrm>
            <a:off x="10515210" y="6327990"/>
            <a:ext cx="916017" cy="206014"/>
          </a:xfrm>
          <a:prstGeom prst="rect">
            <a:avLst/>
          </a:prstGeom>
          <a:noFill/>
          <a:ln w="9525">
            <a:noFill/>
            <a:miter lim="800000"/>
            <a:headEnd/>
            <a:tailEnd/>
          </a:ln>
          <a:effectLst/>
        </p:spPr>
        <p:txBody>
          <a:bodyPr wrap="none" lIns="82104" tIns="41051" rIns="82104" bIns="41051" anchor="b">
            <a:spAutoFit/>
          </a:bodyPr>
          <a:lstStyle/>
          <a:p>
            <a:pPr algn="r" defTabSz="814217" fontAlgn="auto">
              <a:spcBef>
                <a:spcPts val="0"/>
              </a:spcBef>
              <a:spcAft>
                <a:spcPts val="0"/>
              </a:spcAft>
            </a:pPr>
            <a:r>
              <a:rPr lang="en-US" sz="800" dirty="0">
                <a:solidFill>
                  <a:srgbClr val="FFFFFF"/>
                </a:solidFill>
                <a:latin typeface="CiscoSansTT Light"/>
                <a:cs typeface="CiscoSans Thin"/>
              </a:rPr>
              <a:t>Cisco Confidential</a:t>
            </a:r>
          </a:p>
        </p:txBody>
      </p:sp>
      <p:sp>
        <p:nvSpPr>
          <p:cNvPr id="19" name="Rectangle 7"/>
          <p:cNvSpPr>
            <a:spLocks noChangeArrowheads="1"/>
          </p:cNvSpPr>
          <p:nvPr userDrawn="1"/>
        </p:nvSpPr>
        <p:spPr bwMode="ltGray">
          <a:xfrm>
            <a:off x="11551102" y="6323886"/>
            <a:ext cx="287640" cy="206014"/>
          </a:xfrm>
          <a:prstGeom prst="rect">
            <a:avLst/>
          </a:prstGeom>
          <a:noFill/>
          <a:ln w="9525" algn="ctr">
            <a:noFill/>
            <a:miter lim="800000"/>
            <a:headEnd/>
            <a:tailEnd/>
          </a:ln>
          <a:effectLst/>
        </p:spPr>
        <p:txBody>
          <a:bodyPr wrap="none" lIns="82104" tIns="41051" rIns="82104" bIns="41051" anchor="b">
            <a:spAutoFit/>
          </a:bodyPr>
          <a:lstStyle/>
          <a:p>
            <a:pPr algn="r" defTabSz="814217" fontAlgn="auto">
              <a:spcBef>
                <a:spcPts val="0"/>
              </a:spcBef>
              <a:spcAft>
                <a:spcPts val="0"/>
              </a:spcAft>
            </a:pPr>
            <a:fld id="{DFCF27A5-1A5B-48D3-A060-2758FFBB1ADD}" type="slidenum">
              <a:rPr lang="en-US" sz="800">
                <a:solidFill>
                  <a:srgbClr val="FFFFFF"/>
                </a:solidFill>
                <a:latin typeface="CiscoSansTT Light"/>
                <a:cs typeface="CiscoSans Thin"/>
              </a:rPr>
              <a:pPr algn="r" defTabSz="814217" fontAlgn="auto">
                <a:spcBef>
                  <a:spcPts val="0"/>
                </a:spcBef>
                <a:spcAft>
                  <a:spcPts val="0"/>
                </a:spcAft>
              </a:pPr>
              <a:t>‹#›</a:t>
            </a:fld>
            <a:endParaRPr lang="en-US" sz="800" dirty="0">
              <a:solidFill>
                <a:srgbClr val="FFFFFF"/>
              </a:solidFill>
              <a:latin typeface="CiscoSansTT Light"/>
              <a:cs typeface="CiscoSans Thin"/>
            </a:endParaRPr>
          </a:p>
        </p:txBody>
      </p:sp>
      <p:sp>
        <p:nvSpPr>
          <p:cNvPr id="13" name="Picture Placeholder 2"/>
          <p:cNvSpPr>
            <a:spLocks noGrp="1"/>
          </p:cNvSpPr>
          <p:nvPr>
            <p:ph type="pic" sz="quarter" idx="10" hasCustomPrompt="1"/>
          </p:nvPr>
        </p:nvSpPr>
        <p:spPr>
          <a:xfrm>
            <a:off x="6369716" y="1559096"/>
            <a:ext cx="5352162" cy="4295015"/>
          </a:xfrm>
          <a:prstGeom prst="rect">
            <a:avLst/>
          </a:prstGeom>
        </p:spPr>
        <p:txBody>
          <a:bodyPr vert="horz" lIns="121883" tIns="60941" rIns="121883" bIns="60941">
            <a:noAutofit/>
          </a:bodyPr>
          <a:lstStyle>
            <a:lvl1pPr marL="0" indent="0" algn="ctr">
              <a:buNone/>
              <a:defRPr sz="2700" b="0" i="0">
                <a:solidFill>
                  <a:schemeClr val="bg1"/>
                </a:solidFill>
                <a:latin typeface="+mn-lt"/>
                <a:cs typeface="CiscoSans ExtraLight"/>
              </a:defRPr>
            </a:lvl1pPr>
          </a:lstStyle>
          <a:p>
            <a:r>
              <a:rPr lang="en-US" dirty="0"/>
              <a:t>Insert Image Here</a:t>
            </a:r>
          </a:p>
        </p:txBody>
      </p:sp>
      <p:sp>
        <p:nvSpPr>
          <p:cNvPr id="25" name="Text Placeholder 17"/>
          <p:cNvSpPr>
            <a:spLocks noGrp="1"/>
          </p:cNvSpPr>
          <p:nvPr>
            <p:ph type="body" sz="quarter" idx="11" hasCustomPrompt="1"/>
          </p:nvPr>
        </p:nvSpPr>
        <p:spPr>
          <a:xfrm>
            <a:off x="340384" y="1559096"/>
            <a:ext cx="5686002" cy="4294544"/>
          </a:xfrm>
          <a:prstGeom prst="rect">
            <a:avLst/>
          </a:prstGeom>
        </p:spPr>
        <p:txBody>
          <a:bodyPr lIns="121883" tIns="60941" rIns="121883" bIns="60941" anchor="ctr" anchorCtr="0">
            <a:noAutofit/>
          </a:bodyPr>
          <a:lstStyle>
            <a:lvl1pPr marL="0" indent="0">
              <a:buNone/>
              <a:defRPr sz="32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Simple text goes here and can wrap to accommodate more lines of information</a:t>
            </a:r>
          </a:p>
        </p:txBody>
      </p:sp>
      <p:sp>
        <p:nvSpPr>
          <p:cNvPr id="22" name="Title 1"/>
          <p:cNvSpPr>
            <a:spLocks noGrp="1"/>
          </p:cNvSpPr>
          <p:nvPr>
            <p:ph type="ctrTitle" hasCustomPrompt="1"/>
          </p:nvPr>
        </p:nvSpPr>
        <p:spPr>
          <a:xfrm>
            <a:off x="349160" y="406405"/>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a:t>Slide Title Goes Here</a:t>
            </a:r>
          </a:p>
        </p:txBody>
      </p:sp>
      <p:sp>
        <p:nvSpPr>
          <p:cNvPr id="12" name="Rectangle 4"/>
          <p:cNvSpPr>
            <a:spLocks noChangeArrowheads="1"/>
          </p:cNvSpPr>
          <p:nvPr userDrawn="1"/>
        </p:nvSpPr>
        <p:spPr bwMode="ltGray">
          <a:xfrm>
            <a:off x="389299" y="6329723"/>
            <a:ext cx="4559499" cy="206014"/>
          </a:xfrm>
          <a:prstGeom prst="rect">
            <a:avLst/>
          </a:prstGeom>
          <a:noFill/>
          <a:ln w="9525">
            <a:noFill/>
            <a:miter lim="800000"/>
            <a:headEnd/>
            <a:tailEnd/>
          </a:ln>
          <a:effectLst/>
        </p:spPr>
        <p:txBody>
          <a:bodyPr wrap="square" lIns="82104" tIns="41051" rIns="82104" bIns="41051" anchor="b" anchorCtr="0">
            <a:spAutoFit/>
          </a:bodyPr>
          <a:lstStyle/>
          <a:p>
            <a:pPr defTabSz="814217" fontAlgn="auto">
              <a:spcBef>
                <a:spcPts val="0"/>
              </a:spcBef>
              <a:spcAft>
                <a:spcPts val="0"/>
              </a:spcAft>
            </a:pPr>
            <a:r>
              <a:rPr lang="en-US" sz="800" dirty="0">
                <a:solidFill>
                  <a:srgbClr val="FFFFFF"/>
                </a:solidFill>
                <a:latin typeface="CiscoSansTT Light"/>
                <a:cs typeface="CiscoSans Thin"/>
              </a:rPr>
              <a:t>© 2013-2014  Cisco and/or its affiliates. All rights reserved.</a:t>
            </a:r>
          </a:p>
        </p:txBody>
      </p:sp>
      <p:cxnSp>
        <p:nvCxnSpPr>
          <p:cNvPr id="16" name="Straight Connector 15"/>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5173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500"/>
                                        <p:tgtEl>
                                          <p:spTgt spid="25">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p:cSld name="Multiple photo">
    <p:bg>
      <p:bgRef idx="1001">
        <a:schemeClr val="bg2"/>
      </p:bgRef>
    </p:bg>
    <p:spTree>
      <p:nvGrpSpPr>
        <p:cNvPr id="1" name=""/>
        <p:cNvGrpSpPr/>
        <p:nvPr/>
      </p:nvGrpSpPr>
      <p:grpSpPr>
        <a:xfrm>
          <a:off x="0" y="0"/>
          <a:ext cx="0" cy="0"/>
          <a:chOff x="0" y="0"/>
          <a:chExt cx="0" cy="0"/>
        </a:xfrm>
      </p:grpSpPr>
      <p:sp>
        <p:nvSpPr>
          <p:cNvPr id="48" name="Rectangle 47"/>
          <p:cNvSpPr/>
          <p:nvPr/>
        </p:nvSpPr>
        <p:spPr>
          <a:xfrm>
            <a:off x="4890343" y="311151"/>
            <a:ext cx="4356380"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defTabSz="609417" fontAlgn="auto">
              <a:spcBef>
                <a:spcPts val="0"/>
              </a:spcBef>
              <a:spcAft>
                <a:spcPts val="0"/>
              </a:spcAft>
            </a:pPr>
            <a:endParaRPr lang="en-US" sz="2400">
              <a:solidFill>
                <a:srgbClr val="FFFFFF"/>
              </a:solidFill>
              <a:latin typeface="CiscoSans"/>
              <a:cs typeface="CiscoSans"/>
            </a:endParaRPr>
          </a:p>
        </p:txBody>
      </p:sp>
      <p:sp>
        <p:nvSpPr>
          <p:cNvPr id="49" name="Picture Placeholder 25"/>
          <p:cNvSpPr>
            <a:spLocks noGrp="1"/>
          </p:cNvSpPr>
          <p:nvPr>
            <p:ph type="pic" sz="quarter" idx="11" hasCustomPrompt="1"/>
          </p:nvPr>
        </p:nvSpPr>
        <p:spPr>
          <a:xfrm>
            <a:off x="4890728" y="311151"/>
            <a:ext cx="4356013" cy="2660652"/>
          </a:xfrm>
          <a:prstGeom prst="rect">
            <a:avLst/>
          </a:prstGeom>
          <a:solidFill>
            <a:schemeClr val="bg1">
              <a:alpha val="30000"/>
            </a:schemeClr>
          </a:solidFill>
          <a:ln>
            <a:solidFill>
              <a:schemeClr val="bg2"/>
            </a:solidFill>
          </a:ln>
          <a:effectLst/>
        </p:spPr>
        <p:txBody>
          <a:bodyPr vert="horz" lIns="91420" tIns="45711" rIns="91420" bIns="45711" rtlCol="0" anchor="ctr" anchorCtr="0">
            <a:normAutofit/>
          </a:bodyPr>
          <a:lstStyle>
            <a:lvl1pPr marL="0" indent="0" algn="ctr" defTabSz="914209" rtl="0" eaLnBrk="1" latinLnBrk="0" hangingPunct="1">
              <a:lnSpc>
                <a:spcPct val="95000"/>
              </a:lnSpc>
              <a:spcBef>
                <a:spcPts val="1440"/>
              </a:spcBef>
              <a:buClr>
                <a:srgbClr val="92D050"/>
              </a:buClr>
              <a:buSzPct val="90000"/>
              <a:buFont typeface="Arial" pitchFamily="34" charset="0"/>
              <a:buNone/>
              <a:tabLst/>
              <a:defRPr lang="en-US" sz="2000" b="0" i="0" kern="1200" baseline="0" dirty="0">
                <a:solidFill>
                  <a:schemeClr val="tx2"/>
                </a:solidFill>
                <a:latin typeface="+mn-lt"/>
                <a:ea typeface="+mn-ea"/>
                <a:cs typeface="Broadway" panose="04040905080B02020502" pitchFamily="82" charset="0"/>
              </a:defRPr>
            </a:lvl1pPr>
          </a:lstStyle>
          <a:p>
            <a:r>
              <a:rPr lang="en-US" dirty="0"/>
              <a:t>Insert photo here</a:t>
            </a:r>
          </a:p>
        </p:txBody>
      </p:sp>
      <p:sp>
        <p:nvSpPr>
          <p:cNvPr id="29" name="Rectangle 28"/>
          <p:cNvSpPr/>
          <p:nvPr/>
        </p:nvSpPr>
        <p:spPr>
          <a:xfrm>
            <a:off x="446501" y="311151"/>
            <a:ext cx="4382506"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defTabSz="609417" fontAlgn="auto">
              <a:spcBef>
                <a:spcPts val="0"/>
              </a:spcBef>
              <a:spcAft>
                <a:spcPts val="0"/>
              </a:spcAft>
            </a:pPr>
            <a:endParaRPr lang="en-US" sz="2400">
              <a:solidFill>
                <a:srgbClr val="FFFFFF"/>
              </a:solidFill>
              <a:latin typeface="CiscoSans"/>
              <a:cs typeface="CiscoSans"/>
            </a:endParaRPr>
          </a:p>
        </p:txBody>
      </p:sp>
      <p:sp>
        <p:nvSpPr>
          <p:cNvPr id="26" name="Picture Placeholder 25"/>
          <p:cNvSpPr>
            <a:spLocks noGrp="1"/>
          </p:cNvSpPr>
          <p:nvPr>
            <p:ph type="pic" sz="quarter" idx="10" hasCustomPrompt="1"/>
          </p:nvPr>
        </p:nvSpPr>
        <p:spPr>
          <a:xfrm>
            <a:off x="427664" y="311151"/>
            <a:ext cx="4401521" cy="2660652"/>
          </a:xfrm>
          <a:prstGeom prst="rect">
            <a:avLst/>
          </a:prstGeom>
          <a:solidFill>
            <a:schemeClr val="bg1">
              <a:alpha val="30000"/>
            </a:schemeClr>
          </a:solidFill>
          <a:ln>
            <a:solidFill>
              <a:schemeClr val="bg2"/>
            </a:solidFill>
          </a:ln>
          <a:effectLst/>
        </p:spPr>
        <p:txBody>
          <a:bodyPr vert="horz" lIns="91420" tIns="45711" rIns="91420" bIns="45711" rtlCol="0" anchor="ctr" anchorCtr="0">
            <a:normAutofit/>
          </a:bodyPr>
          <a:lstStyle>
            <a:lvl1pPr marL="0" indent="0" algn="ctr" defTabSz="914209"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a:t>Insert photo here</a:t>
            </a:r>
          </a:p>
        </p:txBody>
      </p:sp>
      <p:sp>
        <p:nvSpPr>
          <p:cNvPr id="50" name="Rectangle 49"/>
          <p:cNvSpPr/>
          <p:nvPr/>
        </p:nvSpPr>
        <p:spPr>
          <a:xfrm>
            <a:off x="9304020" y="311151"/>
            <a:ext cx="2451002"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defTabSz="609417" fontAlgn="auto">
              <a:spcBef>
                <a:spcPts val="0"/>
              </a:spcBef>
              <a:spcAft>
                <a:spcPts val="0"/>
              </a:spcAft>
            </a:pPr>
            <a:endParaRPr lang="en-US" sz="2400">
              <a:solidFill>
                <a:srgbClr val="FFFFFF"/>
              </a:solidFill>
              <a:latin typeface="CiscoSans"/>
              <a:cs typeface="CiscoSans"/>
            </a:endParaRPr>
          </a:p>
        </p:txBody>
      </p:sp>
      <p:sp>
        <p:nvSpPr>
          <p:cNvPr id="51" name="Picture Placeholder 25"/>
          <p:cNvSpPr>
            <a:spLocks noGrp="1"/>
          </p:cNvSpPr>
          <p:nvPr>
            <p:ph type="pic" sz="quarter" idx="12" hasCustomPrompt="1"/>
          </p:nvPr>
        </p:nvSpPr>
        <p:spPr>
          <a:xfrm>
            <a:off x="9304020" y="311151"/>
            <a:ext cx="2451002" cy="1308101"/>
          </a:xfrm>
          <a:prstGeom prst="rect">
            <a:avLst/>
          </a:prstGeom>
          <a:solidFill>
            <a:schemeClr val="bg1">
              <a:alpha val="30000"/>
            </a:schemeClr>
          </a:solidFill>
          <a:ln>
            <a:solidFill>
              <a:schemeClr val="bg2"/>
            </a:solidFill>
          </a:ln>
          <a:effectLst/>
        </p:spPr>
        <p:txBody>
          <a:bodyPr vert="horz" lIns="91420" tIns="45711" rIns="91420" bIns="45711" rtlCol="0" anchor="ctr" anchorCtr="0">
            <a:normAutofit/>
          </a:bodyPr>
          <a:lstStyle>
            <a:lvl1pPr marL="0" indent="0" algn="ctr" defTabSz="914209"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a:t>Insert photo here</a:t>
            </a:r>
          </a:p>
        </p:txBody>
      </p:sp>
      <p:sp>
        <p:nvSpPr>
          <p:cNvPr id="52" name="Rectangle 51"/>
          <p:cNvSpPr/>
          <p:nvPr/>
        </p:nvSpPr>
        <p:spPr>
          <a:xfrm>
            <a:off x="446517" y="3028963"/>
            <a:ext cx="3363339"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defTabSz="609417" fontAlgn="auto">
              <a:spcBef>
                <a:spcPts val="0"/>
              </a:spcBef>
              <a:spcAft>
                <a:spcPts val="0"/>
              </a:spcAft>
            </a:pPr>
            <a:endParaRPr lang="en-US" sz="2400">
              <a:solidFill>
                <a:srgbClr val="FFFFFF"/>
              </a:solidFill>
              <a:latin typeface="CiscoSans"/>
              <a:cs typeface="CiscoSans"/>
            </a:endParaRPr>
          </a:p>
        </p:txBody>
      </p:sp>
      <p:sp>
        <p:nvSpPr>
          <p:cNvPr id="53" name="Picture Placeholder 25"/>
          <p:cNvSpPr>
            <a:spLocks noGrp="1"/>
          </p:cNvSpPr>
          <p:nvPr>
            <p:ph type="pic" sz="quarter" idx="13" hasCustomPrompt="1"/>
          </p:nvPr>
        </p:nvSpPr>
        <p:spPr>
          <a:xfrm>
            <a:off x="427654" y="3028963"/>
            <a:ext cx="3382346" cy="3458935"/>
          </a:xfrm>
          <a:prstGeom prst="rect">
            <a:avLst/>
          </a:prstGeom>
          <a:solidFill>
            <a:schemeClr val="bg1">
              <a:alpha val="30000"/>
            </a:schemeClr>
          </a:solidFill>
          <a:ln>
            <a:solidFill>
              <a:schemeClr val="bg2"/>
            </a:solidFill>
          </a:ln>
          <a:effectLst/>
        </p:spPr>
        <p:txBody>
          <a:bodyPr vert="horz" lIns="91420" tIns="45711" rIns="91420" bIns="45711" rtlCol="0" anchor="ctr" anchorCtr="0">
            <a:normAutofit/>
          </a:bodyPr>
          <a:lstStyle>
            <a:lvl1pPr marL="0" indent="0" algn="ctr" defTabSz="914209"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a:t>Insert photo here</a:t>
            </a:r>
          </a:p>
        </p:txBody>
      </p:sp>
      <p:sp>
        <p:nvSpPr>
          <p:cNvPr id="54" name="Rectangle 53"/>
          <p:cNvSpPr/>
          <p:nvPr/>
        </p:nvSpPr>
        <p:spPr>
          <a:xfrm>
            <a:off x="3880957" y="3028963"/>
            <a:ext cx="5365768"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defTabSz="609417" fontAlgn="auto">
              <a:spcBef>
                <a:spcPts val="0"/>
              </a:spcBef>
              <a:spcAft>
                <a:spcPts val="0"/>
              </a:spcAft>
            </a:pPr>
            <a:endParaRPr lang="en-US" sz="2400">
              <a:solidFill>
                <a:srgbClr val="FFFFFF"/>
              </a:solidFill>
              <a:latin typeface="CiscoSans"/>
              <a:cs typeface="CiscoSans"/>
            </a:endParaRPr>
          </a:p>
        </p:txBody>
      </p:sp>
      <p:sp>
        <p:nvSpPr>
          <p:cNvPr id="55" name="Picture Placeholder 25"/>
          <p:cNvSpPr>
            <a:spLocks noGrp="1"/>
          </p:cNvSpPr>
          <p:nvPr>
            <p:ph type="pic" sz="quarter" idx="14" hasCustomPrompt="1"/>
          </p:nvPr>
        </p:nvSpPr>
        <p:spPr>
          <a:xfrm>
            <a:off x="3876769" y="3028963"/>
            <a:ext cx="5369956" cy="3458935"/>
          </a:xfrm>
          <a:prstGeom prst="rect">
            <a:avLst/>
          </a:prstGeom>
          <a:solidFill>
            <a:schemeClr val="bg1">
              <a:alpha val="30000"/>
            </a:schemeClr>
          </a:solidFill>
          <a:ln>
            <a:solidFill>
              <a:schemeClr val="bg2"/>
            </a:solidFill>
          </a:ln>
          <a:effectLst/>
        </p:spPr>
        <p:txBody>
          <a:bodyPr vert="horz" lIns="91420" tIns="45711" rIns="91420" bIns="45711" rtlCol="0" anchor="ctr" anchorCtr="0">
            <a:normAutofit/>
          </a:bodyPr>
          <a:lstStyle>
            <a:lvl1pPr marL="0" indent="0" algn="ctr" defTabSz="914209"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a:t>Insert photo here</a:t>
            </a:r>
          </a:p>
        </p:txBody>
      </p:sp>
      <p:sp>
        <p:nvSpPr>
          <p:cNvPr id="56" name="Rectangle 55"/>
          <p:cNvSpPr/>
          <p:nvPr/>
        </p:nvSpPr>
        <p:spPr>
          <a:xfrm>
            <a:off x="9304020" y="1683671"/>
            <a:ext cx="2451002"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defTabSz="609417" fontAlgn="auto">
              <a:spcBef>
                <a:spcPts val="0"/>
              </a:spcBef>
              <a:spcAft>
                <a:spcPts val="0"/>
              </a:spcAft>
            </a:pPr>
            <a:endParaRPr lang="en-US" sz="2400">
              <a:solidFill>
                <a:srgbClr val="FFFFFF"/>
              </a:solidFill>
              <a:latin typeface="CiscoSans"/>
              <a:cs typeface="CiscoSans"/>
            </a:endParaRPr>
          </a:p>
        </p:txBody>
      </p:sp>
      <p:sp>
        <p:nvSpPr>
          <p:cNvPr id="57" name="Picture Placeholder 25"/>
          <p:cNvSpPr>
            <a:spLocks noGrp="1"/>
          </p:cNvSpPr>
          <p:nvPr>
            <p:ph type="pic" sz="quarter" idx="15" hasCustomPrompt="1"/>
          </p:nvPr>
        </p:nvSpPr>
        <p:spPr>
          <a:xfrm>
            <a:off x="9304020" y="1676406"/>
            <a:ext cx="2451002" cy="3449411"/>
          </a:xfrm>
          <a:prstGeom prst="rect">
            <a:avLst/>
          </a:prstGeom>
          <a:solidFill>
            <a:schemeClr val="bg1">
              <a:alpha val="30000"/>
            </a:schemeClr>
          </a:solidFill>
          <a:ln>
            <a:solidFill>
              <a:schemeClr val="bg2"/>
            </a:solidFill>
          </a:ln>
          <a:effectLst/>
        </p:spPr>
        <p:txBody>
          <a:bodyPr vert="horz" lIns="91420" tIns="45711" rIns="91420" bIns="45711" rtlCol="0" anchor="ctr" anchorCtr="0">
            <a:normAutofit/>
          </a:bodyPr>
          <a:lstStyle>
            <a:lvl1pPr marL="0" indent="0" algn="ctr" defTabSz="914209"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a:t>Insert photo here</a:t>
            </a:r>
          </a:p>
        </p:txBody>
      </p:sp>
      <p:sp>
        <p:nvSpPr>
          <p:cNvPr id="58" name="Rectangle 57"/>
          <p:cNvSpPr/>
          <p:nvPr/>
        </p:nvSpPr>
        <p:spPr>
          <a:xfrm>
            <a:off x="9304020" y="5182969"/>
            <a:ext cx="2451002"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defTabSz="609417" fontAlgn="auto">
              <a:spcBef>
                <a:spcPts val="0"/>
              </a:spcBef>
              <a:spcAft>
                <a:spcPts val="0"/>
              </a:spcAft>
            </a:pPr>
            <a:endParaRPr lang="en-US" sz="2400">
              <a:solidFill>
                <a:srgbClr val="FFFFFF"/>
              </a:solidFill>
              <a:latin typeface="CiscoSans"/>
              <a:cs typeface="CiscoSans"/>
            </a:endParaRPr>
          </a:p>
        </p:txBody>
      </p:sp>
      <p:sp>
        <p:nvSpPr>
          <p:cNvPr id="59" name="Picture Placeholder 25"/>
          <p:cNvSpPr>
            <a:spLocks noGrp="1"/>
          </p:cNvSpPr>
          <p:nvPr>
            <p:ph type="pic" sz="quarter" idx="16" hasCustomPrompt="1"/>
          </p:nvPr>
        </p:nvSpPr>
        <p:spPr>
          <a:xfrm>
            <a:off x="9304020" y="5182969"/>
            <a:ext cx="2451002" cy="1304925"/>
          </a:xfrm>
          <a:prstGeom prst="rect">
            <a:avLst/>
          </a:prstGeom>
          <a:solidFill>
            <a:schemeClr val="bg1">
              <a:alpha val="30000"/>
            </a:schemeClr>
          </a:solidFill>
          <a:ln>
            <a:solidFill>
              <a:schemeClr val="bg2"/>
            </a:solidFill>
          </a:ln>
          <a:effectLst/>
        </p:spPr>
        <p:txBody>
          <a:bodyPr vert="horz" lIns="91420" tIns="45711" rIns="91420" bIns="45711" rtlCol="0" anchor="ctr" anchorCtr="0">
            <a:normAutofit/>
          </a:bodyPr>
          <a:lstStyle>
            <a:lvl1pPr marL="0" indent="0" algn="ctr" defTabSz="914209"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a:t>Insert photo here</a:t>
            </a:r>
          </a:p>
        </p:txBody>
      </p:sp>
      <p:sp>
        <p:nvSpPr>
          <p:cNvPr id="20" name="Rectangle 5"/>
          <p:cNvSpPr>
            <a:spLocks noChangeArrowheads="1"/>
          </p:cNvSpPr>
          <p:nvPr userDrawn="1"/>
        </p:nvSpPr>
        <p:spPr bwMode="ltGray">
          <a:xfrm>
            <a:off x="10515210" y="6576167"/>
            <a:ext cx="916017" cy="206014"/>
          </a:xfrm>
          <a:prstGeom prst="rect">
            <a:avLst/>
          </a:prstGeom>
          <a:noFill/>
          <a:ln w="9525">
            <a:noFill/>
            <a:miter lim="800000"/>
            <a:headEnd/>
            <a:tailEnd/>
          </a:ln>
          <a:effectLst/>
        </p:spPr>
        <p:txBody>
          <a:bodyPr wrap="none" lIns="82104" tIns="41051" rIns="82104" bIns="41051" anchor="b">
            <a:spAutoFit/>
          </a:bodyPr>
          <a:lstStyle/>
          <a:p>
            <a:pPr algn="r" defTabSz="814217" fontAlgn="auto">
              <a:spcBef>
                <a:spcPts val="0"/>
              </a:spcBef>
              <a:spcAft>
                <a:spcPts val="0"/>
              </a:spcAft>
            </a:pPr>
            <a:r>
              <a:rPr lang="en-US" sz="800" dirty="0">
                <a:solidFill>
                  <a:srgbClr val="FFFFFF"/>
                </a:solidFill>
                <a:latin typeface="CiscoSansTT Light"/>
                <a:cs typeface="CiscoSans Thin"/>
              </a:rPr>
              <a:t>Cisco Confidential</a:t>
            </a:r>
          </a:p>
        </p:txBody>
      </p:sp>
      <p:sp>
        <p:nvSpPr>
          <p:cNvPr id="22" name="Rectangle 7"/>
          <p:cNvSpPr>
            <a:spLocks noChangeArrowheads="1"/>
          </p:cNvSpPr>
          <p:nvPr userDrawn="1"/>
        </p:nvSpPr>
        <p:spPr bwMode="ltGray">
          <a:xfrm>
            <a:off x="11551102" y="6572063"/>
            <a:ext cx="287640" cy="206014"/>
          </a:xfrm>
          <a:prstGeom prst="rect">
            <a:avLst/>
          </a:prstGeom>
          <a:noFill/>
          <a:ln w="9525" algn="ctr">
            <a:noFill/>
            <a:miter lim="800000"/>
            <a:headEnd/>
            <a:tailEnd/>
          </a:ln>
          <a:effectLst/>
        </p:spPr>
        <p:txBody>
          <a:bodyPr wrap="none" lIns="82104" tIns="41051" rIns="82104" bIns="41051" anchor="b">
            <a:spAutoFit/>
          </a:bodyPr>
          <a:lstStyle/>
          <a:p>
            <a:pPr algn="r" defTabSz="814217" fontAlgn="auto">
              <a:spcBef>
                <a:spcPts val="0"/>
              </a:spcBef>
              <a:spcAft>
                <a:spcPts val="0"/>
              </a:spcAft>
            </a:pPr>
            <a:fld id="{DFCF27A5-1A5B-48D3-A060-2758FFBB1ADD}" type="slidenum">
              <a:rPr lang="en-US" sz="800">
                <a:solidFill>
                  <a:srgbClr val="FFFFFF"/>
                </a:solidFill>
                <a:latin typeface="CiscoSansTT Light"/>
                <a:cs typeface="CiscoSans Thin"/>
              </a:rPr>
              <a:pPr algn="r" defTabSz="814217" fontAlgn="auto">
                <a:spcBef>
                  <a:spcPts val="0"/>
                </a:spcBef>
                <a:spcAft>
                  <a:spcPts val="0"/>
                </a:spcAft>
              </a:pPr>
              <a:t>‹#›</a:t>
            </a:fld>
            <a:endParaRPr lang="en-US" sz="800" dirty="0">
              <a:solidFill>
                <a:srgbClr val="FFFFFF"/>
              </a:solidFill>
              <a:latin typeface="CiscoSansTT Light"/>
              <a:cs typeface="CiscoSans Thin"/>
            </a:endParaRPr>
          </a:p>
        </p:txBody>
      </p:sp>
      <p:sp>
        <p:nvSpPr>
          <p:cNvPr id="19" name="Rectangle 4"/>
          <p:cNvSpPr>
            <a:spLocks noChangeArrowheads="1"/>
          </p:cNvSpPr>
          <p:nvPr userDrawn="1"/>
        </p:nvSpPr>
        <p:spPr bwMode="ltGray">
          <a:xfrm>
            <a:off x="389299" y="6555491"/>
            <a:ext cx="4559499" cy="206014"/>
          </a:xfrm>
          <a:prstGeom prst="rect">
            <a:avLst/>
          </a:prstGeom>
          <a:noFill/>
          <a:ln w="9525">
            <a:noFill/>
            <a:miter lim="800000"/>
            <a:headEnd/>
            <a:tailEnd/>
          </a:ln>
          <a:effectLst/>
        </p:spPr>
        <p:txBody>
          <a:bodyPr wrap="square" lIns="82104" tIns="41051" rIns="82104" bIns="41051" anchor="b" anchorCtr="0">
            <a:spAutoFit/>
          </a:bodyPr>
          <a:lstStyle/>
          <a:p>
            <a:pPr defTabSz="814217" fontAlgn="auto">
              <a:spcBef>
                <a:spcPts val="0"/>
              </a:spcBef>
              <a:spcAft>
                <a:spcPts val="0"/>
              </a:spcAft>
            </a:pPr>
            <a:r>
              <a:rPr lang="en-US" sz="800" dirty="0">
                <a:solidFill>
                  <a:srgbClr val="FFFFFF"/>
                </a:solidFill>
                <a:latin typeface="CiscoSansTT Light"/>
                <a:cs typeface="CiscoSans Thin"/>
              </a:rPr>
              <a:t>© 2013-2014  Cisco and/or its affiliates. All rights reserved.</a:t>
            </a:r>
          </a:p>
        </p:txBody>
      </p:sp>
    </p:spTree>
    <p:extLst>
      <p:ext uri="{BB962C8B-B14F-4D97-AF65-F5344CB8AC3E}">
        <p14:creationId xmlns:p14="http://schemas.microsoft.com/office/powerpoint/2010/main" val="28933200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p:cSld name="single photo with caption">
    <p:bg>
      <p:bgRef idx="1001">
        <a:schemeClr val="bg2"/>
      </p:bgRef>
    </p:bg>
    <p:spTree>
      <p:nvGrpSpPr>
        <p:cNvPr id="1" name=""/>
        <p:cNvGrpSpPr/>
        <p:nvPr/>
      </p:nvGrpSpPr>
      <p:grpSpPr>
        <a:xfrm>
          <a:off x="0" y="0"/>
          <a:ext cx="0" cy="0"/>
          <a:chOff x="0" y="0"/>
          <a:chExt cx="0" cy="0"/>
        </a:xfrm>
      </p:grpSpPr>
      <p:sp>
        <p:nvSpPr>
          <p:cNvPr id="29" name="Rectangle 28"/>
          <p:cNvSpPr/>
          <p:nvPr/>
        </p:nvSpPr>
        <p:spPr>
          <a:xfrm>
            <a:off x="2521843" y="795528"/>
            <a:ext cx="7130463"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defTabSz="609417" fontAlgn="auto">
              <a:spcBef>
                <a:spcPts val="0"/>
              </a:spcBef>
              <a:spcAft>
                <a:spcPts val="0"/>
              </a:spcAft>
            </a:pPr>
            <a:endParaRPr lang="en-US" sz="2400">
              <a:solidFill>
                <a:srgbClr val="FFFFFF"/>
              </a:solidFill>
              <a:latin typeface="CiscoSansTT ExtraLight"/>
            </a:endParaRPr>
          </a:p>
        </p:txBody>
      </p:sp>
      <p:sp>
        <p:nvSpPr>
          <p:cNvPr id="23" name="Rectangle 22"/>
          <p:cNvSpPr/>
          <p:nvPr userDrawn="1"/>
        </p:nvSpPr>
        <p:spPr>
          <a:xfrm>
            <a:off x="2521843" y="4794355"/>
            <a:ext cx="7128213" cy="99637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defTabSz="609417" fontAlgn="auto">
              <a:spcBef>
                <a:spcPts val="0"/>
              </a:spcBef>
              <a:spcAft>
                <a:spcPts val="0"/>
              </a:spcAft>
            </a:pPr>
            <a:endParaRPr lang="en-US" sz="2400">
              <a:solidFill>
                <a:srgbClr val="FFFFFF"/>
              </a:solidFill>
              <a:latin typeface="CiscoSansTT ExtraLight"/>
            </a:endParaRPr>
          </a:p>
        </p:txBody>
      </p:sp>
      <p:sp>
        <p:nvSpPr>
          <p:cNvPr id="26" name="Picture Placeholder 25"/>
          <p:cNvSpPr>
            <a:spLocks noGrp="1"/>
          </p:cNvSpPr>
          <p:nvPr>
            <p:ph type="pic" sz="quarter" idx="10"/>
          </p:nvPr>
        </p:nvSpPr>
        <p:spPr>
          <a:xfrm>
            <a:off x="2532991" y="795528"/>
            <a:ext cx="7103800" cy="4005072"/>
          </a:xfrm>
          <a:prstGeom prst="rect">
            <a:avLst/>
          </a:prstGeom>
          <a:solidFill>
            <a:schemeClr val="bg1">
              <a:alpha val="30000"/>
            </a:schemeClr>
          </a:solidFill>
          <a:ln>
            <a:solidFill>
              <a:schemeClr val="bg2"/>
            </a:solidFill>
          </a:ln>
          <a:effectLst/>
        </p:spPr>
        <p:txBody>
          <a:bodyPr lIns="121883" tIns="60941" rIns="121883" bIns="60941" anchor="ctr" anchorCtr="0"/>
          <a:lstStyle>
            <a:lvl1pPr algn="ctr">
              <a:buFontTx/>
              <a:buNone/>
              <a:defRPr>
                <a:solidFill>
                  <a:schemeClr val="tx1"/>
                </a:solidFill>
                <a:latin typeface="+mj-lt"/>
              </a:defRPr>
            </a:lvl1pPr>
          </a:lstStyle>
          <a:p>
            <a:r>
              <a:rPr lang="en-US"/>
              <a:t>Drag picture to placeholder or click icon to add</a:t>
            </a:r>
            <a:endParaRPr lang="en-US" dirty="0"/>
          </a:p>
        </p:txBody>
      </p:sp>
      <p:sp>
        <p:nvSpPr>
          <p:cNvPr id="11" name="Title 10"/>
          <p:cNvSpPr>
            <a:spLocks noGrp="1"/>
          </p:cNvSpPr>
          <p:nvPr>
            <p:ph type="title"/>
          </p:nvPr>
        </p:nvSpPr>
        <p:spPr>
          <a:xfrm>
            <a:off x="2753777" y="4873439"/>
            <a:ext cx="6763665" cy="838200"/>
          </a:xfrm>
        </p:spPr>
        <p:txBody>
          <a:bodyPr anchor="ctr"/>
          <a:lstStyle>
            <a:lvl1pPr>
              <a:defRPr sz="2700">
                <a:solidFill>
                  <a:schemeClr val="tx1"/>
                </a:solidFill>
                <a:latin typeface="+mj-lt"/>
              </a:defRPr>
            </a:lvl1pPr>
          </a:lstStyle>
          <a:p>
            <a:r>
              <a:rPr lang="en-US"/>
              <a:t>Click to edit Master title style</a:t>
            </a:r>
            <a:endParaRPr lang="en-US" dirty="0"/>
          </a:p>
        </p:txBody>
      </p:sp>
      <p:sp>
        <p:nvSpPr>
          <p:cNvPr id="10" name="Rectangle 7"/>
          <p:cNvSpPr>
            <a:spLocks noChangeArrowheads="1"/>
          </p:cNvSpPr>
          <p:nvPr userDrawn="1"/>
        </p:nvSpPr>
        <p:spPr bwMode="ltGray">
          <a:xfrm>
            <a:off x="11551093" y="6549658"/>
            <a:ext cx="287648" cy="206018"/>
          </a:xfrm>
          <a:prstGeom prst="rect">
            <a:avLst/>
          </a:prstGeom>
          <a:noFill/>
          <a:ln w="9525" algn="ctr">
            <a:noFill/>
            <a:miter lim="800000"/>
            <a:headEnd/>
            <a:tailEnd/>
          </a:ln>
          <a:effectLst/>
        </p:spPr>
        <p:txBody>
          <a:bodyPr wrap="none" lIns="82108" tIns="41053" rIns="82108" bIns="41053" anchor="b">
            <a:spAutoFit/>
          </a:bodyPr>
          <a:lstStyle/>
          <a:p>
            <a:pPr algn="r" defTabSz="814251" fontAlgn="auto">
              <a:spcBef>
                <a:spcPts val="0"/>
              </a:spcBef>
              <a:spcAft>
                <a:spcPts val="0"/>
              </a:spcAft>
            </a:pPr>
            <a:fld id="{DFCF27A5-1A5B-48D3-A060-2758FFBB1ADD}" type="slidenum">
              <a:rPr lang="en-US" sz="800">
                <a:solidFill>
                  <a:srgbClr val="272848"/>
                </a:solidFill>
                <a:latin typeface="CiscoSansTT Light"/>
              </a:rPr>
              <a:pPr algn="r" defTabSz="814251" fontAlgn="auto">
                <a:spcBef>
                  <a:spcPts val="0"/>
                </a:spcBef>
                <a:spcAft>
                  <a:spcPts val="0"/>
                </a:spcAft>
              </a:pPr>
              <a:t>‹#›</a:t>
            </a:fld>
            <a:endParaRPr lang="en-US" sz="800" dirty="0">
              <a:solidFill>
                <a:srgbClr val="272848"/>
              </a:solidFill>
              <a:latin typeface="CiscoSansTT Light"/>
            </a:endParaRPr>
          </a:p>
        </p:txBody>
      </p:sp>
      <p:sp>
        <p:nvSpPr>
          <p:cNvPr id="15" name="Rectangle 5"/>
          <p:cNvSpPr>
            <a:spLocks noChangeArrowheads="1"/>
          </p:cNvSpPr>
          <p:nvPr userDrawn="1"/>
        </p:nvSpPr>
        <p:spPr bwMode="ltGray">
          <a:xfrm>
            <a:off x="10515210" y="6576167"/>
            <a:ext cx="916017" cy="206014"/>
          </a:xfrm>
          <a:prstGeom prst="rect">
            <a:avLst/>
          </a:prstGeom>
          <a:noFill/>
          <a:ln w="9525">
            <a:noFill/>
            <a:miter lim="800000"/>
            <a:headEnd/>
            <a:tailEnd/>
          </a:ln>
          <a:effectLst/>
        </p:spPr>
        <p:txBody>
          <a:bodyPr wrap="none" lIns="82104" tIns="41051" rIns="82104" bIns="41051" anchor="b">
            <a:spAutoFit/>
          </a:bodyPr>
          <a:lstStyle/>
          <a:p>
            <a:pPr algn="r" defTabSz="814217" fontAlgn="auto">
              <a:spcBef>
                <a:spcPts val="0"/>
              </a:spcBef>
              <a:spcAft>
                <a:spcPts val="0"/>
              </a:spcAft>
            </a:pPr>
            <a:r>
              <a:rPr lang="en-US" sz="800" dirty="0">
                <a:solidFill>
                  <a:srgbClr val="FFFFFF"/>
                </a:solidFill>
                <a:latin typeface="CiscoSansTT Light"/>
                <a:cs typeface="CiscoSans Thin"/>
              </a:rPr>
              <a:t>Cisco Confidential</a:t>
            </a:r>
          </a:p>
        </p:txBody>
      </p:sp>
      <p:sp>
        <p:nvSpPr>
          <p:cNvPr id="16" name="Rectangle 7"/>
          <p:cNvSpPr>
            <a:spLocks noChangeArrowheads="1"/>
          </p:cNvSpPr>
          <p:nvPr userDrawn="1"/>
        </p:nvSpPr>
        <p:spPr bwMode="ltGray">
          <a:xfrm>
            <a:off x="11551102" y="6572063"/>
            <a:ext cx="287640" cy="206014"/>
          </a:xfrm>
          <a:prstGeom prst="rect">
            <a:avLst/>
          </a:prstGeom>
          <a:noFill/>
          <a:ln w="9525" algn="ctr">
            <a:noFill/>
            <a:miter lim="800000"/>
            <a:headEnd/>
            <a:tailEnd/>
          </a:ln>
          <a:effectLst/>
        </p:spPr>
        <p:txBody>
          <a:bodyPr wrap="none" lIns="82104" tIns="41051" rIns="82104" bIns="41051" anchor="b">
            <a:spAutoFit/>
          </a:bodyPr>
          <a:lstStyle/>
          <a:p>
            <a:pPr algn="r" defTabSz="814217" fontAlgn="auto">
              <a:spcBef>
                <a:spcPts val="0"/>
              </a:spcBef>
              <a:spcAft>
                <a:spcPts val="0"/>
              </a:spcAft>
            </a:pPr>
            <a:fld id="{DFCF27A5-1A5B-48D3-A060-2758FFBB1ADD}" type="slidenum">
              <a:rPr lang="en-US" sz="800">
                <a:solidFill>
                  <a:srgbClr val="FFFFFF"/>
                </a:solidFill>
                <a:latin typeface="CiscoSansTT Light"/>
                <a:cs typeface="CiscoSans Thin"/>
              </a:rPr>
              <a:pPr algn="r" defTabSz="814217" fontAlgn="auto">
                <a:spcBef>
                  <a:spcPts val="0"/>
                </a:spcBef>
                <a:spcAft>
                  <a:spcPts val="0"/>
                </a:spcAft>
              </a:pPr>
              <a:t>‹#›</a:t>
            </a:fld>
            <a:endParaRPr lang="en-US" sz="800" dirty="0">
              <a:solidFill>
                <a:srgbClr val="FFFFFF"/>
              </a:solidFill>
              <a:latin typeface="CiscoSansTT Light"/>
              <a:cs typeface="CiscoSans Thin"/>
            </a:endParaRPr>
          </a:p>
        </p:txBody>
      </p:sp>
      <p:sp>
        <p:nvSpPr>
          <p:cNvPr id="14" name="Rectangle 4"/>
          <p:cNvSpPr>
            <a:spLocks noChangeArrowheads="1"/>
          </p:cNvSpPr>
          <p:nvPr userDrawn="1"/>
        </p:nvSpPr>
        <p:spPr bwMode="ltGray">
          <a:xfrm>
            <a:off x="389299" y="6555491"/>
            <a:ext cx="4559499" cy="206014"/>
          </a:xfrm>
          <a:prstGeom prst="rect">
            <a:avLst/>
          </a:prstGeom>
          <a:noFill/>
          <a:ln w="9525">
            <a:noFill/>
            <a:miter lim="800000"/>
            <a:headEnd/>
            <a:tailEnd/>
          </a:ln>
          <a:effectLst/>
        </p:spPr>
        <p:txBody>
          <a:bodyPr wrap="square" lIns="82104" tIns="41051" rIns="82104" bIns="41051" anchor="b" anchorCtr="0">
            <a:spAutoFit/>
          </a:bodyPr>
          <a:lstStyle/>
          <a:p>
            <a:pPr defTabSz="814217" fontAlgn="auto">
              <a:spcBef>
                <a:spcPts val="0"/>
              </a:spcBef>
              <a:spcAft>
                <a:spcPts val="0"/>
              </a:spcAft>
            </a:pPr>
            <a:r>
              <a:rPr lang="en-US" sz="800" dirty="0">
                <a:solidFill>
                  <a:srgbClr val="FFFFFF"/>
                </a:solidFill>
                <a:latin typeface="CiscoSansTT Light"/>
                <a:cs typeface="CiscoSans Thin"/>
              </a:rPr>
              <a:t>© 2013-2014  Cisco and/or its affiliates. All rights reserved.</a:t>
            </a:r>
          </a:p>
        </p:txBody>
      </p:sp>
    </p:spTree>
    <p:extLst>
      <p:ext uri="{BB962C8B-B14F-4D97-AF65-F5344CB8AC3E}">
        <p14:creationId xmlns:p14="http://schemas.microsoft.com/office/powerpoint/2010/main" val="3859910118"/>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p:cSld name="Small photo_top left">
    <p:bg>
      <p:bgRef idx="1001">
        <a:schemeClr val="bg2"/>
      </p:bgRef>
    </p:bg>
    <p:spTree>
      <p:nvGrpSpPr>
        <p:cNvPr id="1" name=""/>
        <p:cNvGrpSpPr/>
        <p:nvPr/>
      </p:nvGrpSpPr>
      <p:grpSpPr>
        <a:xfrm>
          <a:off x="0" y="0"/>
          <a:ext cx="0" cy="0"/>
          <a:chOff x="0" y="0"/>
          <a:chExt cx="0" cy="0"/>
        </a:xfrm>
      </p:grpSpPr>
      <p:sp>
        <p:nvSpPr>
          <p:cNvPr id="32" name="Rectangle 31"/>
          <p:cNvSpPr/>
          <p:nvPr/>
        </p:nvSpPr>
        <p:spPr>
          <a:xfrm>
            <a:off x="450988" y="310896"/>
            <a:ext cx="4363599"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defTabSz="609417" fontAlgn="auto">
              <a:spcBef>
                <a:spcPts val="0"/>
              </a:spcBef>
              <a:spcAft>
                <a:spcPts val="0"/>
              </a:spcAft>
            </a:pPr>
            <a:endParaRPr lang="en-US" sz="2400">
              <a:solidFill>
                <a:srgbClr val="FFFFFF"/>
              </a:solidFill>
              <a:latin typeface="CiscoSansTT ExtraLight"/>
            </a:endParaRPr>
          </a:p>
        </p:txBody>
      </p:sp>
      <p:sp>
        <p:nvSpPr>
          <p:cNvPr id="26" name="Picture Placeholder 25"/>
          <p:cNvSpPr>
            <a:spLocks noGrp="1"/>
          </p:cNvSpPr>
          <p:nvPr>
            <p:ph type="pic" sz="quarter" idx="10"/>
          </p:nvPr>
        </p:nvSpPr>
        <p:spPr>
          <a:xfrm>
            <a:off x="450988" y="310896"/>
            <a:ext cx="4363599" cy="2459736"/>
          </a:xfrm>
          <a:prstGeom prst="rect">
            <a:avLst/>
          </a:prstGeom>
          <a:solidFill>
            <a:schemeClr val="bg1">
              <a:alpha val="30000"/>
            </a:schemeClr>
          </a:solidFill>
          <a:ln>
            <a:solidFill>
              <a:schemeClr val="bg2"/>
            </a:solidFill>
          </a:ln>
          <a:effectLst/>
        </p:spPr>
        <p:txBody>
          <a:bodyPr vert="horz" lIns="91424" tIns="45713" rIns="91424" bIns="45713" rtlCol="0" anchor="ctr" anchorCtr="0">
            <a:normAutofit/>
          </a:bodyPr>
          <a:lstStyle>
            <a:lvl1pPr marL="0" indent="0" algn="ctr" defTabSz="914247"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tx1"/>
                </a:solidFill>
                <a:latin typeface="+mj-lt"/>
                <a:ea typeface="+mn-ea"/>
                <a:cs typeface="+mn-cs"/>
              </a:defRPr>
            </a:lvl1pPr>
          </a:lstStyle>
          <a:p>
            <a:r>
              <a:rPr lang="en-US"/>
              <a:t>Drag picture to placeholder or click icon to add</a:t>
            </a:r>
            <a:endParaRPr lang="en-US" dirty="0"/>
          </a:p>
        </p:txBody>
      </p:sp>
      <p:sp>
        <p:nvSpPr>
          <p:cNvPr id="9" name="Title 8"/>
          <p:cNvSpPr>
            <a:spLocks noGrp="1"/>
          </p:cNvSpPr>
          <p:nvPr>
            <p:ph type="title" hasCustomPrompt="1"/>
          </p:nvPr>
        </p:nvSpPr>
        <p:spPr>
          <a:xfrm>
            <a:off x="317373" y="3429000"/>
            <a:ext cx="9343297" cy="1421928"/>
          </a:xfrm>
        </p:spPr>
        <p:txBody>
          <a:bodyPr anchor="t">
            <a:noAutofit/>
          </a:bodyPr>
          <a:lstStyle>
            <a:lvl1pPr marL="0" marR="0" indent="0" algn="l" defTabSz="914247" rtl="0" eaLnBrk="1" fontAlgn="auto" latinLnBrk="0" hangingPunct="1">
              <a:lnSpc>
                <a:spcPct val="80000"/>
              </a:lnSpc>
              <a:spcBef>
                <a:spcPct val="0"/>
              </a:spcBef>
              <a:spcAft>
                <a:spcPts val="0"/>
              </a:spcAft>
              <a:buClrTx/>
              <a:buSzTx/>
              <a:buFontTx/>
              <a:buNone/>
              <a:tabLst/>
              <a:defRPr sz="6000">
                <a:solidFill>
                  <a:schemeClr val="tx1"/>
                </a:solidFill>
                <a:latin typeface="+mj-lt"/>
              </a:defRPr>
            </a:lvl1pPr>
          </a:lstStyle>
          <a:p>
            <a:r>
              <a:rPr lang="en-US" dirty="0"/>
              <a:t>Large photo </a:t>
            </a:r>
            <a:br>
              <a:rPr lang="en-US" dirty="0"/>
            </a:br>
            <a:r>
              <a:rPr lang="en-US" dirty="0"/>
              <a:t>caption here.</a:t>
            </a:r>
          </a:p>
        </p:txBody>
      </p:sp>
      <p:sp>
        <p:nvSpPr>
          <p:cNvPr id="8" name="Rectangle 4"/>
          <p:cNvSpPr>
            <a:spLocks noChangeArrowheads="1"/>
          </p:cNvSpPr>
          <p:nvPr userDrawn="1"/>
        </p:nvSpPr>
        <p:spPr bwMode="ltGray">
          <a:xfrm>
            <a:off x="389299" y="6555494"/>
            <a:ext cx="4559499" cy="206018"/>
          </a:xfrm>
          <a:prstGeom prst="rect">
            <a:avLst/>
          </a:prstGeom>
          <a:noFill/>
          <a:ln w="9525">
            <a:noFill/>
            <a:miter lim="800000"/>
            <a:headEnd/>
            <a:tailEnd/>
          </a:ln>
          <a:effectLst/>
        </p:spPr>
        <p:txBody>
          <a:bodyPr wrap="square" lIns="82108" tIns="41053" rIns="82108" bIns="41053" anchor="b" anchorCtr="0">
            <a:spAutoFit/>
          </a:bodyPr>
          <a:lstStyle/>
          <a:p>
            <a:pPr defTabSz="814251" fontAlgn="auto">
              <a:spcBef>
                <a:spcPts val="0"/>
              </a:spcBef>
              <a:spcAft>
                <a:spcPts val="0"/>
              </a:spcAft>
            </a:pPr>
            <a:r>
              <a:rPr lang="en-US" sz="800" dirty="0">
                <a:solidFill>
                  <a:srgbClr val="272848"/>
                </a:solidFill>
                <a:latin typeface="CiscoSansTT ExtraLight"/>
              </a:rPr>
              <a:t>© 2013  Cisco and/or its affiliates. All rights reserved.</a:t>
            </a:r>
          </a:p>
        </p:txBody>
      </p:sp>
      <p:sp>
        <p:nvSpPr>
          <p:cNvPr id="10" name="Rectangle 7"/>
          <p:cNvSpPr>
            <a:spLocks noChangeArrowheads="1"/>
          </p:cNvSpPr>
          <p:nvPr userDrawn="1"/>
        </p:nvSpPr>
        <p:spPr bwMode="ltGray">
          <a:xfrm>
            <a:off x="11551093" y="6549658"/>
            <a:ext cx="287648" cy="206018"/>
          </a:xfrm>
          <a:prstGeom prst="rect">
            <a:avLst/>
          </a:prstGeom>
          <a:noFill/>
          <a:ln w="9525" algn="ctr">
            <a:noFill/>
            <a:miter lim="800000"/>
            <a:headEnd/>
            <a:tailEnd/>
          </a:ln>
          <a:effectLst/>
        </p:spPr>
        <p:txBody>
          <a:bodyPr wrap="none" lIns="82108" tIns="41053" rIns="82108" bIns="41053" anchor="b">
            <a:spAutoFit/>
          </a:bodyPr>
          <a:lstStyle/>
          <a:p>
            <a:pPr algn="r" defTabSz="814251" fontAlgn="auto">
              <a:spcBef>
                <a:spcPts val="0"/>
              </a:spcBef>
              <a:spcAft>
                <a:spcPts val="0"/>
              </a:spcAft>
            </a:pPr>
            <a:fld id="{DFCF27A5-1A5B-48D3-A060-2758FFBB1ADD}" type="slidenum">
              <a:rPr lang="en-US" sz="800">
                <a:solidFill>
                  <a:srgbClr val="272848"/>
                </a:solidFill>
                <a:latin typeface="CiscoSansTT Light"/>
              </a:rPr>
              <a:pPr algn="r" defTabSz="814251" fontAlgn="auto">
                <a:spcBef>
                  <a:spcPts val="0"/>
                </a:spcBef>
                <a:spcAft>
                  <a:spcPts val="0"/>
                </a:spcAft>
              </a:pPr>
              <a:t>‹#›</a:t>
            </a:fld>
            <a:endParaRPr lang="en-US" sz="800" dirty="0">
              <a:solidFill>
                <a:srgbClr val="272848"/>
              </a:solidFill>
              <a:latin typeface="CiscoSansTT Light"/>
            </a:endParaRPr>
          </a:p>
        </p:txBody>
      </p:sp>
      <p:sp>
        <p:nvSpPr>
          <p:cNvPr id="14" name="Rectangle 5"/>
          <p:cNvSpPr>
            <a:spLocks noChangeArrowheads="1"/>
          </p:cNvSpPr>
          <p:nvPr userDrawn="1"/>
        </p:nvSpPr>
        <p:spPr bwMode="ltGray">
          <a:xfrm>
            <a:off x="10515210" y="6576167"/>
            <a:ext cx="916017" cy="206014"/>
          </a:xfrm>
          <a:prstGeom prst="rect">
            <a:avLst/>
          </a:prstGeom>
          <a:noFill/>
          <a:ln w="9525">
            <a:noFill/>
            <a:miter lim="800000"/>
            <a:headEnd/>
            <a:tailEnd/>
          </a:ln>
          <a:effectLst/>
        </p:spPr>
        <p:txBody>
          <a:bodyPr wrap="none" lIns="82104" tIns="41051" rIns="82104" bIns="41051" anchor="b">
            <a:spAutoFit/>
          </a:bodyPr>
          <a:lstStyle/>
          <a:p>
            <a:pPr algn="r" defTabSz="814217" fontAlgn="auto">
              <a:spcBef>
                <a:spcPts val="0"/>
              </a:spcBef>
              <a:spcAft>
                <a:spcPts val="0"/>
              </a:spcAft>
            </a:pPr>
            <a:r>
              <a:rPr lang="en-US" sz="800" dirty="0">
                <a:solidFill>
                  <a:srgbClr val="FFFFFF"/>
                </a:solidFill>
                <a:latin typeface="CiscoSansTT Light"/>
                <a:cs typeface="CiscoSans Thin"/>
              </a:rPr>
              <a:t>Cisco Confidential</a:t>
            </a:r>
          </a:p>
        </p:txBody>
      </p:sp>
      <p:sp>
        <p:nvSpPr>
          <p:cNvPr id="15" name="Rectangle 7"/>
          <p:cNvSpPr>
            <a:spLocks noChangeArrowheads="1"/>
          </p:cNvSpPr>
          <p:nvPr userDrawn="1"/>
        </p:nvSpPr>
        <p:spPr bwMode="ltGray">
          <a:xfrm>
            <a:off x="11551102" y="6572063"/>
            <a:ext cx="287640" cy="206014"/>
          </a:xfrm>
          <a:prstGeom prst="rect">
            <a:avLst/>
          </a:prstGeom>
          <a:noFill/>
          <a:ln w="9525" algn="ctr">
            <a:noFill/>
            <a:miter lim="800000"/>
            <a:headEnd/>
            <a:tailEnd/>
          </a:ln>
          <a:effectLst/>
        </p:spPr>
        <p:txBody>
          <a:bodyPr wrap="none" lIns="82104" tIns="41051" rIns="82104" bIns="41051" anchor="b">
            <a:spAutoFit/>
          </a:bodyPr>
          <a:lstStyle/>
          <a:p>
            <a:pPr algn="r" defTabSz="814217" fontAlgn="auto">
              <a:spcBef>
                <a:spcPts val="0"/>
              </a:spcBef>
              <a:spcAft>
                <a:spcPts val="0"/>
              </a:spcAft>
            </a:pPr>
            <a:fld id="{DFCF27A5-1A5B-48D3-A060-2758FFBB1ADD}" type="slidenum">
              <a:rPr lang="en-US" sz="800">
                <a:solidFill>
                  <a:srgbClr val="FFFFFF"/>
                </a:solidFill>
                <a:latin typeface="CiscoSansTT Light"/>
                <a:cs typeface="CiscoSans Thin"/>
              </a:rPr>
              <a:pPr algn="r" defTabSz="814217" fontAlgn="auto">
                <a:spcBef>
                  <a:spcPts val="0"/>
                </a:spcBef>
                <a:spcAft>
                  <a:spcPts val="0"/>
                </a:spcAft>
              </a:pPr>
              <a:t>‹#›</a:t>
            </a:fld>
            <a:endParaRPr lang="en-US" sz="800" dirty="0">
              <a:solidFill>
                <a:srgbClr val="FFFFFF"/>
              </a:solidFill>
              <a:latin typeface="CiscoSansTT Light"/>
              <a:cs typeface="CiscoSans Thin"/>
            </a:endParaRPr>
          </a:p>
        </p:txBody>
      </p:sp>
      <p:sp>
        <p:nvSpPr>
          <p:cNvPr id="11" name="Rectangle 4"/>
          <p:cNvSpPr>
            <a:spLocks noChangeArrowheads="1"/>
          </p:cNvSpPr>
          <p:nvPr userDrawn="1"/>
        </p:nvSpPr>
        <p:spPr bwMode="ltGray">
          <a:xfrm>
            <a:off x="389299" y="6555491"/>
            <a:ext cx="4559499" cy="206014"/>
          </a:xfrm>
          <a:prstGeom prst="rect">
            <a:avLst/>
          </a:prstGeom>
          <a:noFill/>
          <a:ln w="9525">
            <a:noFill/>
            <a:miter lim="800000"/>
            <a:headEnd/>
            <a:tailEnd/>
          </a:ln>
          <a:effectLst/>
        </p:spPr>
        <p:txBody>
          <a:bodyPr wrap="square" lIns="82104" tIns="41051" rIns="82104" bIns="41051" anchor="b" anchorCtr="0">
            <a:spAutoFit/>
          </a:bodyPr>
          <a:lstStyle/>
          <a:p>
            <a:pPr defTabSz="814217" fontAlgn="auto">
              <a:spcBef>
                <a:spcPts val="0"/>
              </a:spcBef>
              <a:spcAft>
                <a:spcPts val="0"/>
              </a:spcAft>
            </a:pPr>
            <a:r>
              <a:rPr lang="en-US" sz="800" dirty="0">
                <a:solidFill>
                  <a:srgbClr val="FFFFFF"/>
                </a:solidFill>
                <a:latin typeface="CiscoSansTT Light"/>
                <a:cs typeface="CiscoSans Thin"/>
              </a:rPr>
              <a:t>© 2013-2014  Cisco and/or its affiliates. All rights reserved.</a:t>
            </a:r>
          </a:p>
        </p:txBody>
      </p:sp>
    </p:spTree>
    <p:extLst>
      <p:ext uri="{BB962C8B-B14F-4D97-AF65-F5344CB8AC3E}">
        <p14:creationId xmlns:p14="http://schemas.microsoft.com/office/powerpoint/2010/main" val="3695358916"/>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p:cSld name="Portrait photo_right side">
    <p:bg>
      <p:bgRef idx="1001">
        <a:schemeClr val="bg2"/>
      </p:bgRef>
    </p:bg>
    <p:spTree>
      <p:nvGrpSpPr>
        <p:cNvPr id="1" name=""/>
        <p:cNvGrpSpPr/>
        <p:nvPr/>
      </p:nvGrpSpPr>
      <p:grpSpPr>
        <a:xfrm>
          <a:off x="0" y="0"/>
          <a:ext cx="0" cy="0"/>
          <a:chOff x="0" y="0"/>
          <a:chExt cx="0" cy="0"/>
        </a:xfrm>
      </p:grpSpPr>
      <p:sp>
        <p:nvSpPr>
          <p:cNvPr id="40" name="Rectangle 39"/>
          <p:cNvSpPr/>
          <p:nvPr/>
        </p:nvSpPr>
        <p:spPr>
          <a:xfrm>
            <a:off x="6655098" y="859536"/>
            <a:ext cx="4838964"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defTabSz="609417" fontAlgn="auto">
              <a:spcBef>
                <a:spcPts val="0"/>
              </a:spcBef>
              <a:spcAft>
                <a:spcPts val="0"/>
              </a:spcAft>
            </a:pPr>
            <a:endParaRPr lang="en-US" sz="2400">
              <a:solidFill>
                <a:srgbClr val="FFFFFF"/>
              </a:solidFill>
              <a:latin typeface="CiscoSansTT ExtraLight"/>
            </a:endParaRPr>
          </a:p>
        </p:txBody>
      </p:sp>
      <p:sp>
        <p:nvSpPr>
          <p:cNvPr id="26" name="Picture Placeholder 25"/>
          <p:cNvSpPr>
            <a:spLocks noGrp="1"/>
          </p:cNvSpPr>
          <p:nvPr>
            <p:ph type="pic" sz="quarter" idx="10"/>
          </p:nvPr>
        </p:nvSpPr>
        <p:spPr>
          <a:xfrm>
            <a:off x="6655098" y="859536"/>
            <a:ext cx="4838964" cy="5029200"/>
          </a:xfrm>
          <a:prstGeom prst="rect">
            <a:avLst/>
          </a:prstGeom>
          <a:solidFill>
            <a:schemeClr val="bg1">
              <a:alpha val="30000"/>
            </a:schemeClr>
          </a:solidFill>
          <a:ln>
            <a:solidFill>
              <a:schemeClr val="bg2"/>
            </a:solidFill>
          </a:ln>
          <a:effectLst/>
        </p:spPr>
        <p:txBody>
          <a:bodyPr lIns="121883" tIns="60941" rIns="121883" bIns="60941" anchor="ctr" anchorCtr="0"/>
          <a:lstStyle>
            <a:lvl1pPr algn="ctr">
              <a:buFontTx/>
              <a:buNone/>
              <a:defRPr>
                <a:solidFill>
                  <a:schemeClr val="tx1"/>
                </a:solidFill>
                <a:latin typeface="+mj-lt"/>
              </a:defRPr>
            </a:lvl1pPr>
          </a:lstStyle>
          <a:p>
            <a:r>
              <a:rPr lang="en-US"/>
              <a:t>Drag picture to placeholder or click icon to add</a:t>
            </a:r>
            <a:endParaRPr lang="en-US" dirty="0"/>
          </a:p>
        </p:txBody>
      </p:sp>
      <p:sp>
        <p:nvSpPr>
          <p:cNvPr id="9" name="Title 8"/>
          <p:cNvSpPr>
            <a:spLocks noGrp="1"/>
          </p:cNvSpPr>
          <p:nvPr>
            <p:ph type="title"/>
          </p:nvPr>
        </p:nvSpPr>
        <p:spPr>
          <a:xfrm>
            <a:off x="339738" y="728983"/>
            <a:ext cx="5798380" cy="1085313"/>
          </a:xfrm>
        </p:spPr>
        <p:txBody>
          <a:bodyPr anchor="t">
            <a:noAutofit/>
          </a:bodyPr>
          <a:lstStyle>
            <a:lvl1pPr>
              <a:lnSpc>
                <a:spcPct val="90000"/>
              </a:lnSpc>
              <a:defRPr sz="3300">
                <a:solidFill>
                  <a:schemeClr val="tx1"/>
                </a:solidFill>
                <a:latin typeface="+mj-lt"/>
              </a:defRPr>
            </a:lvl1pPr>
          </a:lstStyle>
          <a:p>
            <a:r>
              <a:rPr lang="en-US"/>
              <a:t>Click to edit Master title style</a:t>
            </a:r>
            <a:endParaRPr lang="en-US" dirty="0"/>
          </a:p>
        </p:txBody>
      </p:sp>
      <p:sp>
        <p:nvSpPr>
          <p:cNvPr id="8" name="Rectangle 4"/>
          <p:cNvSpPr>
            <a:spLocks noChangeArrowheads="1"/>
          </p:cNvSpPr>
          <p:nvPr userDrawn="1"/>
        </p:nvSpPr>
        <p:spPr bwMode="ltGray">
          <a:xfrm>
            <a:off x="354143" y="6555494"/>
            <a:ext cx="4559499" cy="206018"/>
          </a:xfrm>
          <a:prstGeom prst="rect">
            <a:avLst/>
          </a:prstGeom>
          <a:noFill/>
          <a:ln w="9525">
            <a:noFill/>
            <a:miter lim="800000"/>
            <a:headEnd/>
            <a:tailEnd/>
          </a:ln>
          <a:effectLst/>
        </p:spPr>
        <p:txBody>
          <a:bodyPr wrap="square" lIns="82108" tIns="41053" rIns="82108" bIns="41053" anchor="b" anchorCtr="0">
            <a:spAutoFit/>
          </a:bodyPr>
          <a:lstStyle/>
          <a:p>
            <a:pPr defTabSz="814251" fontAlgn="auto">
              <a:spcBef>
                <a:spcPts val="0"/>
              </a:spcBef>
              <a:spcAft>
                <a:spcPts val="0"/>
              </a:spcAft>
            </a:pPr>
            <a:r>
              <a:rPr lang="en-US" sz="800" dirty="0">
                <a:solidFill>
                  <a:srgbClr val="272848"/>
                </a:solidFill>
                <a:latin typeface="CiscoSansTT Light"/>
              </a:rPr>
              <a:t>© 2013  Cisco and/or its affiliates. All rights reserved.</a:t>
            </a:r>
          </a:p>
        </p:txBody>
      </p:sp>
      <p:sp>
        <p:nvSpPr>
          <p:cNvPr id="10" name="Rectangle 7"/>
          <p:cNvSpPr>
            <a:spLocks noChangeArrowheads="1"/>
          </p:cNvSpPr>
          <p:nvPr userDrawn="1"/>
        </p:nvSpPr>
        <p:spPr bwMode="ltGray">
          <a:xfrm>
            <a:off x="11551093" y="6549658"/>
            <a:ext cx="287648" cy="206018"/>
          </a:xfrm>
          <a:prstGeom prst="rect">
            <a:avLst/>
          </a:prstGeom>
          <a:noFill/>
          <a:ln w="9525" algn="ctr">
            <a:noFill/>
            <a:miter lim="800000"/>
            <a:headEnd/>
            <a:tailEnd/>
          </a:ln>
          <a:effectLst/>
        </p:spPr>
        <p:txBody>
          <a:bodyPr wrap="none" lIns="82108" tIns="41053" rIns="82108" bIns="41053" anchor="b">
            <a:spAutoFit/>
          </a:bodyPr>
          <a:lstStyle/>
          <a:p>
            <a:pPr algn="r" defTabSz="814251" fontAlgn="auto">
              <a:spcBef>
                <a:spcPts val="0"/>
              </a:spcBef>
              <a:spcAft>
                <a:spcPts val="0"/>
              </a:spcAft>
            </a:pPr>
            <a:fld id="{DFCF27A5-1A5B-48D3-A060-2758FFBB1ADD}" type="slidenum">
              <a:rPr lang="en-US" sz="800">
                <a:solidFill>
                  <a:srgbClr val="272848"/>
                </a:solidFill>
                <a:latin typeface="CiscoSansTT Light"/>
              </a:rPr>
              <a:pPr algn="r" defTabSz="814251" fontAlgn="auto">
                <a:spcBef>
                  <a:spcPts val="0"/>
                </a:spcBef>
                <a:spcAft>
                  <a:spcPts val="0"/>
                </a:spcAft>
              </a:pPr>
              <a:t>‹#›</a:t>
            </a:fld>
            <a:endParaRPr lang="en-US" sz="800" dirty="0">
              <a:solidFill>
                <a:srgbClr val="272848"/>
              </a:solidFill>
              <a:latin typeface="CiscoSansTT Light"/>
            </a:endParaRPr>
          </a:p>
        </p:txBody>
      </p:sp>
      <p:sp>
        <p:nvSpPr>
          <p:cNvPr id="11" name="Rectangle 5"/>
          <p:cNvSpPr>
            <a:spLocks noChangeArrowheads="1"/>
          </p:cNvSpPr>
          <p:nvPr userDrawn="1"/>
        </p:nvSpPr>
        <p:spPr bwMode="ltGray">
          <a:xfrm>
            <a:off x="10515210" y="6576167"/>
            <a:ext cx="916017" cy="206014"/>
          </a:xfrm>
          <a:prstGeom prst="rect">
            <a:avLst/>
          </a:prstGeom>
          <a:noFill/>
          <a:ln w="9525">
            <a:noFill/>
            <a:miter lim="800000"/>
            <a:headEnd/>
            <a:tailEnd/>
          </a:ln>
          <a:effectLst/>
        </p:spPr>
        <p:txBody>
          <a:bodyPr wrap="none" lIns="82104" tIns="41051" rIns="82104" bIns="41051" anchor="b">
            <a:spAutoFit/>
          </a:bodyPr>
          <a:lstStyle/>
          <a:p>
            <a:pPr algn="r" defTabSz="814217" fontAlgn="auto">
              <a:spcBef>
                <a:spcPts val="0"/>
              </a:spcBef>
              <a:spcAft>
                <a:spcPts val="0"/>
              </a:spcAft>
            </a:pPr>
            <a:r>
              <a:rPr lang="en-US" sz="800" dirty="0">
                <a:solidFill>
                  <a:srgbClr val="FFFFFF"/>
                </a:solidFill>
                <a:latin typeface="CiscoSansTT Light"/>
                <a:cs typeface="CiscoSans Thin"/>
              </a:rPr>
              <a:t>Cisco Confidential</a:t>
            </a:r>
          </a:p>
        </p:txBody>
      </p:sp>
      <p:sp>
        <p:nvSpPr>
          <p:cNvPr id="12" name="Rectangle 7"/>
          <p:cNvSpPr>
            <a:spLocks noChangeArrowheads="1"/>
          </p:cNvSpPr>
          <p:nvPr userDrawn="1"/>
        </p:nvSpPr>
        <p:spPr bwMode="ltGray">
          <a:xfrm>
            <a:off x="11551102" y="6572063"/>
            <a:ext cx="287640" cy="206014"/>
          </a:xfrm>
          <a:prstGeom prst="rect">
            <a:avLst/>
          </a:prstGeom>
          <a:noFill/>
          <a:ln w="9525" algn="ctr">
            <a:noFill/>
            <a:miter lim="800000"/>
            <a:headEnd/>
            <a:tailEnd/>
          </a:ln>
          <a:effectLst/>
        </p:spPr>
        <p:txBody>
          <a:bodyPr wrap="none" lIns="82104" tIns="41051" rIns="82104" bIns="41051" anchor="b">
            <a:spAutoFit/>
          </a:bodyPr>
          <a:lstStyle/>
          <a:p>
            <a:pPr algn="r" defTabSz="814217" fontAlgn="auto">
              <a:spcBef>
                <a:spcPts val="0"/>
              </a:spcBef>
              <a:spcAft>
                <a:spcPts val="0"/>
              </a:spcAft>
            </a:pPr>
            <a:fld id="{DFCF27A5-1A5B-48D3-A060-2758FFBB1ADD}" type="slidenum">
              <a:rPr lang="en-US" sz="800">
                <a:solidFill>
                  <a:srgbClr val="FFFFFF"/>
                </a:solidFill>
                <a:latin typeface="CiscoSansTT Light"/>
                <a:cs typeface="CiscoSans Thin"/>
              </a:rPr>
              <a:pPr algn="r" defTabSz="814217" fontAlgn="auto">
                <a:spcBef>
                  <a:spcPts val="0"/>
                </a:spcBef>
                <a:spcAft>
                  <a:spcPts val="0"/>
                </a:spcAft>
              </a:pPr>
              <a:t>‹#›</a:t>
            </a:fld>
            <a:endParaRPr lang="en-US" sz="800" dirty="0">
              <a:solidFill>
                <a:srgbClr val="FFFFFF"/>
              </a:solidFill>
              <a:latin typeface="CiscoSansTT Light"/>
              <a:cs typeface="CiscoSans Thin"/>
            </a:endParaRPr>
          </a:p>
        </p:txBody>
      </p:sp>
      <p:sp>
        <p:nvSpPr>
          <p:cNvPr id="14" name="Rectangle 4"/>
          <p:cNvSpPr>
            <a:spLocks noChangeArrowheads="1"/>
          </p:cNvSpPr>
          <p:nvPr userDrawn="1"/>
        </p:nvSpPr>
        <p:spPr bwMode="ltGray">
          <a:xfrm>
            <a:off x="389299" y="6555491"/>
            <a:ext cx="4559499" cy="206014"/>
          </a:xfrm>
          <a:prstGeom prst="rect">
            <a:avLst/>
          </a:prstGeom>
          <a:noFill/>
          <a:ln w="9525">
            <a:noFill/>
            <a:miter lim="800000"/>
            <a:headEnd/>
            <a:tailEnd/>
          </a:ln>
          <a:effectLst/>
        </p:spPr>
        <p:txBody>
          <a:bodyPr wrap="square" lIns="82104" tIns="41051" rIns="82104" bIns="41051" anchor="b" anchorCtr="0">
            <a:spAutoFit/>
          </a:bodyPr>
          <a:lstStyle/>
          <a:p>
            <a:pPr defTabSz="814217" fontAlgn="auto">
              <a:spcBef>
                <a:spcPts val="0"/>
              </a:spcBef>
              <a:spcAft>
                <a:spcPts val="0"/>
              </a:spcAft>
            </a:pPr>
            <a:r>
              <a:rPr lang="en-US" sz="800" dirty="0">
                <a:solidFill>
                  <a:srgbClr val="FFFFFF"/>
                </a:solidFill>
                <a:latin typeface="CiscoSansTT Light"/>
                <a:cs typeface="CiscoSans Thin"/>
              </a:rPr>
              <a:t>© 2013-2014  Cisco and/or its affiliates. All rights reserved.</a:t>
            </a:r>
          </a:p>
        </p:txBody>
      </p:sp>
    </p:spTree>
    <p:extLst>
      <p:ext uri="{BB962C8B-B14F-4D97-AF65-F5344CB8AC3E}">
        <p14:creationId xmlns:p14="http://schemas.microsoft.com/office/powerpoint/2010/main" val="1789707052"/>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463" y="0"/>
            <a:ext cx="12188825" cy="6858000"/>
          </a:xfrm>
          <a:prstGeom prst="rect">
            <a:avLst/>
          </a:prstGeom>
        </p:spPr>
        <p:txBody>
          <a:bodyPr vert="horz" lIns="121883" tIns="60941" rIns="121883" bIns="60941"/>
          <a:lstStyle>
            <a:lvl1pPr marL="0" indent="0" algn="ctr">
              <a:buNone/>
              <a:defRPr sz="2000" baseline="0">
                <a:latin typeface="+mn-lt"/>
                <a:cs typeface="CiscoSans ExtraLight"/>
              </a:defRPr>
            </a:lvl1pPr>
          </a:lstStyle>
          <a:p>
            <a:r>
              <a:rPr lang="en-US"/>
              <a:t>Drag picture to placeholder or click icon to add</a:t>
            </a:r>
            <a:endParaRPr lang="en-US" dirty="0"/>
          </a:p>
        </p:txBody>
      </p:sp>
    </p:spTree>
    <p:extLst>
      <p:ext uri="{BB962C8B-B14F-4D97-AF65-F5344CB8AC3E}">
        <p14:creationId xmlns:p14="http://schemas.microsoft.com/office/powerpoint/2010/main" val="1433546826"/>
      </p:ext>
    </p:extLst>
  </p:cSld>
  <p:clrMapOvr>
    <a:masterClrMapping/>
  </p:clrMapOvr>
  <p:transition spd="slow">
    <p:wip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0584" y="320846"/>
            <a:ext cx="11259775" cy="5877827"/>
          </a:xfrm>
          <a:prstGeom prst="rect">
            <a:avLst/>
          </a:prstGeom>
        </p:spPr>
        <p:txBody>
          <a:bodyPr vert="horz" lIns="121883" tIns="60941" rIns="121883" bIns="60941"/>
          <a:lstStyle>
            <a:lvl1pPr marL="0" indent="0" algn="ctr">
              <a:buNone/>
              <a:defRPr sz="2000" baseline="0">
                <a:latin typeface="+mn-lt"/>
                <a:cs typeface="CiscoSans ExtraLight"/>
              </a:defRPr>
            </a:lvl1pPr>
          </a:lstStyle>
          <a:p>
            <a:r>
              <a:rPr lang="en-US"/>
              <a:t>Drag picture to placeholder or click icon to add</a:t>
            </a:r>
            <a:endParaRPr lang="en-US" dirty="0"/>
          </a:p>
        </p:txBody>
      </p:sp>
    </p:spTree>
    <p:extLst>
      <p:ext uri="{BB962C8B-B14F-4D97-AF65-F5344CB8AC3E}">
        <p14:creationId xmlns:p14="http://schemas.microsoft.com/office/powerpoint/2010/main" val="3056515341"/>
      </p:ext>
    </p:extLst>
  </p:cSld>
  <p:clrMapOvr>
    <a:masterClrMapping/>
  </p:clrMapOvr>
  <p:transition spd="slow">
    <p:wip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2_Full bleed photo">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10"/>
            <a:ext cx="12188826" cy="6677887"/>
          </a:xfrm>
          <a:prstGeom prst="rect">
            <a:avLst/>
          </a:prstGeom>
        </p:spPr>
        <p:txBody>
          <a:bodyPr vert="horz" lIns="121883" tIns="60941" rIns="121883" bIns="60941"/>
          <a:lstStyle>
            <a:lvl1pPr marL="0" indent="0" algn="ctr">
              <a:buNone/>
              <a:defRPr sz="2000" baseline="0">
                <a:solidFill>
                  <a:schemeClr val="bg1"/>
                </a:solidFill>
                <a:latin typeface="+mn-lt"/>
                <a:cs typeface="CiscoSans ExtraLight"/>
              </a:defRPr>
            </a:lvl1pPr>
          </a:lstStyle>
          <a:p>
            <a:r>
              <a:rPr lang="en-US"/>
              <a:t>Drag picture to placeholder or click icon to add</a:t>
            </a:r>
            <a:endParaRPr lang="en-US" dirty="0"/>
          </a:p>
        </p:txBody>
      </p:sp>
      <p:cxnSp>
        <p:nvCxnSpPr>
          <p:cNvPr id="7" name="Straight Connector 6"/>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9009165"/>
      </p:ext>
    </p:extLst>
  </p:cSld>
  <p:clrMapOvr>
    <a:masterClrMapping/>
  </p:clrMapOvr>
  <p:transition spd="slow">
    <p:wip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Wide screen video">
    <p:bg>
      <p:bgRef idx="1001">
        <a:schemeClr val="bg2"/>
      </p:bgRef>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3888008" y="777240"/>
            <a:ext cx="7863840"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20" tIns="45711" rIns="91420" bIns="45711" rtlCol="0" anchor="ctr">
            <a:normAutofit/>
          </a:bodyPr>
          <a:lstStyle>
            <a:lvl1pPr marL="0" indent="0" algn="ctr" defTabSz="914209" rtl="0" eaLnBrk="1" latinLnBrk="0" hangingPunct="1">
              <a:lnSpc>
                <a:spcPct val="95000"/>
              </a:lnSpc>
              <a:spcBef>
                <a:spcPts val="1440"/>
              </a:spcBef>
              <a:buClr>
                <a:srgbClr val="92D050"/>
              </a:buClr>
              <a:buSzPct val="90000"/>
              <a:buFont typeface="Arial" pitchFamily="34" charset="0"/>
              <a:buNone/>
              <a:tabLst/>
              <a:defRPr lang="en-US" sz="1900" kern="1200" baseline="0" smtClean="0">
                <a:solidFill>
                  <a:schemeClr val="lt1"/>
                </a:solidFill>
                <a:latin typeface="+mn-lt"/>
                <a:ea typeface="+mn-ea"/>
                <a:cs typeface="CiscoSans"/>
              </a:defRPr>
            </a:lvl1pPr>
          </a:lstStyle>
          <a:p>
            <a:r>
              <a:rPr lang="en-US"/>
              <a:t>Click icon to add media</a:t>
            </a:r>
            <a:endParaRPr lang="en-US" dirty="0"/>
          </a:p>
        </p:txBody>
      </p:sp>
      <p:sp>
        <p:nvSpPr>
          <p:cNvPr id="37" name="Rectangle 5"/>
          <p:cNvSpPr>
            <a:spLocks noChangeArrowheads="1"/>
          </p:cNvSpPr>
          <p:nvPr userDrawn="1"/>
        </p:nvSpPr>
        <p:spPr bwMode="ltGray">
          <a:xfrm>
            <a:off x="10515210" y="6576167"/>
            <a:ext cx="916017" cy="206014"/>
          </a:xfrm>
          <a:prstGeom prst="rect">
            <a:avLst/>
          </a:prstGeom>
          <a:noFill/>
          <a:ln w="9525">
            <a:noFill/>
            <a:miter lim="800000"/>
            <a:headEnd/>
            <a:tailEnd/>
          </a:ln>
          <a:effectLst/>
        </p:spPr>
        <p:txBody>
          <a:bodyPr wrap="none" lIns="82104" tIns="41051" rIns="82104" bIns="41051" anchor="b">
            <a:spAutoFit/>
          </a:bodyPr>
          <a:lstStyle/>
          <a:p>
            <a:pPr algn="r" defTabSz="814217" fontAlgn="auto">
              <a:spcBef>
                <a:spcPts val="0"/>
              </a:spcBef>
              <a:spcAft>
                <a:spcPts val="0"/>
              </a:spcAft>
            </a:pPr>
            <a:r>
              <a:rPr lang="en-US" sz="800" dirty="0">
                <a:solidFill>
                  <a:srgbClr val="FFFFFF"/>
                </a:solidFill>
                <a:latin typeface="CiscoSansTT Light"/>
                <a:cs typeface="CiscoSans Thin"/>
              </a:rPr>
              <a:t>Cisco Confidential</a:t>
            </a:r>
          </a:p>
        </p:txBody>
      </p:sp>
      <p:sp>
        <p:nvSpPr>
          <p:cNvPr id="38" name="Rectangle 7"/>
          <p:cNvSpPr>
            <a:spLocks noChangeArrowheads="1"/>
          </p:cNvSpPr>
          <p:nvPr userDrawn="1"/>
        </p:nvSpPr>
        <p:spPr bwMode="ltGray">
          <a:xfrm>
            <a:off x="11551102" y="6572063"/>
            <a:ext cx="287640" cy="206014"/>
          </a:xfrm>
          <a:prstGeom prst="rect">
            <a:avLst/>
          </a:prstGeom>
          <a:noFill/>
          <a:ln w="9525" algn="ctr">
            <a:noFill/>
            <a:miter lim="800000"/>
            <a:headEnd/>
            <a:tailEnd/>
          </a:ln>
          <a:effectLst/>
        </p:spPr>
        <p:txBody>
          <a:bodyPr wrap="none" lIns="82104" tIns="41051" rIns="82104" bIns="41051" anchor="b">
            <a:spAutoFit/>
          </a:bodyPr>
          <a:lstStyle/>
          <a:p>
            <a:pPr algn="r" defTabSz="814217" fontAlgn="auto">
              <a:spcBef>
                <a:spcPts val="0"/>
              </a:spcBef>
              <a:spcAft>
                <a:spcPts val="0"/>
              </a:spcAft>
            </a:pPr>
            <a:fld id="{DFCF27A5-1A5B-48D3-A060-2758FFBB1ADD}" type="slidenum">
              <a:rPr lang="en-US" sz="800">
                <a:solidFill>
                  <a:srgbClr val="FFFFFF"/>
                </a:solidFill>
                <a:latin typeface="CiscoSansTT Light"/>
                <a:cs typeface="CiscoSans Thin"/>
              </a:rPr>
              <a:pPr algn="r" defTabSz="814217" fontAlgn="auto">
                <a:spcBef>
                  <a:spcPts val="0"/>
                </a:spcBef>
                <a:spcAft>
                  <a:spcPts val="0"/>
                </a:spcAft>
              </a:pPr>
              <a:t>‹#›</a:t>
            </a:fld>
            <a:endParaRPr lang="en-US" sz="800" dirty="0">
              <a:solidFill>
                <a:srgbClr val="FFFFFF"/>
              </a:solidFill>
              <a:latin typeface="CiscoSansTT Light"/>
              <a:cs typeface="CiscoSans Thin"/>
            </a:endParaRPr>
          </a:p>
        </p:txBody>
      </p:sp>
      <p:sp>
        <p:nvSpPr>
          <p:cNvPr id="39" name="Rectangle 4"/>
          <p:cNvSpPr>
            <a:spLocks noChangeArrowheads="1"/>
          </p:cNvSpPr>
          <p:nvPr userDrawn="1"/>
        </p:nvSpPr>
        <p:spPr bwMode="ltGray">
          <a:xfrm>
            <a:off x="389299" y="6555491"/>
            <a:ext cx="4559499" cy="206014"/>
          </a:xfrm>
          <a:prstGeom prst="rect">
            <a:avLst/>
          </a:prstGeom>
          <a:noFill/>
          <a:ln w="9525">
            <a:noFill/>
            <a:miter lim="800000"/>
            <a:headEnd/>
            <a:tailEnd/>
          </a:ln>
          <a:effectLst/>
        </p:spPr>
        <p:txBody>
          <a:bodyPr wrap="square" lIns="82104" tIns="41051" rIns="82104" bIns="41051" anchor="b" anchorCtr="0">
            <a:spAutoFit/>
          </a:bodyPr>
          <a:lstStyle/>
          <a:p>
            <a:pPr defTabSz="814217" fontAlgn="auto">
              <a:spcBef>
                <a:spcPts val="0"/>
              </a:spcBef>
              <a:spcAft>
                <a:spcPts val="0"/>
              </a:spcAft>
            </a:pPr>
            <a:r>
              <a:rPr lang="en-US" sz="800" dirty="0">
                <a:solidFill>
                  <a:srgbClr val="FFFFFF"/>
                </a:solidFill>
                <a:latin typeface="CiscoSansTT Light"/>
                <a:cs typeface="CiscoSans Thin"/>
              </a:rPr>
              <a:t>© 2013-2014  Cisco and/or its affiliates. All rights reserved.</a:t>
            </a:r>
          </a:p>
        </p:txBody>
      </p:sp>
    </p:spTree>
    <p:extLst>
      <p:ext uri="{BB962C8B-B14F-4D97-AF65-F5344CB8AC3E}">
        <p14:creationId xmlns:p14="http://schemas.microsoft.com/office/powerpoint/2010/main" val="2527684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Standard video">
    <p:bg>
      <p:bgRef idx="1001">
        <a:schemeClr val="bg2"/>
      </p:bgRef>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5853968" y="778669"/>
            <a:ext cx="5897880"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20" tIns="45711" rIns="91420" bIns="45711" rtlCol="0" anchor="ctr">
            <a:normAutofit/>
          </a:bodyPr>
          <a:lstStyle>
            <a:lvl1pPr marL="0" indent="0" algn="ctr" defTabSz="914209" rtl="0" eaLnBrk="1" latinLnBrk="0" hangingPunct="1">
              <a:lnSpc>
                <a:spcPct val="95000"/>
              </a:lnSpc>
              <a:spcBef>
                <a:spcPts val="1440"/>
              </a:spcBef>
              <a:buClr>
                <a:srgbClr val="92D050"/>
              </a:buClr>
              <a:buSzPct val="90000"/>
              <a:buFont typeface="Arial" pitchFamily="34" charset="0"/>
              <a:buNone/>
              <a:tabLst/>
              <a:defRPr lang="en-US" sz="1900" kern="1200">
                <a:solidFill>
                  <a:schemeClr val="lt1"/>
                </a:solidFill>
                <a:latin typeface="+mn-lt"/>
                <a:ea typeface="+mn-ea"/>
                <a:cs typeface="CiscoSans"/>
              </a:defRPr>
            </a:lvl1pPr>
          </a:lstStyle>
          <a:p>
            <a:r>
              <a:rPr lang="en-US"/>
              <a:t>Click icon to add media</a:t>
            </a:r>
            <a:endParaRPr lang="en-US" dirty="0"/>
          </a:p>
        </p:txBody>
      </p:sp>
      <p:sp>
        <p:nvSpPr>
          <p:cNvPr id="19" name="Rectangle 5"/>
          <p:cNvSpPr>
            <a:spLocks noChangeArrowheads="1"/>
          </p:cNvSpPr>
          <p:nvPr userDrawn="1"/>
        </p:nvSpPr>
        <p:spPr bwMode="ltGray">
          <a:xfrm>
            <a:off x="10515210" y="6576167"/>
            <a:ext cx="916017" cy="206014"/>
          </a:xfrm>
          <a:prstGeom prst="rect">
            <a:avLst/>
          </a:prstGeom>
          <a:noFill/>
          <a:ln w="9525">
            <a:noFill/>
            <a:miter lim="800000"/>
            <a:headEnd/>
            <a:tailEnd/>
          </a:ln>
          <a:effectLst/>
        </p:spPr>
        <p:txBody>
          <a:bodyPr wrap="none" lIns="82104" tIns="41051" rIns="82104" bIns="41051" anchor="b">
            <a:spAutoFit/>
          </a:bodyPr>
          <a:lstStyle/>
          <a:p>
            <a:pPr algn="r" defTabSz="814217" fontAlgn="auto">
              <a:spcBef>
                <a:spcPts val="0"/>
              </a:spcBef>
              <a:spcAft>
                <a:spcPts val="0"/>
              </a:spcAft>
            </a:pPr>
            <a:r>
              <a:rPr lang="en-US" sz="800" dirty="0">
                <a:solidFill>
                  <a:srgbClr val="FFFFFF"/>
                </a:solidFill>
                <a:latin typeface="CiscoSansTT Light"/>
                <a:cs typeface="CiscoSans Thin"/>
              </a:rPr>
              <a:t>Cisco Confidential</a:t>
            </a:r>
          </a:p>
        </p:txBody>
      </p:sp>
      <p:sp>
        <p:nvSpPr>
          <p:cNvPr id="22" name="Rectangle 7"/>
          <p:cNvSpPr>
            <a:spLocks noChangeArrowheads="1"/>
          </p:cNvSpPr>
          <p:nvPr userDrawn="1"/>
        </p:nvSpPr>
        <p:spPr bwMode="ltGray">
          <a:xfrm>
            <a:off x="11551102" y="6572063"/>
            <a:ext cx="287640" cy="206014"/>
          </a:xfrm>
          <a:prstGeom prst="rect">
            <a:avLst/>
          </a:prstGeom>
          <a:noFill/>
          <a:ln w="9525" algn="ctr">
            <a:noFill/>
            <a:miter lim="800000"/>
            <a:headEnd/>
            <a:tailEnd/>
          </a:ln>
          <a:effectLst/>
        </p:spPr>
        <p:txBody>
          <a:bodyPr wrap="none" lIns="82104" tIns="41051" rIns="82104" bIns="41051" anchor="b">
            <a:spAutoFit/>
          </a:bodyPr>
          <a:lstStyle/>
          <a:p>
            <a:pPr algn="r" defTabSz="814217" fontAlgn="auto">
              <a:spcBef>
                <a:spcPts val="0"/>
              </a:spcBef>
              <a:spcAft>
                <a:spcPts val="0"/>
              </a:spcAft>
            </a:pPr>
            <a:fld id="{DFCF27A5-1A5B-48D3-A060-2758FFBB1ADD}" type="slidenum">
              <a:rPr lang="en-US" sz="800">
                <a:solidFill>
                  <a:srgbClr val="FFFFFF"/>
                </a:solidFill>
                <a:latin typeface="CiscoSansTT Light"/>
                <a:cs typeface="CiscoSans Thin"/>
              </a:rPr>
              <a:pPr algn="r" defTabSz="814217" fontAlgn="auto">
                <a:spcBef>
                  <a:spcPts val="0"/>
                </a:spcBef>
                <a:spcAft>
                  <a:spcPts val="0"/>
                </a:spcAft>
              </a:pPr>
              <a:t>‹#›</a:t>
            </a:fld>
            <a:endParaRPr lang="en-US" sz="800" dirty="0">
              <a:solidFill>
                <a:srgbClr val="FFFFFF"/>
              </a:solidFill>
              <a:latin typeface="CiscoSansTT Light"/>
              <a:cs typeface="CiscoSans Thin"/>
            </a:endParaRPr>
          </a:p>
        </p:txBody>
      </p:sp>
      <p:sp>
        <p:nvSpPr>
          <p:cNvPr id="6" name="Rectangle 4"/>
          <p:cNvSpPr>
            <a:spLocks noChangeArrowheads="1"/>
          </p:cNvSpPr>
          <p:nvPr userDrawn="1"/>
        </p:nvSpPr>
        <p:spPr bwMode="ltGray">
          <a:xfrm>
            <a:off x="389299" y="6555491"/>
            <a:ext cx="4559499" cy="206014"/>
          </a:xfrm>
          <a:prstGeom prst="rect">
            <a:avLst/>
          </a:prstGeom>
          <a:noFill/>
          <a:ln w="9525">
            <a:noFill/>
            <a:miter lim="800000"/>
            <a:headEnd/>
            <a:tailEnd/>
          </a:ln>
          <a:effectLst/>
        </p:spPr>
        <p:txBody>
          <a:bodyPr wrap="square" lIns="82104" tIns="41051" rIns="82104" bIns="41051" anchor="b" anchorCtr="0">
            <a:spAutoFit/>
          </a:bodyPr>
          <a:lstStyle/>
          <a:p>
            <a:pPr defTabSz="814217" fontAlgn="auto">
              <a:spcBef>
                <a:spcPts val="0"/>
              </a:spcBef>
              <a:spcAft>
                <a:spcPts val="0"/>
              </a:spcAft>
            </a:pPr>
            <a:r>
              <a:rPr lang="en-US" sz="800" dirty="0">
                <a:solidFill>
                  <a:srgbClr val="FFFFFF"/>
                </a:solidFill>
                <a:latin typeface="CiscoSansTT Light"/>
                <a:cs typeface="CiscoSans Thin"/>
              </a:rPr>
              <a:t>© 2013-2014  Cisco and/or its affiliates. All rights reserved.</a:t>
            </a:r>
          </a:p>
        </p:txBody>
      </p:sp>
    </p:spTree>
    <p:extLst>
      <p:ext uri="{BB962C8B-B14F-4D97-AF65-F5344CB8AC3E}">
        <p14:creationId xmlns:p14="http://schemas.microsoft.com/office/powerpoint/2010/main" val="35520763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12" name="Oval 5"/>
          <p:cNvSpPr>
            <a:spLocks noChangeArrowheads="1"/>
          </p:cNvSpPr>
          <p:nvPr/>
        </p:nvSpPr>
        <p:spPr bwMode="auto">
          <a:xfrm>
            <a:off x="1032667" y="2163236"/>
            <a:ext cx="3074716" cy="3075517"/>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91412" tIns="45707" rIns="91412" bIns="45707"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1218895" eaLnBrk="1" hangingPunct="1"/>
            <a:endParaRPr lang="en-US" altLang="en-US" sz="3199">
              <a:solidFill>
                <a:srgbClr val="FFFFFF"/>
              </a:solidFill>
            </a:endParaRPr>
          </a:p>
        </p:txBody>
      </p:sp>
      <p:sp>
        <p:nvSpPr>
          <p:cNvPr id="13" name="Oval 7"/>
          <p:cNvSpPr>
            <a:spLocks noChangeArrowheads="1"/>
          </p:cNvSpPr>
          <p:nvPr/>
        </p:nvSpPr>
        <p:spPr bwMode="auto">
          <a:xfrm>
            <a:off x="4562345" y="2163236"/>
            <a:ext cx="3074716" cy="3075517"/>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91412" tIns="45707" rIns="91412" bIns="45707"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1218895" eaLnBrk="1" hangingPunct="1"/>
            <a:endParaRPr lang="en-US" altLang="en-US" sz="3199">
              <a:solidFill>
                <a:srgbClr val="FFFFFF"/>
              </a:solidFill>
            </a:endParaRPr>
          </a:p>
        </p:txBody>
      </p:sp>
      <p:sp>
        <p:nvSpPr>
          <p:cNvPr id="14" name="Oval 8"/>
          <p:cNvSpPr>
            <a:spLocks noChangeArrowheads="1"/>
          </p:cNvSpPr>
          <p:nvPr/>
        </p:nvSpPr>
        <p:spPr bwMode="auto">
          <a:xfrm>
            <a:off x="8115303" y="2163236"/>
            <a:ext cx="3072600" cy="3075517"/>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91412" tIns="45707" rIns="91412" bIns="45707"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1218895" eaLnBrk="1" hangingPunct="1"/>
            <a:endParaRPr lang="en-US" altLang="en-US" sz="3199">
              <a:solidFill>
                <a:srgbClr val="FFFFFF"/>
              </a:solidFill>
            </a:endParaRPr>
          </a:p>
        </p:txBody>
      </p:sp>
      <p:sp>
        <p:nvSpPr>
          <p:cNvPr id="3"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t>Click to edit Master title style</a:t>
            </a:r>
            <a:endParaRPr lang="en-GB" dirty="0"/>
          </a:p>
        </p:txBody>
      </p:sp>
      <p:sp>
        <p:nvSpPr>
          <p:cNvPr id="35" name="Picture Placeholder 25"/>
          <p:cNvSpPr>
            <a:spLocks noGrp="1"/>
          </p:cNvSpPr>
          <p:nvPr>
            <p:ph type="pic" sz="quarter" idx="10"/>
          </p:nvPr>
        </p:nvSpPr>
        <p:spPr>
          <a:xfrm>
            <a:off x="1033018" y="2163193"/>
            <a:ext cx="3073823" cy="3074624"/>
          </a:xfrm>
          <a:prstGeom prst="ellipse">
            <a:avLst/>
          </a:prstGeom>
          <a:solidFill>
            <a:schemeClr val="bg1">
              <a:alpha val="30000"/>
            </a:schemeClr>
          </a:solidFill>
          <a:ln>
            <a:noFill/>
          </a:ln>
          <a:effectLst/>
        </p:spPr>
        <p:txBody>
          <a:bodyPr lIns="91424" tIns="45712" rIns="91424" bIns="45712" anchor="ctr" anchorCtr="0"/>
          <a:lstStyle>
            <a:lvl1pPr algn="l">
              <a:buFontTx/>
              <a:buNone/>
              <a:defRPr sz="1733" baseline="0">
                <a:solidFill>
                  <a:schemeClr val="tx1"/>
                </a:solidFill>
                <a:latin typeface="+mj-lt"/>
              </a:defRPr>
            </a:lvl1pPr>
          </a:lstStyle>
          <a:p>
            <a:pPr lvl="0"/>
            <a:r>
              <a:rPr lang="en-US" noProof="0"/>
              <a:t>Drag picture to placeholder or click icon to add</a:t>
            </a:r>
          </a:p>
        </p:txBody>
      </p:sp>
      <p:sp>
        <p:nvSpPr>
          <p:cNvPr id="37" name="Picture Placeholder 25"/>
          <p:cNvSpPr>
            <a:spLocks noGrp="1"/>
          </p:cNvSpPr>
          <p:nvPr>
            <p:ph type="pic" sz="quarter" idx="11"/>
          </p:nvPr>
        </p:nvSpPr>
        <p:spPr>
          <a:xfrm>
            <a:off x="4562795" y="2163193"/>
            <a:ext cx="3073823" cy="3074624"/>
          </a:xfrm>
          <a:prstGeom prst="ellipse">
            <a:avLst/>
          </a:prstGeom>
          <a:solidFill>
            <a:schemeClr val="bg1">
              <a:alpha val="30000"/>
            </a:schemeClr>
          </a:solidFill>
          <a:ln>
            <a:noFill/>
          </a:ln>
          <a:effectLst/>
        </p:spPr>
        <p:txBody>
          <a:bodyPr lIns="91424" tIns="45712" rIns="91424" bIns="45712" anchor="ctr" anchorCtr="0"/>
          <a:lstStyle>
            <a:lvl1pPr algn="l">
              <a:buFontTx/>
              <a:buNone/>
              <a:defRPr sz="1733">
                <a:solidFill>
                  <a:schemeClr val="tx1"/>
                </a:solidFill>
                <a:latin typeface="+mj-lt"/>
              </a:defRPr>
            </a:lvl1pPr>
          </a:lstStyle>
          <a:p>
            <a:pPr lvl="0"/>
            <a:r>
              <a:rPr lang="en-US" noProof="0"/>
              <a:t>Drag picture to placeholder or click icon to add</a:t>
            </a:r>
          </a:p>
        </p:txBody>
      </p:sp>
      <p:sp>
        <p:nvSpPr>
          <p:cNvPr id="39" name="Picture Placeholder 25"/>
          <p:cNvSpPr>
            <a:spLocks noGrp="1"/>
          </p:cNvSpPr>
          <p:nvPr>
            <p:ph type="pic" sz="quarter" idx="12"/>
          </p:nvPr>
        </p:nvSpPr>
        <p:spPr>
          <a:xfrm>
            <a:off x="8114557" y="2163193"/>
            <a:ext cx="3073823" cy="3074624"/>
          </a:xfrm>
          <a:prstGeom prst="ellipse">
            <a:avLst/>
          </a:prstGeom>
          <a:solidFill>
            <a:schemeClr val="bg1">
              <a:alpha val="30000"/>
            </a:schemeClr>
          </a:solidFill>
          <a:ln>
            <a:noFill/>
          </a:ln>
          <a:effectLst/>
        </p:spPr>
        <p:txBody>
          <a:bodyPr lIns="91424" tIns="45712" rIns="91424" bIns="45712" anchor="ctr" anchorCtr="0"/>
          <a:lstStyle>
            <a:lvl1pPr algn="l">
              <a:buFontTx/>
              <a:buNone/>
              <a:defRPr sz="1733">
                <a:solidFill>
                  <a:schemeClr val="tx1"/>
                </a:solidFill>
                <a:latin typeface="+mj-lt"/>
              </a:defRPr>
            </a:lvl1pPr>
          </a:lstStyle>
          <a:p>
            <a:pPr lvl="0"/>
            <a:r>
              <a:rPr lang="en-US" noProof="0"/>
              <a:t>Drag picture to placeholder or click icon to add</a:t>
            </a:r>
          </a:p>
        </p:txBody>
      </p:sp>
      <p:sp>
        <p:nvSpPr>
          <p:cNvPr id="9" name="Text Placeholder 17"/>
          <p:cNvSpPr>
            <a:spLocks noGrp="1"/>
          </p:cNvSpPr>
          <p:nvPr>
            <p:ph type="body" sz="quarter" idx="13"/>
          </p:nvPr>
        </p:nvSpPr>
        <p:spPr>
          <a:xfrm>
            <a:off x="1051458" y="5164189"/>
            <a:ext cx="3055385" cy="804881"/>
          </a:xfrm>
          <a:prstGeom prst="rect">
            <a:avLst/>
          </a:prstGeom>
        </p:spPr>
        <p:txBody>
          <a:bodyPr lIns="91420" tIns="45710" rIns="91420" bIns="45710" anchor="ctr" anchorCtr="0">
            <a:noAutofit/>
          </a:bodyPr>
          <a:lstStyle>
            <a:lvl1pPr marL="0" indent="0" algn="ctr">
              <a:buNone/>
              <a:defRPr sz="2666"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0" name="Text Placeholder 17"/>
          <p:cNvSpPr>
            <a:spLocks noGrp="1"/>
          </p:cNvSpPr>
          <p:nvPr>
            <p:ph type="body" sz="quarter" idx="14"/>
          </p:nvPr>
        </p:nvSpPr>
        <p:spPr>
          <a:xfrm>
            <a:off x="4581233" y="5161593"/>
            <a:ext cx="3055385" cy="804881"/>
          </a:xfrm>
          <a:prstGeom prst="rect">
            <a:avLst/>
          </a:prstGeom>
        </p:spPr>
        <p:txBody>
          <a:bodyPr lIns="91420" tIns="45710" rIns="91420" bIns="45710" anchor="ctr" anchorCtr="0">
            <a:noAutofit/>
          </a:bodyPr>
          <a:lstStyle>
            <a:lvl1pPr marL="0" indent="0" algn="ctr">
              <a:buNone/>
              <a:defRPr sz="2666"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1" name="Text Placeholder 17"/>
          <p:cNvSpPr>
            <a:spLocks noGrp="1"/>
          </p:cNvSpPr>
          <p:nvPr>
            <p:ph type="body" sz="quarter" idx="15"/>
          </p:nvPr>
        </p:nvSpPr>
        <p:spPr>
          <a:xfrm>
            <a:off x="8132997" y="5161593"/>
            <a:ext cx="3055385" cy="804881"/>
          </a:xfrm>
          <a:prstGeom prst="rect">
            <a:avLst/>
          </a:prstGeom>
        </p:spPr>
        <p:txBody>
          <a:bodyPr lIns="91420" tIns="45710" rIns="91420" bIns="45710" anchor="ctr" anchorCtr="0">
            <a:noAutofit/>
          </a:bodyPr>
          <a:lstStyle>
            <a:lvl1pPr marL="0" indent="0" algn="ctr">
              <a:buNone/>
              <a:defRPr sz="2666"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Tree>
    <p:extLst>
      <p:ext uri="{BB962C8B-B14F-4D97-AF65-F5344CB8AC3E}">
        <p14:creationId xmlns:p14="http://schemas.microsoft.com/office/powerpoint/2010/main" val="693440735"/>
      </p:ext>
    </p:extLst>
  </p:cSld>
  <p:clrMapOvr>
    <a:masterClrMapping/>
  </p:clrMapOvr>
  <p:transition spd="slow">
    <p:wip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p:cSld name="Blank_gradient only">
    <p:bg>
      <p:bgRef idx="1001">
        <a:schemeClr val="bg2"/>
      </p:bgRef>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10515210" y="6327990"/>
            <a:ext cx="916017" cy="206014"/>
          </a:xfrm>
          <a:prstGeom prst="rect">
            <a:avLst/>
          </a:prstGeom>
          <a:noFill/>
          <a:ln w="9525">
            <a:noFill/>
            <a:miter lim="800000"/>
            <a:headEnd/>
            <a:tailEnd/>
          </a:ln>
          <a:effectLst/>
        </p:spPr>
        <p:txBody>
          <a:bodyPr wrap="none" lIns="82104" tIns="41051" rIns="82104" bIns="41051" anchor="b">
            <a:spAutoFit/>
          </a:bodyPr>
          <a:lstStyle/>
          <a:p>
            <a:pPr algn="r" defTabSz="814217" fontAlgn="auto">
              <a:spcBef>
                <a:spcPts val="0"/>
              </a:spcBef>
              <a:spcAft>
                <a:spcPts val="0"/>
              </a:spcAft>
            </a:pPr>
            <a:r>
              <a:rPr lang="en-US" sz="800" dirty="0">
                <a:solidFill>
                  <a:srgbClr val="FFFFFF"/>
                </a:solidFill>
                <a:latin typeface="CiscoSansTT Light"/>
                <a:cs typeface="CiscoSans Thin"/>
              </a:rPr>
              <a:t>Cisco Confidential</a:t>
            </a:r>
          </a:p>
        </p:txBody>
      </p:sp>
      <p:sp>
        <p:nvSpPr>
          <p:cNvPr id="7" name="Rectangle 7"/>
          <p:cNvSpPr>
            <a:spLocks noChangeArrowheads="1"/>
          </p:cNvSpPr>
          <p:nvPr userDrawn="1"/>
        </p:nvSpPr>
        <p:spPr bwMode="ltGray">
          <a:xfrm>
            <a:off x="11551102" y="6323886"/>
            <a:ext cx="287640" cy="206014"/>
          </a:xfrm>
          <a:prstGeom prst="rect">
            <a:avLst/>
          </a:prstGeom>
          <a:noFill/>
          <a:ln w="9525" algn="ctr">
            <a:noFill/>
            <a:miter lim="800000"/>
            <a:headEnd/>
            <a:tailEnd/>
          </a:ln>
          <a:effectLst/>
        </p:spPr>
        <p:txBody>
          <a:bodyPr wrap="none" lIns="82104" tIns="41051" rIns="82104" bIns="41051" anchor="b">
            <a:spAutoFit/>
          </a:bodyPr>
          <a:lstStyle/>
          <a:p>
            <a:pPr algn="r" defTabSz="814217" fontAlgn="auto">
              <a:spcBef>
                <a:spcPts val="0"/>
              </a:spcBef>
              <a:spcAft>
                <a:spcPts val="0"/>
              </a:spcAft>
            </a:pPr>
            <a:fld id="{DFCF27A5-1A5B-48D3-A060-2758FFBB1ADD}" type="slidenum">
              <a:rPr lang="en-US" sz="800">
                <a:solidFill>
                  <a:srgbClr val="FFFFFF"/>
                </a:solidFill>
                <a:latin typeface="CiscoSansTT Light"/>
                <a:cs typeface="CiscoSans Thin"/>
              </a:rPr>
              <a:pPr algn="r" defTabSz="814217" fontAlgn="auto">
                <a:spcBef>
                  <a:spcPts val="0"/>
                </a:spcBef>
                <a:spcAft>
                  <a:spcPts val="0"/>
                </a:spcAft>
              </a:pPr>
              <a:t>‹#›</a:t>
            </a:fld>
            <a:endParaRPr lang="en-US" sz="800" dirty="0">
              <a:solidFill>
                <a:srgbClr val="FFFFFF"/>
              </a:solidFill>
              <a:latin typeface="CiscoSansTT Light"/>
              <a:cs typeface="CiscoSans Thin"/>
            </a:endParaRPr>
          </a:p>
        </p:txBody>
      </p:sp>
      <p:sp>
        <p:nvSpPr>
          <p:cNvPr id="8" name="Rectangle 4"/>
          <p:cNvSpPr>
            <a:spLocks noChangeArrowheads="1"/>
          </p:cNvSpPr>
          <p:nvPr userDrawn="1"/>
        </p:nvSpPr>
        <p:spPr bwMode="ltGray">
          <a:xfrm>
            <a:off x="389299" y="6329723"/>
            <a:ext cx="4559499" cy="206014"/>
          </a:xfrm>
          <a:prstGeom prst="rect">
            <a:avLst/>
          </a:prstGeom>
          <a:noFill/>
          <a:ln w="9525">
            <a:noFill/>
            <a:miter lim="800000"/>
            <a:headEnd/>
            <a:tailEnd/>
          </a:ln>
          <a:effectLst/>
        </p:spPr>
        <p:txBody>
          <a:bodyPr wrap="square" lIns="82104" tIns="41051" rIns="82104" bIns="41051" anchor="b" anchorCtr="0">
            <a:spAutoFit/>
          </a:bodyPr>
          <a:lstStyle/>
          <a:p>
            <a:pPr defTabSz="814217" fontAlgn="auto">
              <a:spcBef>
                <a:spcPts val="0"/>
              </a:spcBef>
              <a:spcAft>
                <a:spcPts val="0"/>
              </a:spcAft>
            </a:pPr>
            <a:r>
              <a:rPr lang="en-US" sz="800" dirty="0">
                <a:solidFill>
                  <a:srgbClr val="FFFFFF"/>
                </a:solidFill>
                <a:latin typeface="CiscoSansTT Light"/>
                <a:cs typeface="CiscoSans Thin"/>
              </a:rPr>
              <a:t>© 2013-2014  Cisco and/or its affiliates. All rights reserved.</a:t>
            </a:r>
          </a:p>
        </p:txBody>
      </p:sp>
      <p:cxnSp>
        <p:nvCxnSpPr>
          <p:cNvPr id="9" name="Straight Connector 8"/>
          <p:cNvCxnSpPr/>
          <p:nvPr userDrawn="1"/>
        </p:nvCxnSpPr>
        <p:spPr>
          <a:xfrm>
            <a:off x="0" y="6771411"/>
            <a:ext cx="1218882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3326586"/>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p:cSld name="1_Blank_gradient only">
    <p:bg>
      <p:bgPr>
        <a:solidFill>
          <a:schemeClr val="accent5"/>
        </a:soli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10515210" y="6327990"/>
            <a:ext cx="916017" cy="206014"/>
          </a:xfrm>
          <a:prstGeom prst="rect">
            <a:avLst/>
          </a:prstGeom>
          <a:noFill/>
          <a:ln w="9525">
            <a:noFill/>
            <a:miter lim="800000"/>
            <a:headEnd/>
            <a:tailEnd/>
          </a:ln>
          <a:effectLst/>
        </p:spPr>
        <p:txBody>
          <a:bodyPr wrap="none" lIns="82104" tIns="41051" rIns="82104" bIns="41051" anchor="b">
            <a:spAutoFit/>
          </a:bodyPr>
          <a:lstStyle/>
          <a:p>
            <a:pPr algn="r" defTabSz="814217" fontAlgn="auto">
              <a:spcBef>
                <a:spcPts val="0"/>
              </a:spcBef>
              <a:spcAft>
                <a:spcPts val="0"/>
              </a:spcAft>
            </a:pPr>
            <a:r>
              <a:rPr lang="en-US" sz="800" dirty="0">
                <a:solidFill>
                  <a:srgbClr val="FFFFFF"/>
                </a:solidFill>
                <a:latin typeface="CiscoSansTT Light"/>
                <a:cs typeface="CiscoSans Thin"/>
              </a:rPr>
              <a:t>Cisco Confidential</a:t>
            </a:r>
          </a:p>
        </p:txBody>
      </p:sp>
      <p:sp>
        <p:nvSpPr>
          <p:cNvPr id="7" name="Rectangle 7"/>
          <p:cNvSpPr>
            <a:spLocks noChangeArrowheads="1"/>
          </p:cNvSpPr>
          <p:nvPr userDrawn="1"/>
        </p:nvSpPr>
        <p:spPr bwMode="ltGray">
          <a:xfrm>
            <a:off x="11551102" y="6323886"/>
            <a:ext cx="287640" cy="206014"/>
          </a:xfrm>
          <a:prstGeom prst="rect">
            <a:avLst/>
          </a:prstGeom>
          <a:noFill/>
          <a:ln w="9525" algn="ctr">
            <a:noFill/>
            <a:miter lim="800000"/>
            <a:headEnd/>
            <a:tailEnd/>
          </a:ln>
          <a:effectLst/>
        </p:spPr>
        <p:txBody>
          <a:bodyPr wrap="none" lIns="82104" tIns="41051" rIns="82104" bIns="41051" anchor="b">
            <a:spAutoFit/>
          </a:bodyPr>
          <a:lstStyle/>
          <a:p>
            <a:pPr algn="r" defTabSz="814217" fontAlgn="auto">
              <a:spcBef>
                <a:spcPts val="0"/>
              </a:spcBef>
              <a:spcAft>
                <a:spcPts val="0"/>
              </a:spcAft>
            </a:pPr>
            <a:fld id="{DFCF27A5-1A5B-48D3-A060-2758FFBB1ADD}" type="slidenum">
              <a:rPr lang="en-US" sz="800">
                <a:solidFill>
                  <a:srgbClr val="FFFFFF"/>
                </a:solidFill>
                <a:latin typeface="CiscoSansTT Light"/>
                <a:cs typeface="CiscoSans Thin"/>
              </a:rPr>
              <a:pPr algn="r" defTabSz="814217" fontAlgn="auto">
                <a:spcBef>
                  <a:spcPts val="0"/>
                </a:spcBef>
                <a:spcAft>
                  <a:spcPts val="0"/>
                </a:spcAft>
              </a:pPr>
              <a:t>‹#›</a:t>
            </a:fld>
            <a:endParaRPr lang="en-US" sz="800" dirty="0">
              <a:solidFill>
                <a:srgbClr val="FFFFFF"/>
              </a:solidFill>
              <a:latin typeface="CiscoSansTT Light"/>
              <a:cs typeface="CiscoSans Thin"/>
            </a:endParaRPr>
          </a:p>
        </p:txBody>
      </p:sp>
      <p:sp>
        <p:nvSpPr>
          <p:cNvPr id="9" name="Rectangle 4"/>
          <p:cNvSpPr>
            <a:spLocks noChangeArrowheads="1"/>
          </p:cNvSpPr>
          <p:nvPr userDrawn="1"/>
        </p:nvSpPr>
        <p:spPr bwMode="ltGray">
          <a:xfrm>
            <a:off x="389299" y="6329723"/>
            <a:ext cx="4559499" cy="206014"/>
          </a:xfrm>
          <a:prstGeom prst="rect">
            <a:avLst/>
          </a:prstGeom>
          <a:noFill/>
          <a:ln w="9525">
            <a:noFill/>
            <a:miter lim="800000"/>
            <a:headEnd/>
            <a:tailEnd/>
          </a:ln>
          <a:effectLst/>
        </p:spPr>
        <p:txBody>
          <a:bodyPr wrap="square" lIns="82104" tIns="41051" rIns="82104" bIns="41051" anchor="b" anchorCtr="0">
            <a:spAutoFit/>
          </a:bodyPr>
          <a:lstStyle/>
          <a:p>
            <a:pPr defTabSz="814217" fontAlgn="auto">
              <a:spcBef>
                <a:spcPts val="0"/>
              </a:spcBef>
              <a:spcAft>
                <a:spcPts val="0"/>
              </a:spcAft>
            </a:pPr>
            <a:r>
              <a:rPr lang="en-US" sz="800" dirty="0">
                <a:solidFill>
                  <a:srgbClr val="FFFFFF"/>
                </a:solidFill>
                <a:latin typeface="CiscoSansTT Light"/>
                <a:cs typeface="CiscoSans Thin"/>
              </a:rPr>
              <a:t>© 2013-2014  Cisco and/or its affiliates. All rights reserved.</a:t>
            </a:r>
          </a:p>
        </p:txBody>
      </p:sp>
      <p:cxnSp>
        <p:nvCxnSpPr>
          <p:cNvPr id="8" name="Straight Connector 7"/>
          <p:cNvCxnSpPr/>
          <p:nvPr userDrawn="1"/>
        </p:nvCxnSpPr>
        <p:spPr>
          <a:xfrm>
            <a:off x="0" y="6771411"/>
            <a:ext cx="1218882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7402916"/>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p:cSld name="2_Blank_gradient only">
    <p:bg>
      <p:bgPr>
        <a:gradFill>
          <a:gsLst>
            <a:gs pos="0">
              <a:schemeClr val="accent1"/>
            </a:gs>
            <a:gs pos="100000">
              <a:schemeClr val="accent6"/>
            </a:gs>
          </a:gsLst>
          <a:lin ang="0" scaled="0"/>
        </a:gra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10515210" y="6327990"/>
            <a:ext cx="916017" cy="206014"/>
          </a:xfrm>
          <a:prstGeom prst="rect">
            <a:avLst/>
          </a:prstGeom>
          <a:noFill/>
          <a:ln w="9525">
            <a:noFill/>
            <a:miter lim="800000"/>
            <a:headEnd/>
            <a:tailEnd/>
          </a:ln>
          <a:effectLst/>
        </p:spPr>
        <p:txBody>
          <a:bodyPr wrap="none" lIns="82104" tIns="41051" rIns="82104" bIns="41051" anchor="b">
            <a:spAutoFit/>
          </a:bodyPr>
          <a:lstStyle/>
          <a:p>
            <a:pPr algn="r" defTabSz="814217" fontAlgn="auto">
              <a:spcBef>
                <a:spcPts val="0"/>
              </a:spcBef>
              <a:spcAft>
                <a:spcPts val="0"/>
              </a:spcAft>
            </a:pPr>
            <a:r>
              <a:rPr lang="en-US" sz="800" dirty="0">
                <a:solidFill>
                  <a:srgbClr val="FFFFFF"/>
                </a:solidFill>
                <a:latin typeface="CiscoSansTT Light"/>
                <a:cs typeface="CiscoSans Thin"/>
              </a:rPr>
              <a:t>Cisco Confidential</a:t>
            </a:r>
          </a:p>
        </p:txBody>
      </p:sp>
      <p:sp>
        <p:nvSpPr>
          <p:cNvPr id="7" name="Rectangle 7"/>
          <p:cNvSpPr>
            <a:spLocks noChangeArrowheads="1"/>
          </p:cNvSpPr>
          <p:nvPr userDrawn="1"/>
        </p:nvSpPr>
        <p:spPr bwMode="ltGray">
          <a:xfrm>
            <a:off x="11551102" y="6323886"/>
            <a:ext cx="287640" cy="206014"/>
          </a:xfrm>
          <a:prstGeom prst="rect">
            <a:avLst/>
          </a:prstGeom>
          <a:noFill/>
          <a:ln w="9525" algn="ctr">
            <a:noFill/>
            <a:miter lim="800000"/>
            <a:headEnd/>
            <a:tailEnd/>
          </a:ln>
          <a:effectLst/>
        </p:spPr>
        <p:txBody>
          <a:bodyPr wrap="none" lIns="82104" tIns="41051" rIns="82104" bIns="41051" anchor="b">
            <a:spAutoFit/>
          </a:bodyPr>
          <a:lstStyle/>
          <a:p>
            <a:pPr algn="r" defTabSz="814217" fontAlgn="auto">
              <a:spcBef>
                <a:spcPts val="0"/>
              </a:spcBef>
              <a:spcAft>
                <a:spcPts val="0"/>
              </a:spcAft>
            </a:pPr>
            <a:fld id="{DFCF27A5-1A5B-48D3-A060-2758FFBB1ADD}" type="slidenum">
              <a:rPr lang="en-US" sz="800">
                <a:solidFill>
                  <a:srgbClr val="FFFFFF"/>
                </a:solidFill>
                <a:latin typeface="CiscoSansTT Light"/>
                <a:cs typeface="CiscoSans Thin"/>
              </a:rPr>
              <a:pPr algn="r" defTabSz="814217" fontAlgn="auto">
                <a:spcBef>
                  <a:spcPts val="0"/>
                </a:spcBef>
                <a:spcAft>
                  <a:spcPts val="0"/>
                </a:spcAft>
              </a:pPr>
              <a:t>‹#›</a:t>
            </a:fld>
            <a:endParaRPr lang="en-US" sz="800" dirty="0">
              <a:solidFill>
                <a:srgbClr val="FFFFFF"/>
              </a:solidFill>
              <a:latin typeface="CiscoSansTT Light"/>
              <a:cs typeface="CiscoSans Thin"/>
            </a:endParaRPr>
          </a:p>
        </p:txBody>
      </p:sp>
      <p:sp>
        <p:nvSpPr>
          <p:cNvPr id="9" name="Rectangle 4"/>
          <p:cNvSpPr>
            <a:spLocks noChangeArrowheads="1"/>
          </p:cNvSpPr>
          <p:nvPr userDrawn="1"/>
        </p:nvSpPr>
        <p:spPr bwMode="ltGray">
          <a:xfrm>
            <a:off x="389299" y="6329723"/>
            <a:ext cx="4559499" cy="206014"/>
          </a:xfrm>
          <a:prstGeom prst="rect">
            <a:avLst/>
          </a:prstGeom>
          <a:noFill/>
          <a:ln w="9525">
            <a:noFill/>
            <a:miter lim="800000"/>
            <a:headEnd/>
            <a:tailEnd/>
          </a:ln>
          <a:effectLst/>
        </p:spPr>
        <p:txBody>
          <a:bodyPr wrap="square" lIns="82104" tIns="41051" rIns="82104" bIns="41051" anchor="b" anchorCtr="0">
            <a:spAutoFit/>
          </a:bodyPr>
          <a:lstStyle/>
          <a:p>
            <a:pPr defTabSz="814217" fontAlgn="auto">
              <a:spcBef>
                <a:spcPts val="0"/>
              </a:spcBef>
              <a:spcAft>
                <a:spcPts val="0"/>
              </a:spcAft>
            </a:pPr>
            <a:r>
              <a:rPr lang="en-US" sz="800" dirty="0">
                <a:solidFill>
                  <a:srgbClr val="FFFFFF"/>
                </a:solidFill>
                <a:latin typeface="CiscoSansTT Light"/>
                <a:cs typeface="CiscoSans Thin"/>
              </a:rPr>
              <a:t>© 2013-2014  Cisco and/or its affiliates. All rights reserved.</a:t>
            </a:r>
          </a:p>
        </p:txBody>
      </p:sp>
      <p:cxnSp>
        <p:nvCxnSpPr>
          <p:cNvPr id="8" name="Straight Connector 7"/>
          <p:cNvCxnSpPr/>
          <p:nvPr userDrawn="1"/>
        </p:nvCxnSpPr>
        <p:spPr>
          <a:xfrm>
            <a:off x="0" y="6771411"/>
            <a:ext cx="1218882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3358196"/>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545840"/>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Closing Slide_green">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grpSp>
        <p:nvGrpSpPr>
          <p:cNvPr id="50" name="Group 5"/>
          <p:cNvGrpSpPr>
            <a:grpSpLocks/>
          </p:cNvGrpSpPr>
          <p:nvPr userDrawn="1"/>
        </p:nvGrpSpPr>
        <p:grpSpPr bwMode="auto">
          <a:xfrm>
            <a:off x="5262544" y="5451750"/>
            <a:ext cx="1654129" cy="879663"/>
            <a:chOff x="384" y="331"/>
            <a:chExt cx="912" cy="485"/>
          </a:xfrm>
        </p:grpSpPr>
        <p:sp>
          <p:nvSpPr>
            <p:cNvPr id="5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914209" eaLnBrk="0" hangingPunct="0">
                <a:lnSpc>
                  <a:spcPct val="90000"/>
                </a:lnSpc>
                <a:defRPr/>
              </a:pPr>
              <a:endParaRPr lang="en-US" sz="2400">
                <a:solidFill>
                  <a:srgbClr val="FFFFFF"/>
                </a:solidFill>
              </a:endParaRPr>
            </a:p>
          </p:txBody>
        </p:sp>
        <p:sp>
          <p:nvSpPr>
            <p:cNvPr id="5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914209" eaLnBrk="0" hangingPunct="0">
                <a:lnSpc>
                  <a:spcPct val="90000"/>
                </a:lnSpc>
                <a:defRPr/>
              </a:pPr>
              <a:endParaRPr lang="en-US" sz="2400">
                <a:solidFill>
                  <a:srgbClr val="FFFFFF"/>
                </a:solidFill>
              </a:endParaRPr>
            </a:p>
          </p:txBody>
        </p:sp>
        <p:sp>
          <p:nvSpPr>
            <p:cNvPr id="5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sp>
          <p:nvSpPr>
            <p:cNvPr id="54"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sp>
          <p:nvSpPr>
            <p:cNvPr id="55"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sp>
          <p:nvSpPr>
            <p:cNvPr id="56"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sp>
          <p:nvSpPr>
            <p:cNvPr id="57"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sp>
          <p:nvSpPr>
            <p:cNvPr id="58"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sp>
          <p:nvSpPr>
            <p:cNvPr id="59"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sp>
          <p:nvSpPr>
            <p:cNvPr id="60"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sp>
          <p:nvSpPr>
            <p:cNvPr id="61"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sp>
          <p:nvSpPr>
            <p:cNvPr id="62"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sp>
          <p:nvSpPr>
            <p:cNvPr id="63"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sp>
          <p:nvSpPr>
            <p:cNvPr id="64"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sp>
          <p:nvSpPr>
            <p:cNvPr id="65"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grpSp>
    </p:spTree>
    <p:extLst>
      <p:ext uri="{BB962C8B-B14F-4D97-AF65-F5344CB8AC3E}">
        <p14:creationId xmlns:p14="http://schemas.microsoft.com/office/powerpoint/2010/main" val="14077549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Closing Slide-green thank you">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64" name="TextBox 63"/>
          <p:cNvSpPr txBox="1"/>
          <p:nvPr userDrawn="1"/>
        </p:nvSpPr>
        <p:spPr>
          <a:xfrm>
            <a:off x="834634" y="3066687"/>
            <a:ext cx="2984845" cy="861736"/>
          </a:xfrm>
          <a:prstGeom prst="rect">
            <a:avLst/>
          </a:prstGeom>
          <a:noFill/>
        </p:spPr>
        <p:txBody>
          <a:bodyPr wrap="none" lIns="121883" tIns="60941" rIns="121883" bIns="60941" rtlCol="0">
            <a:spAutoFit/>
          </a:bodyPr>
          <a:lstStyle/>
          <a:p>
            <a:pPr defTabSz="609417" fontAlgn="auto">
              <a:spcBef>
                <a:spcPts val="0"/>
              </a:spcBef>
              <a:spcAft>
                <a:spcPts val="0"/>
              </a:spcAft>
            </a:pPr>
            <a:r>
              <a:rPr lang="en-US" sz="4800" dirty="0">
                <a:solidFill>
                  <a:srgbClr val="FFFFFF"/>
                </a:solidFill>
                <a:latin typeface="CiscoSansTT ExtraLight"/>
              </a:rPr>
              <a:t>Thank you.</a:t>
            </a:r>
          </a:p>
        </p:txBody>
      </p:sp>
      <p:sp>
        <p:nvSpPr>
          <p:cNvPr id="65" name="Rectangle 64"/>
          <p:cNvSpPr>
            <a:spLocks noChangeArrowheads="1"/>
          </p:cNvSpPr>
          <p:nvPr userDrawn="1"/>
        </p:nvSpPr>
        <p:spPr bwMode="black">
          <a:xfrm>
            <a:off x="8379473" y="3801574"/>
            <a:ext cx="155448" cy="589103"/>
          </a:xfrm>
          <a:prstGeom prst="rect">
            <a:avLst/>
          </a:prstGeom>
          <a:solidFill>
            <a:schemeClr val="tx1"/>
          </a:solidFill>
          <a:ln w="9525">
            <a:noFill/>
            <a:miter lim="800000"/>
            <a:headEnd/>
            <a:tailEnd/>
          </a:ln>
        </p:spPr>
        <p:txBody>
          <a:bodyPr lIns="121883" tIns="60941" rIns="121883" bIns="60941"/>
          <a:lstStyle/>
          <a:p>
            <a:pPr defTabSz="609417" fontAlgn="auto">
              <a:spcBef>
                <a:spcPts val="0"/>
              </a:spcBef>
              <a:spcAft>
                <a:spcPts val="0"/>
              </a:spcAft>
            </a:pPr>
            <a:endParaRPr lang="en-US" sz="2400">
              <a:solidFill>
                <a:srgbClr val="0096D6"/>
              </a:solidFill>
              <a:latin typeface="CiscoSansTT ExtraLight"/>
            </a:endParaRPr>
          </a:p>
        </p:txBody>
      </p:sp>
      <p:sp>
        <p:nvSpPr>
          <p:cNvPr id="66" name="Freeform 65"/>
          <p:cNvSpPr>
            <a:spLocks/>
          </p:cNvSpPr>
          <p:nvPr userDrawn="1"/>
        </p:nvSpPr>
        <p:spPr bwMode="black">
          <a:xfrm>
            <a:off x="9285041" y="3786910"/>
            <a:ext cx="450072" cy="621729"/>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121883" tIns="60941" rIns="121883" bIns="60941"/>
          <a:lstStyle/>
          <a:p>
            <a:pPr defTabSz="609417" fontAlgn="auto">
              <a:spcBef>
                <a:spcPts val="0"/>
              </a:spcBef>
              <a:spcAft>
                <a:spcPts val="0"/>
              </a:spcAft>
            </a:pPr>
            <a:endParaRPr lang="en-US" sz="2400">
              <a:solidFill>
                <a:srgbClr val="0096D6"/>
              </a:solidFill>
              <a:latin typeface="CiscoSansTT ExtraLight"/>
            </a:endParaRPr>
          </a:p>
        </p:txBody>
      </p:sp>
      <p:sp>
        <p:nvSpPr>
          <p:cNvPr id="67" name="Freeform 66"/>
          <p:cNvSpPr>
            <a:spLocks/>
          </p:cNvSpPr>
          <p:nvPr userDrawn="1"/>
        </p:nvSpPr>
        <p:spPr bwMode="black">
          <a:xfrm>
            <a:off x="7728765" y="3786910"/>
            <a:ext cx="450072" cy="621729"/>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121883" tIns="60941" rIns="121883" bIns="60941"/>
          <a:lstStyle/>
          <a:p>
            <a:pPr defTabSz="609417" fontAlgn="auto">
              <a:spcBef>
                <a:spcPts val="0"/>
              </a:spcBef>
              <a:spcAft>
                <a:spcPts val="0"/>
              </a:spcAft>
            </a:pPr>
            <a:endParaRPr lang="en-US" sz="2400">
              <a:solidFill>
                <a:srgbClr val="0096D6"/>
              </a:solidFill>
              <a:latin typeface="CiscoSansTT ExtraLight"/>
            </a:endParaRPr>
          </a:p>
        </p:txBody>
      </p:sp>
      <p:sp>
        <p:nvSpPr>
          <p:cNvPr id="68" name="Freeform 67"/>
          <p:cNvSpPr>
            <a:spLocks noEditPoints="1"/>
          </p:cNvSpPr>
          <p:nvPr userDrawn="1"/>
        </p:nvSpPr>
        <p:spPr bwMode="black">
          <a:xfrm>
            <a:off x="9897790" y="3786910"/>
            <a:ext cx="618172" cy="621729"/>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121883" tIns="60941" rIns="121883" bIns="60941"/>
          <a:lstStyle/>
          <a:p>
            <a:pPr defTabSz="609417" fontAlgn="auto">
              <a:spcBef>
                <a:spcPts val="0"/>
              </a:spcBef>
              <a:spcAft>
                <a:spcPts val="0"/>
              </a:spcAft>
            </a:pPr>
            <a:endParaRPr lang="en-US" sz="2400">
              <a:solidFill>
                <a:srgbClr val="0096D6"/>
              </a:solidFill>
              <a:latin typeface="CiscoSansTT ExtraLight"/>
            </a:endParaRPr>
          </a:p>
        </p:txBody>
      </p:sp>
      <p:sp>
        <p:nvSpPr>
          <p:cNvPr id="69" name="Freeform 68"/>
          <p:cNvSpPr>
            <a:spLocks/>
          </p:cNvSpPr>
          <p:nvPr userDrawn="1"/>
        </p:nvSpPr>
        <p:spPr bwMode="black">
          <a:xfrm>
            <a:off x="8735561" y="3786910"/>
            <a:ext cx="403078" cy="621729"/>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121883" tIns="60941" rIns="121883" bIns="60941"/>
          <a:lstStyle/>
          <a:p>
            <a:pPr defTabSz="609417" fontAlgn="auto">
              <a:spcBef>
                <a:spcPts val="0"/>
              </a:spcBef>
              <a:spcAft>
                <a:spcPts val="0"/>
              </a:spcAft>
            </a:pPr>
            <a:endParaRPr lang="en-US" sz="2400">
              <a:solidFill>
                <a:srgbClr val="0096D6"/>
              </a:solidFill>
              <a:latin typeface="CiscoSansTT ExtraLight"/>
            </a:endParaRPr>
          </a:p>
        </p:txBody>
      </p:sp>
      <p:sp>
        <p:nvSpPr>
          <p:cNvPr id="70" name="Freeform 69"/>
          <p:cNvSpPr>
            <a:spLocks/>
          </p:cNvSpPr>
          <p:nvPr userDrawn="1"/>
        </p:nvSpPr>
        <p:spPr bwMode="black">
          <a:xfrm>
            <a:off x="7419692" y="2966685"/>
            <a:ext cx="146409" cy="302709"/>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121883" tIns="60941" rIns="121883" bIns="60941"/>
          <a:lstStyle/>
          <a:p>
            <a:pPr defTabSz="609417" fontAlgn="auto">
              <a:spcBef>
                <a:spcPts val="0"/>
              </a:spcBef>
              <a:spcAft>
                <a:spcPts val="0"/>
              </a:spcAft>
            </a:pPr>
            <a:endParaRPr lang="en-US" sz="2400">
              <a:solidFill>
                <a:srgbClr val="0096D6"/>
              </a:solidFill>
              <a:latin typeface="CiscoSansTT ExtraLight"/>
            </a:endParaRPr>
          </a:p>
        </p:txBody>
      </p:sp>
      <p:sp>
        <p:nvSpPr>
          <p:cNvPr id="71" name="Freeform 70"/>
          <p:cNvSpPr>
            <a:spLocks/>
          </p:cNvSpPr>
          <p:nvPr userDrawn="1"/>
        </p:nvSpPr>
        <p:spPr bwMode="black">
          <a:xfrm>
            <a:off x="7829997" y="2763678"/>
            <a:ext cx="146409" cy="50572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121883" tIns="60941" rIns="121883" bIns="60941"/>
          <a:lstStyle/>
          <a:p>
            <a:pPr defTabSz="609417" fontAlgn="auto">
              <a:spcBef>
                <a:spcPts val="0"/>
              </a:spcBef>
              <a:spcAft>
                <a:spcPts val="0"/>
              </a:spcAft>
            </a:pPr>
            <a:endParaRPr lang="en-US" sz="2400">
              <a:solidFill>
                <a:srgbClr val="0096D6"/>
              </a:solidFill>
              <a:latin typeface="CiscoSansTT ExtraLight"/>
            </a:endParaRPr>
          </a:p>
        </p:txBody>
      </p:sp>
      <p:sp>
        <p:nvSpPr>
          <p:cNvPr id="72" name="Freeform 71"/>
          <p:cNvSpPr>
            <a:spLocks/>
          </p:cNvSpPr>
          <p:nvPr userDrawn="1"/>
        </p:nvSpPr>
        <p:spPr bwMode="black">
          <a:xfrm>
            <a:off x="8233079" y="2484534"/>
            <a:ext cx="146409" cy="93168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121883" tIns="60941" rIns="121883" bIns="60941"/>
          <a:lstStyle/>
          <a:p>
            <a:pPr defTabSz="609417" fontAlgn="auto">
              <a:spcBef>
                <a:spcPts val="0"/>
              </a:spcBef>
              <a:spcAft>
                <a:spcPts val="0"/>
              </a:spcAft>
            </a:pPr>
            <a:endParaRPr lang="en-US" sz="2400">
              <a:solidFill>
                <a:srgbClr val="0096D6"/>
              </a:solidFill>
              <a:latin typeface="CiscoSansTT ExtraLight"/>
            </a:endParaRPr>
          </a:p>
        </p:txBody>
      </p:sp>
      <p:sp>
        <p:nvSpPr>
          <p:cNvPr id="73" name="Freeform 72"/>
          <p:cNvSpPr>
            <a:spLocks/>
          </p:cNvSpPr>
          <p:nvPr userDrawn="1"/>
        </p:nvSpPr>
        <p:spPr bwMode="black">
          <a:xfrm>
            <a:off x="8643384" y="2763674"/>
            <a:ext cx="146409" cy="50572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121883" tIns="60941" rIns="121883" bIns="60941"/>
          <a:lstStyle/>
          <a:p>
            <a:pPr defTabSz="609417" fontAlgn="auto">
              <a:spcBef>
                <a:spcPts val="0"/>
              </a:spcBef>
              <a:spcAft>
                <a:spcPts val="0"/>
              </a:spcAft>
            </a:pPr>
            <a:endParaRPr lang="en-US" sz="2400">
              <a:solidFill>
                <a:srgbClr val="0096D6"/>
              </a:solidFill>
              <a:latin typeface="CiscoSansTT ExtraLight"/>
            </a:endParaRPr>
          </a:p>
        </p:txBody>
      </p:sp>
      <p:sp>
        <p:nvSpPr>
          <p:cNvPr id="74" name="Freeform 73"/>
          <p:cNvSpPr>
            <a:spLocks/>
          </p:cNvSpPr>
          <p:nvPr userDrawn="1"/>
        </p:nvSpPr>
        <p:spPr bwMode="black">
          <a:xfrm>
            <a:off x="9044640" y="2966683"/>
            <a:ext cx="155448" cy="302708"/>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121883" tIns="60941" rIns="121883" bIns="60941"/>
          <a:lstStyle/>
          <a:p>
            <a:pPr defTabSz="609417" fontAlgn="auto">
              <a:spcBef>
                <a:spcPts val="0"/>
              </a:spcBef>
              <a:spcAft>
                <a:spcPts val="0"/>
              </a:spcAft>
            </a:pPr>
            <a:endParaRPr lang="en-US" sz="2400">
              <a:solidFill>
                <a:srgbClr val="0096D6"/>
              </a:solidFill>
              <a:latin typeface="CiscoSansTT ExtraLight"/>
            </a:endParaRPr>
          </a:p>
        </p:txBody>
      </p:sp>
      <p:sp>
        <p:nvSpPr>
          <p:cNvPr id="75" name="Freeform 74"/>
          <p:cNvSpPr>
            <a:spLocks/>
          </p:cNvSpPr>
          <p:nvPr userDrawn="1"/>
        </p:nvSpPr>
        <p:spPr bwMode="black">
          <a:xfrm>
            <a:off x="9454959" y="2763668"/>
            <a:ext cx="148216"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121883" tIns="60941" rIns="121883" bIns="60941"/>
          <a:lstStyle/>
          <a:p>
            <a:pPr defTabSz="609417" fontAlgn="auto">
              <a:spcBef>
                <a:spcPts val="0"/>
              </a:spcBef>
              <a:spcAft>
                <a:spcPts val="0"/>
              </a:spcAft>
            </a:pPr>
            <a:endParaRPr lang="en-US" sz="2400">
              <a:solidFill>
                <a:srgbClr val="0096D6"/>
              </a:solidFill>
              <a:latin typeface="CiscoSansTT ExtraLight"/>
            </a:endParaRPr>
          </a:p>
        </p:txBody>
      </p:sp>
      <p:sp>
        <p:nvSpPr>
          <p:cNvPr id="76" name="Freeform 75"/>
          <p:cNvSpPr>
            <a:spLocks/>
          </p:cNvSpPr>
          <p:nvPr userDrawn="1"/>
        </p:nvSpPr>
        <p:spPr bwMode="black">
          <a:xfrm>
            <a:off x="9865267" y="2484524"/>
            <a:ext cx="148216" cy="93168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121883" tIns="60941" rIns="121883" bIns="60941"/>
          <a:lstStyle/>
          <a:p>
            <a:pPr defTabSz="609417" fontAlgn="auto">
              <a:spcBef>
                <a:spcPts val="0"/>
              </a:spcBef>
              <a:spcAft>
                <a:spcPts val="0"/>
              </a:spcAft>
            </a:pPr>
            <a:endParaRPr lang="en-US" sz="2400">
              <a:solidFill>
                <a:srgbClr val="0096D6"/>
              </a:solidFill>
              <a:latin typeface="CiscoSansTT ExtraLight"/>
            </a:endParaRPr>
          </a:p>
        </p:txBody>
      </p:sp>
      <p:sp>
        <p:nvSpPr>
          <p:cNvPr id="77" name="Freeform 76"/>
          <p:cNvSpPr>
            <a:spLocks/>
          </p:cNvSpPr>
          <p:nvPr userDrawn="1"/>
        </p:nvSpPr>
        <p:spPr bwMode="black">
          <a:xfrm>
            <a:off x="10268343" y="2763668"/>
            <a:ext cx="148216"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121883" tIns="60941" rIns="121883" bIns="60941"/>
          <a:lstStyle/>
          <a:p>
            <a:pPr defTabSz="609417" fontAlgn="auto">
              <a:spcBef>
                <a:spcPts val="0"/>
              </a:spcBef>
              <a:spcAft>
                <a:spcPts val="0"/>
              </a:spcAft>
            </a:pPr>
            <a:endParaRPr lang="en-US" sz="2400">
              <a:solidFill>
                <a:srgbClr val="0096D6"/>
              </a:solidFill>
              <a:latin typeface="CiscoSansTT ExtraLight"/>
            </a:endParaRPr>
          </a:p>
        </p:txBody>
      </p:sp>
      <p:sp>
        <p:nvSpPr>
          <p:cNvPr id="78" name="Freeform 77"/>
          <p:cNvSpPr>
            <a:spLocks/>
          </p:cNvSpPr>
          <p:nvPr userDrawn="1"/>
        </p:nvSpPr>
        <p:spPr bwMode="black">
          <a:xfrm>
            <a:off x="10678648" y="2966683"/>
            <a:ext cx="148216" cy="302708"/>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121883" tIns="60941" rIns="121883" bIns="60941"/>
          <a:lstStyle/>
          <a:p>
            <a:pPr defTabSz="609417" fontAlgn="auto">
              <a:spcBef>
                <a:spcPts val="0"/>
              </a:spcBef>
              <a:spcAft>
                <a:spcPts val="0"/>
              </a:spcAft>
            </a:pPr>
            <a:endParaRPr lang="en-US" sz="2400">
              <a:solidFill>
                <a:srgbClr val="0096D6"/>
              </a:solidFill>
              <a:latin typeface="CiscoSansTT ExtraLight"/>
            </a:endParaRPr>
          </a:p>
        </p:txBody>
      </p:sp>
    </p:spTree>
    <p:extLst>
      <p:ext uri="{BB962C8B-B14F-4D97-AF65-F5344CB8AC3E}">
        <p14:creationId xmlns:p14="http://schemas.microsoft.com/office/powerpoint/2010/main" val="20033410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700"/>
                                        <p:tgtEl>
                                          <p:spTgt spid="70"/>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fade">
                                      <p:cBhvr>
                                        <p:cTn id="14" dur="700"/>
                                        <p:tgtEl>
                                          <p:spTgt spid="7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700"/>
                                        <p:tgtEl>
                                          <p:spTgt spid="7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fade">
                                      <p:cBhvr>
                                        <p:cTn id="20" dur="700"/>
                                        <p:tgtEl>
                                          <p:spTgt spid="73"/>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700"/>
                                        <p:tgtEl>
                                          <p:spTgt spid="74"/>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700"/>
                                        <p:tgtEl>
                                          <p:spTgt spid="75"/>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fade">
                                      <p:cBhvr>
                                        <p:cTn id="29" dur="700"/>
                                        <p:tgtEl>
                                          <p:spTgt spid="76"/>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700"/>
                                        <p:tgtEl>
                                          <p:spTgt spid="77"/>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700"/>
                                        <p:tgtEl>
                                          <p:spTgt spid="78"/>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70"/>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72"/>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74"/>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76"/>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78"/>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71"/>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73"/>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75"/>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77"/>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700"/>
                                        <p:tgtEl>
                                          <p:spTgt spid="67"/>
                                        </p:tgtEl>
                                      </p:cBhvr>
                                    </p:animEffect>
                                  </p:childTnLst>
                                </p:cTn>
                              </p:par>
                              <p:par>
                                <p:cTn id="58" presetID="10" presetClass="entr" presetSubtype="0" fill="hold" nodeType="withEffect">
                                  <p:stCondLst>
                                    <p:cond delay="10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700"/>
                                        <p:tgtEl>
                                          <p:spTgt spid="65"/>
                                        </p:tgtEl>
                                      </p:cBhvr>
                                    </p:animEffect>
                                  </p:childTnLst>
                                </p:cTn>
                              </p:par>
                              <p:par>
                                <p:cTn id="61" presetID="10" presetClass="entr" presetSubtype="0" fill="hold" nodeType="withEffect">
                                  <p:stCondLst>
                                    <p:cond delay="20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700"/>
                                        <p:tgtEl>
                                          <p:spTgt spid="69"/>
                                        </p:tgtEl>
                                      </p:cBhvr>
                                    </p:animEffect>
                                  </p:childTnLst>
                                </p:cTn>
                              </p:par>
                              <p:par>
                                <p:cTn id="64" presetID="10" presetClass="entr" presetSubtype="0" fill="hold" nodeType="withEffect">
                                  <p:stCondLst>
                                    <p:cond delay="30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700"/>
                                        <p:tgtEl>
                                          <p:spTgt spid="66"/>
                                        </p:tgtEl>
                                      </p:cBhvr>
                                    </p:animEffect>
                                  </p:childTnLst>
                                </p:cTn>
                              </p:par>
                              <p:par>
                                <p:cTn id="67" presetID="10" presetClass="entr" presetSubtype="0" fill="hold" nodeType="withEffect">
                                  <p:stCondLst>
                                    <p:cond delay="40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7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Closing Slide-red">
    <p:bg>
      <p:bgRef idx="1001">
        <a:schemeClr val="bg2"/>
      </p:bgRef>
    </p:bg>
    <p:spTree>
      <p:nvGrpSpPr>
        <p:cNvPr id="1" name=""/>
        <p:cNvGrpSpPr/>
        <p:nvPr/>
      </p:nvGrpSpPr>
      <p:grpSpPr>
        <a:xfrm>
          <a:off x="0" y="0"/>
          <a:ext cx="0" cy="0"/>
          <a:chOff x="0" y="0"/>
          <a:chExt cx="0" cy="0"/>
        </a:xfrm>
      </p:grpSpPr>
      <p:grpSp>
        <p:nvGrpSpPr>
          <p:cNvPr id="18" name="Group 5"/>
          <p:cNvGrpSpPr>
            <a:grpSpLocks/>
          </p:cNvGrpSpPr>
          <p:nvPr userDrawn="1"/>
        </p:nvGrpSpPr>
        <p:grpSpPr bwMode="auto">
          <a:xfrm>
            <a:off x="5262544" y="5451750"/>
            <a:ext cx="1654129" cy="879663"/>
            <a:chOff x="384" y="331"/>
            <a:chExt cx="912" cy="485"/>
          </a:xfrm>
        </p:grpSpPr>
        <p:sp>
          <p:nvSpPr>
            <p:cNvPr id="19"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914209" eaLnBrk="0" hangingPunct="0">
                <a:lnSpc>
                  <a:spcPct val="90000"/>
                </a:lnSpc>
                <a:defRPr/>
              </a:pPr>
              <a:endParaRPr lang="en-US" sz="2400">
                <a:solidFill>
                  <a:srgbClr val="FFFFFF"/>
                </a:solidFill>
              </a:endParaRPr>
            </a:p>
          </p:txBody>
        </p:sp>
        <p:sp>
          <p:nvSpPr>
            <p:cNvPr id="20"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914209" eaLnBrk="0" hangingPunct="0">
                <a:lnSpc>
                  <a:spcPct val="90000"/>
                </a:lnSpc>
                <a:defRPr/>
              </a:pPr>
              <a:endParaRPr lang="en-US" sz="2400">
                <a:solidFill>
                  <a:srgbClr val="FFFFFF"/>
                </a:solidFill>
              </a:endParaRPr>
            </a:p>
          </p:txBody>
        </p:sp>
        <p:sp>
          <p:nvSpPr>
            <p:cNvPr id="21"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sp>
          <p:nvSpPr>
            <p:cNvPr id="22"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sp>
          <p:nvSpPr>
            <p:cNvPr id="23"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sp>
          <p:nvSpPr>
            <p:cNvPr id="40"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sp>
          <p:nvSpPr>
            <p:cNvPr id="41"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sp>
          <p:nvSpPr>
            <p:cNvPr id="42"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sp>
          <p:nvSpPr>
            <p:cNvPr id="43"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sp>
          <p:nvSpPr>
            <p:cNvPr id="44"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sp>
          <p:nvSpPr>
            <p:cNvPr id="45"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sp>
          <p:nvSpPr>
            <p:cNvPr id="46"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sp>
          <p:nvSpPr>
            <p:cNvPr id="47"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sp>
          <p:nvSpPr>
            <p:cNvPr id="48"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sp>
          <p:nvSpPr>
            <p:cNvPr id="49"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grpSp>
    </p:spTree>
    <p:extLst>
      <p:ext uri="{BB962C8B-B14F-4D97-AF65-F5344CB8AC3E}">
        <p14:creationId xmlns:p14="http://schemas.microsoft.com/office/powerpoint/2010/main" val="2640238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Closing_Thanks">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95126" y="1254291"/>
            <a:ext cx="11588991" cy="3838231"/>
          </a:xfrm>
          <a:prstGeom prst="rect">
            <a:avLst/>
          </a:prstGeom>
        </p:spPr>
        <p:txBody>
          <a:bodyPr anchor="ctr" anchorCtr="0">
            <a:noAutofit/>
          </a:bodyPr>
          <a:lstStyle>
            <a:lvl1pPr algn="ctr">
              <a:lnSpc>
                <a:spcPct val="90000"/>
              </a:lnSpc>
              <a:defRPr sz="16000" b="0" i="1" spc="0" baseline="0">
                <a:solidFill>
                  <a:srgbClr val="FFFFFF"/>
                </a:solidFill>
                <a:latin typeface="+mj-lt"/>
                <a:cs typeface="CiscoSans Thin"/>
              </a:defRPr>
            </a:lvl1pPr>
          </a:lstStyle>
          <a:p>
            <a:r>
              <a:rPr lang="en-US" dirty="0"/>
              <a:t>Thanks</a:t>
            </a:r>
          </a:p>
        </p:txBody>
      </p:sp>
      <p:grpSp>
        <p:nvGrpSpPr>
          <p:cNvPr id="20" name="Group 5"/>
          <p:cNvGrpSpPr>
            <a:grpSpLocks/>
          </p:cNvGrpSpPr>
          <p:nvPr userDrawn="1"/>
        </p:nvGrpSpPr>
        <p:grpSpPr bwMode="auto">
          <a:xfrm>
            <a:off x="5262544" y="5451750"/>
            <a:ext cx="1654129" cy="879663"/>
            <a:chOff x="384" y="331"/>
            <a:chExt cx="912" cy="485"/>
          </a:xfrm>
        </p:grpSpPr>
        <p:sp>
          <p:nvSpPr>
            <p:cNvPr id="2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914209" eaLnBrk="0" hangingPunct="0">
                <a:lnSpc>
                  <a:spcPct val="90000"/>
                </a:lnSpc>
                <a:defRPr/>
              </a:pPr>
              <a:endParaRPr lang="en-US" sz="2400">
                <a:solidFill>
                  <a:srgbClr val="FFFFFF"/>
                </a:solidFill>
              </a:endParaRPr>
            </a:p>
          </p:txBody>
        </p:sp>
        <p:sp>
          <p:nvSpPr>
            <p:cNvPr id="2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914209" eaLnBrk="0" hangingPunct="0">
                <a:lnSpc>
                  <a:spcPct val="90000"/>
                </a:lnSpc>
                <a:defRPr/>
              </a:pPr>
              <a:endParaRPr lang="en-US" sz="2400">
                <a:solidFill>
                  <a:srgbClr val="FFFFFF"/>
                </a:solidFill>
              </a:endParaRPr>
            </a:p>
          </p:txBody>
        </p:sp>
        <p:sp>
          <p:nvSpPr>
            <p:cNvPr id="2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sp>
          <p:nvSpPr>
            <p:cNvPr id="40"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sp>
          <p:nvSpPr>
            <p:cNvPr id="41"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sp>
          <p:nvSpPr>
            <p:cNvPr id="42"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sp>
          <p:nvSpPr>
            <p:cNvPr id="43"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sp>
          <p:nvSpPr>
            <p:cNvPr id="44"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sp>
          <p:nvSpPr>
            <p:cNvPr id="45"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sp>
          <p:nvSpPr>
            <p:cNvPr id="46"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sp>
          <p:nvSpPr>
            <p:cNvPr id="47"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sp>
          <p:nvSpPr>
            <p:cNvPr id="48"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sp>
          <p:nvSpPr>
            <p:cNvPr id="49"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sp>
          <p:nvSpPr>
            <p:cNvPr id="50"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sp>
          <p:nvSpPr>
            <p:cNvPr id="51"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914209" eaLnBrk="0" hangingPunct="0">
                <a:lnSpc>
                  <a:spcPct val="90000"/>
                </a:lnSpc>
                <a:defRPr/>
              </a:pPr>
              <a:endParaRPr lang="en-US" sz="2400">
                <a:solidFill>
                  <a:srgbClr val="FFFFFF"/>
                </a:solidFill>
              </a:endParaRPr>
            </a:p>
          </p:txBody>
        </p:sp>
      </p:grpSp>
      <p:cxnSp>
        <p:nvCxnSpPr>
          <p:cNvPr id="24" name="Straight Connector 23"/>
          <p:cNvCxnSpPr/>
          <p:nvPr userDrawn="1"/>
        </p:nvCxnSpPr>
        <p:spPr>
          <a:xfrm>
            <a:off x="0" y="6771411"/>
            <a:ext cx="1218882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45241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Closing Slide-red thank you">
    <p:bg>
      <p:bgRef idx="1001">
        <a:schemeClr val="bg2"/>
      </p:bgRef>
    </p:bg>
    <p:spTree>
      <p:nvGrpSpPr>
        <p:cNvPr id="1" name=""/>
        <p:cNvGrpSpPr/>
        <p:nvPr/>
      </p:nvGrpSpPr>
      <p:grpSpPr>
        <a:xfrm>
          <a:off x="0" y="0"/>
          <a:ext cx="0" cy="0"/>
          <a:chOff x="0" y="0"/>
          <a:chExt cx="0" cy="0"/>
        </a:xfrm>
      </p:grpSpPr>
      <p:sp>
        <p:nvSpPr>
          <p:cNvPr id="20" name="TextBox 19"/>
          <p:cNvSpPr txBox="1"/>
          <p:nvPr userDrawn="1"/>
        </p:nvSpPr>
        <p:spPr>
          <a:xfrm>
            <a:off x="834634" y="3066687"/>
            <a:ext cx="2984845" cy="861736"/>
          </a:xfrm>
          <a:prstGeom prst="rect">
            <a:avLst/>
          </a:prstGeom>
          <a:noFill/>
        </p:spPr>
        <p:txBody>
          <a:bodyPr wrap="none" lIns="121883" tIns="60941" rIns="121883" bIns="60941" rtlCol="0">
            <a:spAutoFit/>
          </a:bodyPr>
          <a:lstStyle/>
          <a:p>
            <a:pPr defTabSz="609417" fontAlgn="auto">
              <a:spcBef>
                <a:spcPts val="0"/>
              </a:spcBef>
              <a:spcAft>
                <a:spcPts val="0"/>
              </a:spcAft>
            </a:pPr>
            <a:r>
              <a:rPr lang="en-US" sz="4800" dirty="0">
                <a:solidFill>
                  <a:srgbClr val="FFFFFF"/>
                </a:solidFill>
                <a:latin typeface="CiscoSansTT ExtraLight"/>
              </a:rPr>
              <a:t>Thank you.</a:t>
            </a:r>
          </a:p>
        </p:txBody>
      </p:sp>
      <p:sp>
        <p:nvSpPr>
          <p:cNvPr id="21" name="Rectangle 20"/>
          <p:cNvSpPr>
            <a:spLocks noChangeArrowheads="1"/>
          </p:cNvSpPr>
          <p:nvPr userDrawn="1"/>
        </p:nvSpPr>
        <p:spPr bwMode="black">
          <a:xfrm>
            <a:off x="8379473" y="3801574"/>
            <a:ext cx="155448" cy="589103"/>
          </a:xfrm>
          <a:prstGeom prst="rect">
            <a:avLst/>
          </a:prstGeom>
          <a:solidFill>
            <a:schemeClr val="tx1"/>
          </a:solidFill>
          <a:ln w="9525">
            <a:noFill/>
            <a:miter lim="800000"/>
            <a:headEnd/>
            <a:tailEnd/>
          </a:ln>
        </p:spPr>
        <p:txBody>
          <a:bodyPr lIns="121883" tIns="60941" rIns="121883" bIns="60941"/>
          <a:lstStyle/>
          <a:p>
            <a:pPr defTabSz="609417" fontAlgn="auto">
              <a:spcBef>
                <a:spcPts val="0"/>
              </a:spcBef>
              <a:spcAft>
                <a:spcPts val="0"/>
              </a:spcAft>
            </a:pPr>
            <a:endParaRPr lang="en-US" sz="2400">
              <a:solidFill>
                <a:srgbClr val="0096D6"/>
              </a:solidFill>
              <a:latin typeface="CiscoSansTT ExtraLight"/>
            </a:endParaRPr>
          </a:p>
        </p:txBody>
      </p:sp>
      <p:sp>
        <p:nvSpPr>
          <p:cNvPr id="22" name="Freeform 21"/>
          <p:cNvSpPr>
            <a:spLocks/>
          </p:cNvSpPr>
          <p:nvPr userDrawn="1"/>
        </p:nvSpPr>
        <p:spPr bwMode="black">
          <a:xfrm>
            <a:off x="9285041" y="3786910"/>
            <a:ext cx="450072" cy="621729"/>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121883" tIns="60941" rIns="121883" bIns="60941"/>
          <a:lstStyle/>
          <a:p>
            <a:pPr defTabSz="609417" fontAlgn="auto">
              <a:spcBef>
                <a:spcPts val="0"/>
              </a:spcBef>
              <a:spcAft>
                <a:spcPts val="0"/>
              </a:spcAft>
            </a:pPr>
            <a:endParaRPr lang="en-US" sz="2400">
              <a:solidFill>
                <a:srgbClr val="0096D6"/>
              </a:solidFill>
              <a:latin typeface="CiscoSansTT ExtraLight"/>
            </a:endParaRPr>
          </a:p>
        </p:txBody>
      </p:sp>
      <p:sp>
        <p:nvSpPr>
          <p:cNvPr id="23" name="Freeform 22"/>
          <p:cNvSpPr>
            <a:spLocks/>
          </p:cNvSpPr>
          <p:nvPr userDrawn="1"/>
        </p:nvSpPr>
        <p:spPr bwMode="black">
          <a:xfrm>
            <a:off x="7728765" y="3786910"/>
            <a:ext cx="450072" cy="621729"/>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121883" tIns="60941" rIns="121883" bIns="60941"/>
          <a:lstStyle/>
          <a:p>
            <a:pPr defTabSz="609417" fontAlgn="auto">
              <a:spcBef>
                <a:spcPts val="0"/>
              </a:spcBef>
              <a:spcAft>
                <a:spcPts val="0"/>
              </a:spcAft>
            </a:pPr>
            <a:endParaRPr lang="en-US" sz="2400">
              <a:solidFill>
                <a:srgbClr val="0096D6"/>
              </a:solidFill>
              <a:latin typeface="CiscoSansTT ExtraLight"/>
            </a:endParaRPr>
          </a:p>
        </p:txBody>
      </p:sp>
      <p:sp>
        <p:nvSpPr>
          <p:cNvPr id="40" name="Freeform 39"/>
          <p:cNvSpPr>
            <a:spLocks noEditPoints="1"/>
          </p:cNvSpPr>
          <p:nvPr userDrawn="1"/>
        </p:nvSpPr>
        <p:spPr bwMode="black">
          <a:xfrm>
            <a:off x="9897790" y="3786910"/>
            <a:ext cx="618172" cy="621729"/>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121883" tIns="60941" rIns="121883" bIns="60941"/>
          <a:lstStyle/>
          <a:p>
            <a:pPr defTabSz="609417" fontAlgn="auto">
              <a:spcBef>
                <a:spcPts val="0"/>
              </a:spcBef>
              <a:spcAft>
                <a:spcPts val="0"/>
              </a:spcAft>
            </a:pPr>
            <a:endParaRPr lang="en-US" sz="2400">
              <a:solidFill>
                <a:srgbClr val="0096D6"/>
              </a:solidFill>
              <a:latin typeface="CiscoSansTT ExtraLight"/>
            </a:endParaRPr>
          </a:p>
        </p:txBody>
      </p:sp>
      <p:sp>
        <p:nvSpPr>
          <p:cNvPr id="41" name="Freeform 40"/>
          <p:cNvSpPr>
            <a:spLocks/>
          </p:cNvSpPr>
          <p:nvPr userDrawn="1"/>
        </p:nvSpPr>
        <p:spPr bwMode="black">
          <a:xfrm>
            <a:off x="8735561" y="3786910"/>
            <a:ext cx="403078" cy="621729"/>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121883" tIns="60941" rIns="121883" bIns="60941"/>
          <a:lstStyle/>
          <a:p>
            <a:pPr defTabSz="609417" fontAlgn="auto">
              <a:spcBef>
                <a:spcPts val="0"/>
              </a:spcBef>
              <a:spcAft>
                <a:spcPts val="0"/>
              </a:spcAft>
            </a:pPr>
            <a:endParaRPr lang="en-US" sz="2400">
              <a:solidFill>
                <a:srgbClr val="0096D6"/>
              </a:solidFill>
              <a:latin typeface="CiscoSansTT ExtraLight"/>
            </a:endParaRPr>
          </a:p>
        </p:txBody>
      </p:sp>
      <p:sp>
        <p:nvSpPr>
          <p:cNvPr id="42" name="Freeform 41"/>
          <p:cNvSpPr>
            <a:spLocks/>
          </p:cNvSpPr>
          <p:nvPr userDrawn="1"/>
        </p:nvSpPr>
        <p:spPr bwMode="black">
          <a:xfrm>
            <a:off x="7419692" y="2966685"/>
            <a:ext cx="146409" cy="302709"/>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121883" tIns="60941" rIns="121883" bIns="60941"/>
          <a:lstStyle/>
          <a:p>
            <a:pPr defTabSz="609417" fontAlgn="auto">
              <a:spcBef>
                <a:spcPts val="0"/>
              </a:spcBef>
              <a:spcAft>
                <a:spcPts val="0"/>
              </a:spcAft>
            </a:pPr>
            <a:endParaRPr lang="en-US" sz="2400">
              <a:solidFill>
                <a:srgbClr val="0096D6"/>
              </a:solidFill>
              <a:latin typeface="CiscoSansTT ExtraLight"/>
            </a:endParaRPr>
          </a:p>
        </p:txBody>
      </p:sp>
      <p:sp>
        <p:nvSpPr>
          <p:cNvPr id="43" name="Freeform 42"/>
          <p:cNvSpPr>
            <a:spLocks/>
          </p:cNvSpPr>
          <p:nvPr userDrawn="1"/>
        </p:nvSpPr>
        <p:spPr bwMode="black">
          <a:xfrm>
            <a:off x="7829997" y="2763678"/>
            <a:ext cx="146409" cy="50572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121883" tIns="60941" rIns="121883" bIns="60941"/>
          <a:lstStyle/>
          <a:p>
            <a:pPr defTabSz="609417" fontAlgn="auto">
              <a:spcBef>
                <a:spcPts val="0"/>
              </a:spcBef>
              <a:spcAft>
                <a:spcPts val="0"/>
              </a:spcAft>
            </a:pPr>
            <a:endParaRPr lang="en-US" sz="2400">
              <a:solidFill>
                <a:srgbClr val="0096D6"/>
              </a:solidFill>
              <a:latin typeface="CiscoSansTT ExtraLight"/>
            </a:endParaRPr>
          </a:p>
        </p:txBody>
      </p:sp>
      <p:sp>
        <p:nvSpPr>
          <p:cNvPr id="44" name="Freeform 43"/>
          <p:cNvSpPr>
            <a:spLocks/>
          </p:cNvSpPr>
          <p:nvPr userDrawn="1"/>
        </p:nvSpPr>
        <p:spPr bwMode="black">
          <a:xfrm>
            <a:off x="8233079" y="2484534"/>
            <a:ext cx="146409" cy="93168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121883" tIns="60941" rIns="121883" bIns="60941"/>
          <a:lstStyle/>
          <a:p>
            <a:pPr defTabSz="609417" fontAlgn="auto">
              <a:spcBef>
                <a:spcPts val="0"/>
              </a:spcBef>
              <a:spcAft>
                <a:spcPts val="0"/>
              </a:spcAft>
            </a:pPr>
            <a:endParaRPr lang="en-US" sz="2400">
              <a:solidFill>
                <a:srgbClr val="0096D6"/>
              </a:solidFill>
              <a:latin typeface="CiscoSansTT ExtraLight"/>
            </a:endParaRPr>
          </a:p>
        </p:txBody>
      </p:sp>
      <p:sp>
        <p:nvSpPr>
          <p:cNvPr id="45" name="Freeform 44"/>
          <p:cNvSpPr>
            <a:spLocks/>
          </p:cNvSpPr>
          <p:nvPr userDrawn="1"/>
        </p:nvSpPr>
        <p:spPr bwMode="black">
          <a:xfrm>
            <a:off x="8643384" y="2763674"/>
            <a:ext cx="146409" cy="50572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121883" tIns="60941" rIns="121883" bIns="60941"/>
          <a:lstStyle/>
          <a:p>
            <a:pPr defTabSz="609417" fontAlgn="auto">
              <a:spcBef>
                <a:spcPts val="0"/>
              </a:spcBef>
              <a:spcAft>
                <a:spcPts val="0"/>
              </a:spcAft>
            </a:pPr>
            <a:endParaRPr lang="en-US" sz="2400">
              <a:solidFill>
                <a:srgbClr val="0096D6"/>
              </a:solidFill>
              <a:latin typeface="CiscoSansTT ExtraLight"/>
            </a:endParaRPr>
          </a:p>
        </p:txBody>
      </p:sp>
      <p:sp>
        <p:nvSpPr>
          <p:cNvPr id="46" name="Freeform 45"/>
          <p:cNvSpPr>
            <a:spLocks/>
          </p:cNvSpPr>
          <p:nvPr userDrawn="1"/>
        </p:nvSpPr>
        <p:spPr bwMode="black">
          <a:xfrm>
            <a:off x="9044640" y="2966683"/>
            <a:ext cx="155448" cy="302708"/>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121883" tIns="60941" rIns="121883" bIns="60941"/>
          <a:lstStyle/>
          <a:p>
            <a:pPr defTabSz="609417" fontAlgn="auto">
              <a:spcBef>
                <a:spcPts val="0"/>
              </a:spcBef>
              <a:spcAft>
                <a:spcPts val="0"/>
              </a:spcAft>
            </a:pPr>
            <a:endParaRPr lang="en-US" sz="2400">
              <a:solidFill>
                <a:srgbClr val="0096D6"/>
              </a:solidFill>
              <a:latin typeface="CiscoSansTT ExtraLight"/>
            </a:endParaRPr>
          </a:p>
        </p:txBody>
      </p:sp>
      <p:sp>
        <p:nvSpPr>
          <p:cNvPr id="47" name="Freeform 46"/>
          <p:cNvSpPr>
            <a:spLocks/>
          </p:cNvSpPr>
          <p:nvPr userDrawn="1"/>
        </p:nvSpPr>
        <p:spPr bwMode="black">
          <a:xfrm>
            <a:off x="9454959" y="2763668"/>
            <a:ext cx="148216"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121883" tIns="60941" rIns="121883" bIns="60941"/>
          <a:lstStyle/>
          <a:p>
            <a:pPr defTabSz="609417" fontAlgn="auto">
              <a:spcBef>
                <a:spcPts val="0"/>
              </a:spcBef>
              <a:spcAft>
                <a:spcPts val="0"/>
              </a:spcAft>
            </a:pPr>
            <a:endParaRPr lang="en-US" sz="2400">
              <a:solidFill>
                <a:srgbClr val="0096D6"/>
              </a:solidFill>
              <a:latin typeface="CiscoSansTT ExtraLight"/>
            </a:endParaRPr>
          </a:p>
        </p:txBody>
      </p:sp>
      <p:sp>
        <p:nvSpPr>
          <p:cNvPr id="48" name="Freeform 47"/>
          <p:cNvSpPr>
            <a:spLocks/>
          </p:cNvSpPr>
          <p:nvPr userDrawn="1"/>
        </p:nvSpPr>
        <p:spPr bwMode="black">
          <a:xfrm>
            <a:off x="9865267" y="2484524"/>
            <a:ext cx="148216" cy="93168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121883" tIns="60941" rIns="121883" bIns="60941"/>
          <a:lstStyle/>
          <a:p>
            <a:pPr defTabSz="609417" fontAlgn="auto">
              <a:spcBef>
                <a:spcPts val="0"/>
              </a:spcBef>
              <a:spcAft>
                <a:spcPts val="0"/>
              </a:spcAft>
            </a:pPr>
            <a:endParaRPr lang="en-US" sz="2400">
              <a:solidFill>
                <a:srgbClr val="0096D6"/>
              </a:solidFill>
              <a:latin typeface="CiscoSansTT ExtraLight"/>
            </a:endParaRPr>
          </a:p>
        </p:txBody>
      </p:sp>
      <p:sp>
        <p:nvSpPr>
          <p:cNvPr id="49" name="Freeform 48"/>
          <p:cNvSpPr>
            <a:spLocks/>
          </p:cNvSpPr>
          <p:nvPr userDrawn="1"/>
        </p:nvSpPr>
        <p:spPr bwMode="black">
          <a:xfrm>
            <a:off x="10268343" y="2763668"/>
            <a:ext cx="148216"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121883" tIns="60941" rIns="121883" bIns="60941"/>
          <a:lstStyle/>
          <a:p>
            <a:pPr defTabSz="609417" fontAlgn="auto">
              <a:spcBef>
                <a:spcPts val="0"/>
              </a:spcBef>
              <a:spcAft>
                <a:spcPts val="0"/>
              </a:spcAft>
            </a:pPr>
            <a:endParaRPr lang="en-US" sz="2400">
              <a:solidFill>
                <a:srgbClr val="0096D6"/>
              </a:solidFill>
              <a:latin typeface="CiscoSansTT ExtraLight"/>
            </a:endParaRPr>
          </a:p>
        </p:txBody>
      </p:sp>
      <p:sp>
        <p:nvSpPr>
          <p:cNvPr id="50" name="Freeform 49"/>
          <p:cNvSpPr>
            <a:spLocks/>
          </p:cNvSpPr>
          <p:nvPr userDrawn="1"/>
        </p:nvSpPr>
        <p:spPr bwMode="black">
          <a:xfrm>
            <a:off x="10678648" y="2966683"/>
            <a:ext cx="148216" cy="302708"/>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121883" tIns="60941" rIns="121883" bIns="60941"/>
          <a:lstStyle/>
          <a:p>
            <a:pPr defTabSz="609417" fontAlgn="auto">
              <a:spcBef>
                <a:spcPts val="0"/>
              </a:spcBef>
              <a:spcAft>
                <a:spcPts val="0"/>
              </a:spcAft>
            </a:pPr>
            <a:endParaRPr lang="en-US" sz="2400">
              <a:solidFill>
                <a:srgbClr val="0096D6"/>
              </a:solidFill>
              <a:latin typeface="CiscoSansTT ExtraLight"/>
            </a:endParaRPr>
          </a:p>
        </p:txBody>
      </p:sp>
    </p:spTree>
    <p:extLst>
      <p:ext uri="{BB962C8B-B14F-4D97-AF65-F5344CB8AC3E}">
        <p14:creationId xmlns:p14="http://schemas.microsoft.com/office/powerpoint/2010/main" val="16343209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700"/>
                                        <p:tgtEl>
                                          <p:spTgt spid="42"/>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00"/>
                                        <p:tgtEl>
                                          <p:spTgt spid="43"/>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700"/>
                                        <p:tgtEl>
                                          <p:spTgt spid="4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700"/>
                                        <p:tgtEl>
                                          <p:spTgt spid="45"/>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700"/>
                                        <p:tgtEl>
                                          <p:spTgt spid="46"/>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700"/>
                                        <p:tgtEl>
                                          <p:spTgt spid="47"/>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700"/>
                                        <p:tgtEl>
                                          <p:spTgt spid="4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700"/>
                                        <p:tgtEl>
                                          <p:spTgt spid="49"/>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700"/>
                                        <p:tgtEl>
                                          <p:spTgt spid="50"/>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42"/>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4"/>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6"/>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8"/>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50"/>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3"/>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5"/>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7"/>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9"/>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700"/>
                                        <p:tgtEl>
                                          <p:spTgt spid="23"/>
                                        </p:tgtEl>
                                      </p:cBhvr>
                                    </p:animEffect>
                                  </p:childTnLst>
                                </p:cTn>
                              </p:par>
                              <p:par>
                                <p:cTn id="58" presetID="10" presetClass="entr" presetSubtype="0" fill="hold" nodeType="withEffect">
                                  <p:stCondLst>
                                    <p:cond delay="10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700"/>
                                        <p:tgtEl>
                                          <p:spTgt spid="21"/>
                                        </p:tgtEl>
                                      </p:cBhvr>
                                    </p:animEffect>
                                  </p:childTnLst>
                                </p:cTn>
                              </p:par>
                              <p:par>
                                <p:cTn id="61" presetID="10" presetClass="entr" presetSubtype="0" fill="hold" nodeType="withEffect">
                                  <p:stCondLst>
                                    <p:cond delay="20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700"/>
                                        <p:tgtEl>
                                          <p:spTgt spid="41"/>
                                        </p:tgtEl>
                                      </p:cBhvr>
                                    </p:animEffect>
                                  </p:childTnLst>
                                </p:cTn>
                              </p:par>
                              <p:par>
                                <p:cTn id="64" presetID="10" presetClass="entr" presetSubtype="0" fill="hold" nodeType="withEffect">
                                  <p:stCondLst>
                                    <p:cond delay="30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700"/>
                                        <p:tgtEl>
                                          <p:spTgt spid="22"/>
                                        </p:tgtEl>
                                      </p:cBhvr>
                                    </p:animEffect>
                                  </p:childTnLst>
                                </p:cTn>
                              </p:par>
                              <p:par>
                                <p:cTn id="67" presetID="10" presetClass="entr" presetSubtype="0" fill="hold" nodeType="withEffect">
                                  <p:stCondLst>
                                    <p:cond delay="40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7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cSld name="2_Title Slide-White">
    <p:spTree>
      <p:nvGrpSpPr>
        <p:cNvPr id="1" name=""/>
        <p:cNvGrpSpPr/>
        <p:nvPr/>
      </p:nvGrpSpPr>
      <p:grpSpPr>
        <a:xfrm>
          <a:off x="0" y="0"/>
          <a:ext cx="0" cy="0"/>
          <a:chOff x="0" y="0"/>
          <a:chExt cx="0" cy="0"/>
        </a:xfrm>
      </p:grpSpPr>
      <p:sp>
        <p:nvSpPr>
          <p:cNvPr id="57" name="Rectangle 56"/>
          <p:cNvSpPr/>
          <p:nvPr/>
        </p:nvSpPr>
        <p:spPr>
          <a:xfrm>
            <a:off x="0" y="6"/>
            <a:ext cx="12168841" cy="637831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17" fontAlgn="auto">
              <a:spcBef>
                <a:spcPts val="0"/>
              </a:spcBef>
              <a:spcAft>
                <a:spcPts val="0"/>
              </a:spcAft>
            </a:pPr>
            <a:endParaRPr lang="en-US" sz="2400">
              <a:solidFill>
                <a:srgbClr val="FFFFFF"/>
              </a:solidFill>
            </a:endParaRPr>
          </a:p>
        </p:txBody>
      </p:sp>
      <p:grpSp>
        <p:nvGrpSpPr>
          <p:cNvPr id="4" name="Group 67"/>
          <p:cNvGrpSpPr/>
          <p:nvPr/>
        </p:nvGrpSpPr>
        <p:grpSpPr>
          <a:xfrm>
            <a:off x="454967" y="311155"/>
            <a:ext cx="1105272" cy="438359"/>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609417" fontAlgn="auto">
                <a:spcBef>
                  <a:spcPts val="0"/>
                </a:spcBef>
                <a:spcAft>
                  <a:spcPts val="0"/>
                </a:spcAft>
              </a:pPr>
              <a:endParaRPr lang="en-US" sz="2400">
                <a:solidFill>
                  <a:srgbClr val="0096D6"/>
                </a:solidFill>
                <a:latin typeface="CiscoSansTT Light"/>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09417" fontAlgn="auto">
                <a:spcBef>
                  <a:spcPts val="0"/>
                </a:spcBef>
                <a:spcAft>
                  <a:spcPts val="0"/>
                </a:spcAft>
              </a:pPr>
              <a:endParaRPr lang="en-US" sz="2400">
                <a:solidFill>
                  <a:srgbClr val="0096D6"/>
                </a:solidFill>
                <a:latin typeface="CiscoSansTT Light"/>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09417" fontAlgn="auto">
                <a:spcBef>
                  <a:spcPts val="0"/>
                </a:spcBef>
                <a:spcAft>
                  <a:spcPts val="0"/>
                </a:spcAft>
              </a:pPr>
              <a:endParaRPr lang="en-US" sz="2400">
                <a:solidFill>
                  <a:srgbClr val="0096D6"/>
                </a:solidFill>
                <a:latin typeface="CiscoSansTT Light"/>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09417" fontAlgn="auto">
                <a:spcBef>
                  <a:spcPts val="0"/>
                </a:spcBef>
                <a:spcAft>
                  <a:spcPts val="0"/>
                </a:spcAft>
              </a:pPr>
              <a:endParaRPr lang="en-US" sz="2400">
                <a:solidFill>
                  <a:srgbClr val="0096D6"/>
                </a:solidFill>
                <a:latin typeface="CiscoSansTT Light"/>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09417" fontAlgn="auto">
                <a:spcBef>
                  <a:spcPts val="0"/>
                </a:spcBef>
                <a:spcAft>
                  <a:spcPts val="0"/>
                </a:spcAft>
              </a:pPr>
              <a:endParaRPr lang="en-US" sz="2400">
                <a:solidFill>
                  <a:srgbClr val="0096D6"/>
                </a:solidFill>
                <a:latin typeface="CiscoSansTT Light"/>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09417" fontAlgn="auto">
                <a:spcBef>
                  <a:spcPts val="0"/>
                </a:spcBef>
                <a:spcAft>
                  <a:spcPts val="0"/>
                </a:spcAft>
              </a:pPr>
              <a:endParaRPr lang="en-US" sz="2400">
                <a:solidFill>
                  <a:srgbClr val="0096D6"/>
                </a:solidFill>
                <a:latin typeface="CiscoSansTT Light"/>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09417" fontAlgn="auto">
                <a:spcBef>
                  <a:spcPts val="0"/>
                </a:spcBef>
                <a:spcAft>
                  <a:spcPts val="0"/>
                </a:spcAft>
              </a:pPr>
              <a:endParaRPr lang="en-US" sz="2400">
                <a:solidFill>
                  <a:srgbClr val="0096D6"/>
                </a:solidFill>
                <a:latin typeface="CiscoSansTT Light"/>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09417" fontAlgn="auto">
                <a:spcBef>
                  <a:spcPts val="0"/>
                </a:spcBef>
                <a:spcAft>
                  <a:spcPts val="0"/>
                </a:spcAft>
              </a:pPr>
              <a:endParaRPr lang="en-US" sz="2400">
                <a:solidFill>
                  <a:srgbClr val="0096D6"/>
                </a:solidFill>
                <a:latin typeface="CiscoSansTT Light"/>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09417" fontAlgn="auto">
                <a:spcBef>
                  <a:spcPts val="0"/>
                </a:spcBef>
                <a:spcAft>
                  <a:spcPts val="0"/>
                </a:spcAft>
              </a:pPr>
              <a:endParaRPr lang="en-US" sz="2400">
                <a:solidFill>
                  <a:srgbClr val="0096D6"/>
                </a:solidFill>
                <a:latin typeface="CiscoSansTT Light"/>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09417" fontAlgn="auto">
                <a:spcBef>
                  <a:spcPts val="0"/>
                </a:spcBef>
                <a:spcAft>
                  <a:spcPts val="0"/>
                </a:spcAft>
              </a:pPr>
              <a:endParaRPr lang="en-US" sz="2400">
                <a:solidFill>
                  <a:srgbClr val="0096D6"/>
                </a:solidFill>
                <a:latin typeface="CiscoSansTT Light"/>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09417" fontAlgn="auto">
                <a:spcBef>
                  <a:spcPts val="0"/>
                </a:spcBef>
                <a:spcAft>
                  <a:spcPts val="0"/>
                </a:spcAft>
              </a:pPr>
              <a:endParaRPr lang="en-US" sz="2400">
                <a:solidFill>
                  <a:srgbClr val="0096D6"/>
                </a:solidFill>
                <a:latin typeface="CiscoSansTT Light"/>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09417" fontAlgn="auto">
                <a:spcBef>
                  <a:spcPts val="0"/>
                </a:spcBef>
                <a:spcAft>
                  <a:spcPts val="0"/>
                </a:spcAft>
              </a:pPr>
              <a:endParaRPr lang="en-US" sz="2400">
                <a:solidFill>
                  <a:srgbClr val="0096D6"/>
                </a:solidFill>
                <a:latin typeface="CiscoSansTT Light"/>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09417" fontAlgn="auto">
                <a:spcBef>
                  <a:spcPts val="0"/>
                </a:spcBef>
                <a:spcAft>
                  <a:spcPts val="0"/>
                </a:spcAft>
              </a:pPr>
              <a:endParaRPr lang="en-US" sz="2400">
                <a:solidFill>
                  <a:srgbClr val="0096D6"/>
                </a:solidFill>
                <a:latin typeface="CiscoSansTT Light"/>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09417" fontAlgn="auto">
                <a:spcBef>
                  <a:spcPts val="0"/>
                </a:spcBef>
                <a:spcAft>
                  <a:spcPts val="0"/>
                </a:spcAft>
              </a:pPr>
              <a:endParaRPr lang="en-US" sz="2400">
                <a:solidFill>
                  <a:srgbClr val="0096D6"/>
                </a:solidFill>
                <a:latin typeface="CiscoSansTT Light"/>
              </a:endParaRPr>
            </a:p>
          </p:txBody>
        </p:sp>
      </p:grpSp>
      <p:sp>
        <p:nvSpPr>
          <p:cNvPr id="88" name="Rectangle 87"/>
          <p:cNvSpPr/>
          <p:nvPr/>
        </p:nvSpPr>
        <p:spPr>
          <a:xfrm>
            <a:off x="1" y="6541294"/>
            <a:ext cx="12168841" cy="31670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17" fontAlgn="auto">
              <a:spcBef>
                <a:spcPts val="0"/>
              </a:spcBef>
              <a:spcAft>
                <a:spcPts val="0"/>
              </a:spcAft>
            </a:pPr>
            <a:endParaRPr lang="en-US" sz="2400">
              <a:solidFill>
                <a:srgbClr val="FFFFFF"/>
              </a:solidFill>
            </a:endParaRPr>
          </a:p>
        </p:txBody>
      </p:sp>
      <p:sp>
        <p:nvSpPr>
          <p:cNvPr id="89" name="Rectangle 4"/>
          <p:cNvSpPr>
            <a:spLocks noChangeArrowheads="1"/>
          </p:cNvSpPr>
          <p:nvPr/>
        </p:nvSpPr>
        <p:spPr bwMode="ltGray">
          <a:xfrm>
            <a:off x="335087" y="6586253"/>
            <a:ext cx="1816945" cy="175257"/>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pPr>
            <a:r>
              <a:rPr lang="en-US" sz="600" dirty="0">
                <a:solidFill>
                  <a:srgbClr val="C0C0C0"/>
                </a:solidFill>
                <a:latin typeface="CiscoSansTT Light"/>
              </a:rPr>
              <a:t>© 2014 Cisco and/or its affiliates. All rights reserved.</a:t>
            </a:r>
          </a:p>
        </p:txBody>
      </p:sp>
      <p:sp>
        <p:nvSpPr>
          <p:cNvPr id="90" name="Rectangle 5"/>
          <p:cNvSpPr>
            <a:spLocks noChangeArrowheads="1"/>
          </p:cNvSpPr>
          <p:nvPr/>
        </p:nvSpPr>
        <p:spPr bwMode="ltGray">
          <a:xfrm>
            <a:off x="10705927" y="6584519"/>
            <a:ext cx="725301"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CiscoSansTT Light"/>
              </a:rPr>
              <a:t>Cisco Confidential</a:t>
            </a:r>
          </a:p>
        </p:txBody>
      </p:sp>
      <p:sp>
        <p:nvSpPr>
          <p:cNvPr id="91" name="Rectangle 7"/>
          <p:cNvSpPr>
            <a:spLocks noChangeArrowheads="1"/>
          </p:cNvSpPr>
          <p:nvPr/>
        </p:nvSpPr>
        <p:spPr bwMode="ltGray">
          <a:xfrm>
            <a:off x="11608510" y="6580415"/>
            <a:ext cx="25562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CiscoSansTT Light"/>
              </a:rPr>
              <a:pPr algn="r" defTabSz="814388" fontAlgn="auto">
                <a:spcBef>
                  <a:spcPts val="0"/>
                </a:spcBef>
                <a:spcAft>
                  <a:spcPts val="0"/>
                </a:spcAft>
              </a:pPr>
              <a:t>‹#›</a:t>
            </a:fld>
            <a:endParaRPr lang="en-US" sz="600" dirty="0">
              <a:solidFill>
                <a:srgbClr val="C0C0C0"/>
              </a:solidFill>
              <a:latin typeface="CiscoSansTT Light"/>
            </a:endParaRPr>
          </a:p>
        </p:txBody>
      </p:sp>
      <p:sp>
        <p:nvSpPr>
          <p:cNvPr id="2" name="Title 1"/>
          <p:cNvSpPr>
            <a:spLocks noGrp="1"/>
          </p:cNvSpPr>
          <p:nvPr>
            <p:ph type="ctrTitle" hasCustomPrompt="1"/>
          </p:nvPr>
        </p:nvSpPr>
        <p:spPr>
          <a:xfrm>
            <a:off x="295122" y="1236694"/>
            <a:ext cx="10813350" cy="2918779"/>
          </a:xfrm>
        </p:spPr>
        <p:txBody>
          <a:bodyPr/>
          <a:lstStyle>
            <a:lvl1pPr algn="l" defTabSz="914400" rtl="0" eaLnBrk="1" latinLnBrk="0" hangingPunct="1">
              <a:lnSpc>
                <a:spcPct val="9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a:t>Presentation Title Goes Here</a:t>
            </a:r>
          </a:p>
        </p:txBody>
      </p:sp>
      <p:sp>
        <p:nvSpPr>
          <p:cNvPr id="3" name="Subtitle 2"/>
          <p:cNvSpPr>
            <a:spLocks noGrp="1"/>
          </p:cNvSpPr>
          <p:nvPr>
            <p:ph type="subTitle" idx="1" hasCustomPrompt="1"/>
          </p:nvPr>
        </p:nvSpPr>
        <p:spPr>
          <a:xfrm>
            <a:off x="315095" y="4464075"/>
            <a:ext cx="10813351" cy="384175"/>
          </a:xfrm>
          <a:prstGeom prst="rect">
            <a:avLst/>
          </a:prstGeo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a:t>
            </a:r>
          </a:p>
        </p:txBody>
      </p:sp>
      <p:sp>
        <p:nvSpPr>
          <p:cNvPr id="41" name="Text Placeholder 40"/>
          <p:cNvSpPr>
            <a:spLocks noGrp="1"/>
          </p:cNvSpPr>
          <p:nvPr>
            <p:ph type="body" sz="quarter" idx="10" hasCustomPrompt="1"/>
          </p:nvPr>
        </p:nvSpPr>
        <p:spPr>
          <a:xfrm>
            <a:off x="315095" y="4768859"/>
            <a:ext cx="10794306" cy="384175"/>
          </a:xfrm>
          <a:prstGeom prst="rect">
            <a:avLst/>
          </a:prstGeo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a:t>Presenter Title</a:t>
            </a:r>
          </a:p>
        </p:txBody>
      </p:sp>
      <p:sp>
        <p:nvSpPr>
          <p:cNvPr id="44" name="Text Placeholder 43"/>
          <p:cNvSpPr>
            <a:spLocks noGrp="1"/>
          </p:cNvSpPr>
          <p:nvPr>
            <p:ph type="body" sz="quarter" idx="11" hasCustomPrompt="1"/>
          </p:nvPr>
        </p:nvSpPr>
        <p:spPr>
          <a:xfrm>
            <a:off x="315312" y="5232778"/>
            <a:ext cx="10813350" cy="384175"/>
          </a:xfrm>
          <a:prstGeom prst="rect">
            <a:avLst/>
          </a:prstGeo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a:t>Date</a:t>
            </a:r>
          </a:p>
        </p:txBody>
      </p:sp>
    </p:spTree>
    <p:extLst>
      <p:ext uri="{BB962C8B-B14F-4D97-AF65-F5344CB8AC3E}">
        <p14:creationId xmlns:p14="http://schemas.microsoft.com/office/powerpoint/2010/main" val="826987870"/>
      </p:ext>
    </p:extLst>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12" name="Oval 11"/>
          <p:cNvSpPr/>
          <p:nvPr/>
        </p:nvSpPr>
        <p:spPr>
          <a:xfrm>
            <a:off x="767282" y="3403400"/>
            <a:ext cx="931256" cy="931499"/>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solidFill>
                <a:srgbClr val="049FD9"/>
              </a:solidFill>
              <a:cs typeface="Arial"/>
            </a:endParaRPr>
          </a:p>
        </p:txBody>
      </p:sp>
      <p:sp>
        <p:nvSpPr>
          <p:cNvPr id="15" name="Oval 14"/>
          <p:cNvSpPr/>
          <p:nvPr/>
        </p:nvSpPr>
        <p:spPr>
          <a:xfrm>
            <a:off x="767282" y="1902147"/>
            <a:ext cx="931256" cy="931499"/>
          </a:xfrm>
          <a:prstGeom prst="ellipse">
            <a:avLst/>
          </a:prstGeom>
          <a:no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ln>
                <a:solidFill>
                  <a:schemeClr val="bg2"/>
                </a:solidFill>
              </a:ln>
              <a:solidFill>
                <a:srgbClr val="049FD9"/>
              </a:solidFill>
              <a:cs typeface="Arial"/>
            </a:endParaRPr>
          </a:p>
        </p:txBody>
      </p:sp>
      <p:sp>
        <p:nvSpPr>
          <p:cNvPr id="22" name="Oval 21"/>
          <p:cNvSpPr/>
          <p:nvPr/>
        </p:nvSpPr>
        <p:spPr>
          <a:xfrm>
            <a:off x="767282" y="4870795"/>
            <a:ext cx="931256" cy="931499"/>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solidFill>
                <a:srgbClr val="049FD9"/>
              </a:solidFill>
              <a:cs typeface="Arial"/>
            </a:endParaRPr>
          </a:p>
        </p:txBody>
      </p:sp>
      <p:sp>
        <p:nvSpPr>
          <p:cNvPr id="24" name="Text Placeholder 17"/>
          <p:cNvSpPr>
            <a:spLocks noGrp="1"/>
          </p:cNvSpPr>
          <p:nvPr>
            <p:ph type="body" sz="quarter" idx="13"/>
          </p:nvPr>
        </p:nvSpPr>
        <p:spPr>
          <a:xfrm>
            <a:off x="1819861" y="1910030"/>
            <a:ext cx="7296366" cy="924508"/>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819861" y="3410391"/>
            <a:ext cx="7296366" cy="924508"/>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819861" y="4870791"/>
            <a:ext cx="7296366" cy="924508"/>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767284" y="1900269"/>
            <a:ext cx="931256" cy="924508"/>
          </a:xfrm>
          <a:prstGeom prst="rect">
            <a:avLst/>
          </a:prstGeom>
        </p:spPr>
        <p:txBody>
          <a:bodyPr lIns="91420" tIns="45710" rIns="91420" bIns="45710" anchor="ctr" anchorCtr="0">
            <a:noAutofit/>
          </a:bodyPr>
          <a:lstStyle>
            <a:lvl1pPr marL="0" indent="0" algn="ctr">
              <a:buNone/>
              <a:defRPr sz="5332"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13" name="Text Placeholder 17"/>
          <p:cNvSpPr>
            <a:spLocks noGrp="1"/>
          </p:cNvSpPr>
          <p:nvPr>
            <p:ph type="body" sz="quarter" idx="17" hasCustomPrompt="1"/>
          </p:nvPr>
        </p:nvSpPr>
        <p:spPr>
          <a:xfrm>
            <a:off x="767282" y="3388917"/>
            <a:ext cx="931256" cy="924508"/>
          </a:xfrm>
          <a:prstGeom prst="rect">
            <a:avLst/>
          </a:prstGeom>
        </p:spPr>
        <p:txBody>
          <a:bodyPr lIns="91420" tIns="45710" rIns="91420" bIns="45710" anchor="ctr" anchorCtr="0">
            <a:noAutofit/>
          </a:bodyPr>
          <a:lstStyle>
            <a:lvl1pPr marL="0" indent="0" algn="ctr">
              <a:buNone/>
              <a:defRPr sz="5332"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14" name="Text Placeholder 17"/>
          <p:cNvSpPr>
            <a:spLocks noGrp="1"/>
          </p:cNvSpPr>
          <p:nvPr>
            <p:ph type="body" sz="quarter" idx="18" hasCustomPrompt="1"/>
          </p:nvPr>
        </p:nvSpPr>
        <p:spPr>
          <a:xfrm>
            <a:off x="767284" y="4877782"/>
            <a:ext cx="931256" cy="924508"/>
          </a:xfrm>
          <a:prstGeom prst="rect">
            <a:avLst/>
          </a:prstGeom>
        </p:spPr>
        <p:txBody>
          <a:bodyPr lIns="91420" tIns="45710" rIns="91420" bIns="45710" anchor="ctr" anchorCtr="0">
            <a:noAutofit/>
          </a:bodyPr>
          <a:lstStyle>
            <a:lvl1pPr marL="0" indent="0" algn="ctr">
              <a:buNone/>
              <a:defRPr sz="5332"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Tree>
    <p:extLst>
      <p:ext uri="{BB962C8B-B14F-4D97-AF65-F5344CB8AC3E}">
        <p14:creationId xmlns:p14="http://schemas.microsoft.com/office/powerpoint/2010/main" val="264680876"/>
      </p:ext>
    </p:extLst>
  </p:cSld>
  <p:clrMapOvr>
    <a:masterClrMapping/>
  </p:clrMapOvr>
  <p:transition spd="slow">
    <p:wip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chart">
  <p:cSld name="2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73956" y="457200"/>
            <a:ext cx="10857788" cy="838200"/>
          </a:xfrm>
        </p:spPr>
        <p:txBody>
          <a:bodyPr/>
          <a:lstStyle/>
          <a:p>
            <a:r>
              <a:rPr lang="en-US"/>
              <a:t>Click to edit Master title style</a:t>
            </a:r>
          </a:p>
        </p:txBody>
      </p:sp>
      <p:sp>
        <p:nvSpPr>
          <p:cNvPr id="3" name="Chart Placeholder 2"/>
          <p:cNvSpPr>
            <a:spLocks noGrp="1"/>
          </p:cNvSpPr>
          <p:nvPr>
            <p:ph type="chart" idx="1"/>
          </p:nvPr>
        </p:nvSpPr>
        <p:spPr>
          <a:xfrm>
            <a:off x="873967" y="1781178"/>
            <a:ext cx="10584809" cy="3571875"/>
          </a:xfrm>
          <a:prstGeom prst="rect">
            <a:avLst/>
          </a:prstGeom>
        </p:spPr>
        <p:txBody>
          <a:bodyPr/>
          <a:lstStyle/>
          <a:p>
            <a:endParaRPr lang="en-US"/>
          </a:p>
        </p:txBody>
      </p:sp>
    </p:spTree>
    <p:extLst>
      <p:ext uri="{BB962C8B-B14F-4D97-AF65-F5344CB8AC3E}">
        <p14:creationId xmlns:p14="http://schemas.microsoft.com/office/powerpoint/2010/main" val="361675065"/>
      </p:ext>
    </p:extLst>
  </p:cSld>
  <p:clrMapOvr>
    <a:masterClrMapping/>
  </p:clrMapOvr>
  <p:transition spd="med">
    <p:fade thruBlk="1"/>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73956" y="457200"/>
            <a:ext cx="10857788" cy="8382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73967" y="1781178"/>
            <a:ext cx="10584809" cy="35718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54845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705931" y="6584521"/>
            <a:ext cx="725301"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CiscoSansTT ExtraLight"/>
              </a:rPr>
              <a:t>Cisco Confidential</a:t>
            </a:r>
          </a:p>
        </p:txBody>
      </p:sp>
      <p:sp>
        <p:nvSpPr>
          <p:cNvPr id="6" name="Rectangle 7"/>
          <p:cNvSpPr>
            <a:spLocks noChangeArrowheads="1"/>
          </p:cNvSpPr>
          <p:nvPr userDrawn="1"/>
        </p:nvSpPr>
        <p:spPr bwMode="ltGray">
          <a:xfrm>
            <a:off x="11608513" y="6580417"/>
            <a:ext cx="25562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CiscoSansTT ExtraLight"/>
              </a:rPr>
              <a:pPr algn="r" defTabSz="814388" fontAlgn="auto">
                <a:spcBef>
                  <a:spcPts val="0"/>
                </a:spcBef>
                <a:spcAft>
                  <a:spcPts val="0"/>
                </a:spcAft>
              </a:pPr>
              <a:t>‹#›</a:t>
            </a:fld>
            <a:endParaRPr lang="en-US" sz="600" dirty="0">
              <a:solidFill>
                <a:srgbClr val="C0C0C0"/>
              </a:solidFill>
              <a:latin typeface="CiscoSansTT ExtraLight"/>
            </a:endParaRPr>
          </a:p>
        </p:txBody>
      </p:sp>
    </p:spTree>
    <p:extLst>
      <p:ext uri="{BB962C8B-B14F-4D97-AF65-F5344CB8AC3E}">
        <p14:creationId xmlns:p14="http://schemas.microsoft.com/office/powerpoint/2010/main" val="144957568"/>
      </p:ext>
    </p:extLst>
  </p:cSld>
  <p:clrMapOvr>
    <a:masterClrMapping/>
  </p:clrMapOvr>
  <p:transition>
    <p:wipe dir="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cSld name="Title and Content Grey Gradient">
    <p:spTree>
      <p:nvGrpSpPr>
        <p:cNvPr id="1" name=""/>
        <p:cNvGrpSpPr/>
        <p:nvPr/>
      </p:nvGrpSpPr>
      <p:grpSpPr>
        <a:xfrm>
          <a:off x="0" y="0"/>
          <a:ext cx="0" cy="0"/>
          <a:chOff x="0" y="0"/>
          <a:chExt cx="0" cy="0"/>
        </a:xfrm>
      </p:grpSpPr>
      <p:sp>
        <p:nvSpPr>
          <p:cNvPr id="6" name="Rectangle 10"/>
          <p:cNvSpPr>
            <a:spLocks noChangeArrowheads="1"/>
          </p:cNvSpPr>
          <p:nvPr userDrawn="1"/>
        </p:nvSpPr>
        <p:spPr bwMode="hidden">
          <a:xfrm>
            <a:off x="0" y="3360742"/>
            <a:ext cx="12188825" cy="3497263"/>
          </a:xfrm>
          <a:prstGeom prst="rect">
            <a:avLst/>
          </a:prstGeom>
          <a:gradFill rotWithShape="1">
            <a:gsLst>
              <a:gs pos="0">
                <a:srgbClr val="FFFFFF">
                  <a:alpha val="0"/>
                </a:srgbClr>
              </a:gs>
              <a:gs pos="100000">
                <a:srgbClr val="8E8E95">
                  <a:alpha val="50000"/>
                </a:srgbClr>
              </a:gs>
            </a:gsLst>
            <a:lin ang="5400000" scaled="1"/>
          </a:gradFill>
          <a:ln w="9525" algn="ctr">
            <a:noFill/>
            <a:miter lim="800000"/>
            <a:headEnd/>
            <a:tailEnd/>
          </a:ln>
          <a:effectLst/>
        </p:spPr>
        <p:txBody>
          <a:bodyPr lIns="82124" tIns="41061" rIns="82124" bIns="41061" anchor="ctr"/>
          <a:lstStyle/>
          <a:p>
            <a:pPr defTabSz="609417" fontAlgn="auto">
              <a:spcBef>
                <a:spcPts val="0"/>
              </a:spcBef>
              <a:spcAft>
                <a:spcPts val="0"/>
              </a:spcAft>
              <a:defRPr/>
            </a:pPr>
            <a:endParaRPr lang="en-US" sz="2400" b="1">
              <a:solidFill>
                <a:srgbClr val="0096D6"/>
              </a:solidFill>
              <a:latin typeface="CiscoSansTT Light"/>
            </a:endParaRPr>
          </a:p>
        </p:txBody>
      </p:sp>
      <p:sp>
        <p:nvSpPr>
          <p:cNvPr id="2" name="Title 1"/>
          <p:cNvSpPr>
            <a:spLocks noGrp="1"/>
          </p:cNvSpPr>
          <p:nvPr>
            <p:ph type="title"/>
          </p:nvPr>
        </p:nvSpPr>
        <p:spPr>
          <a:xfrm>
            <a:off x="1058069" y="304800"/>
            <a:ext cx="9911883" cy="838200"/>
          </a:xfrm>
        </p:spPr>
        <p:txBody>
          <a:bodyPr/>
          <a:lstStyle/>
          <a:p>
            <a:r>
              <a:rPr lang="en-US" dirty="0"/>
              <a:t>Click to edit Master title style</a:t>
            </a:r>
          </a:p>
        </p:txBody>
      </p:sp>
      <p:sp>
        <p:nvSpPr>
          <p:cNvPr id="3" name="Content Placeholder 2"/>
          <p:cNvSpPr>
            <a:spLocks noGrp="1"/>
          </p:cNvSpPr>
          <p:nvPr>
            <p:ph idx="1"/>
          </p:nvPr>
        </p:nvSpPr>
        <p:spPr>
          <a:xfrm>
            <a:off x="306188" y="1339750"/>
            <a:ext cx="11438253" cy="496569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0"/>
          </p:nvPr>
        </p:nvSpPr>
        <p:spPr>
          <a:xfrm>
            <a:off x="1058069" y="1186543"/>
            <a:ext cx="9911883" cy="381000"/>
          </a:xfrm>
          <a:prstGeom prst="rect">
            <a:avLst/>
          </a:prstGeo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dirty="0"/>
              <a:t>Click to edit Master text styles</a:t>
            </a:r>
          </a:p>
        </p:txBody>
      </p:sp>
      <p:sp>
        <p:nvSpPr>
          <p:cNvPr id="24" name="Text Placeholder 9"/>
          <p:cNvSpPr>
            <a:spLocks noGrp="1"/>
          </p:cNvSpPr>
          <p:nvPr>
            <p:ph type="body" sz="quarter" idx="11"/>
          </p:nvPr>
        </p:nvSpPr>
        <p:spPr>
          <a:xfrm>
            <a:off x="1058059" y="6372430"/>
            <a:ext cx="9945743" cy="307777"/>
          </a:xfrm>
          <a:prstGeom prst="rect">
            <a:avLst/>
          </a:prstGeo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a:t>Click to edit Master text styles</a:t>
            </a:r>
          </a:p>
        </p:txBody>
      </p:sp>
    </p:spTree>
    <p:extLst>
      <p:ext uri="{BB962C8B-B14F-4D97-AF65-F5344CB8AC3E}">
        <p14:creationId xmlns:p14="http://schemas.microsoft.com/office/powerpoint/2010/main" val="3560269792"/>
      </p:ext>
    </p:extLst>
  </p:cSld>
  <p:clrMapOvr>
    <a:masterClrMapping/>
  </p:clrMapOvr>
  <p:transition>
    <p:wipe dir="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3" name="Rectangle 5"/>
          <p:cNvSpPr>
            <a:spLocks noChangeArrowheads="1"/>
          </p:cNvSpPr>
          <p:nvPr/>
        </p:nvSpPr>
        <p:spPr bwMode="ltGray">
          <a:xfrm>
            <a:off x="10596935" y="6569130"/>
            <a:ext cx="834297" cy="190642"/>
          </a:xfrm>
          <a:prstGeom prst="rect">
            <a:avLst/>
          </a:prstGeom>
          <a:noFill/>
          <a:ln w="9525">
            <a:noFill/>
            <a:miter lim="800000"/>
            <a:headEnd/>
            <a:tailEnd/>
          </a:ln>
          <a:effectLst/>
        </p:spPr>
        <p:txBody>
          <a:bodyPr wrap="none" lIns="82120" tIns="41059" rIns="82120" bIns="41059" anchor="b">
            <a:spAutoFit/>
          </a:bodyPr>
          <a:lstStyle/>
          <a:p>
            <a:pPr algn="r" defTabSz="814353"/>
            <a:r>
              <a:rPr lang="en-US" sz="700" b="1" dirty="0">
                <a:solidFill>
                  <a:srgbClr val="C0C0C0"/>
                </a:solidFill>
                <a:latin typeface="CiscoSansTT Light"/>
              </a:rPr>
              <a:t>Cisco Confidential</a:t>
            </a:r>
          </a:p>
        </p:txBody>
      </p:sp>
      <p:sp>
        <p:nvSpPr>
          <p:cNvPr id="5" name="Rectangle 4"/>
          <p:cNvSpPr>
            <a:spLocks noChangeArrowheads="1"/>
          </p:cNvSpPr>
          <p:nvPr/>
        </p:nvSpPr>
        <p:spPr bwMode="ltGray">
          <a:xfrm>
            <a:off x="335088" y="6570863"/>
            <a:ext cx="4559499" cy="190642"/>
          </a:xfrm>
          <a:prstGeom prst="rect">
            <a:avLst/>
          </a:prstGeom>
          <a:noFill/>
          <a:ln w="9525">
            <a:noFill/>
            <a:miter lim="800000"/>
            <a:headEnd/>
            <a:tailEnd/>
          </a:ln>
          <a:effectLst/>
        </p:spPr>
        <p:txBody>
          <a:bodyPr wrap="square" lIns="82120" tIns="41059" rIns="82120" bIns="41059" anchor="b" anchorCtr="0">
            <a:spAutoFit/>
          </a:bodyPr>
          <a:lstStyle/>
          <a:p>
            <a:pPr defTabSz="814353"/>
            <a:r>
              <a:rPr lang="en-US" sz="700" b="1" dirty="0">
                <a:solidFill>
                  <a:srgbClr val="C0C0C0"/>
                </a:solidFill>
                <a:latin typeface="CiscoSansTT Light"/>
              </a:rPr>
              <a:t>© 2010 Cisco and/or its affiliates. All rights reserved.</a:t>
            </a:r>
          </a:p>
        </p:txBody>
      </p:sp>
      <p:sp>
        <p:nvSpPr>
          <p:cNvPr id="6" name="Rectangle 7"/>
          <p:cNvSpPr>
            <a:spLocks noChangeArrowheads="1"/>
          </p:cNvSpPr>
          <p:nvPr/>
        </p:nvSpPr>
        <p:spPr bwMode="ltGray">
          <a:xfrm>
            <a:off x="11592489" y="6565026"/>
            <a:ext cx="271642" cy="190642"/>
          </a:xfrm>
          <a:prstGeom prst="rect">
            <a:avLst/>
          </a:prstGeom>
          <a:noFill/>
          <a:ln w="9525" algn="ctr">
            <a:noFill/>
            <a:miter lim="800000"/>
            <a:headEnd/>
            <a:tailEnd/>
          </a:ln>
          <a:effectLst/>
        </p:spPr>
        <p:txBody>
          <a:bodyPr wrap="none" lIns="82120" tIns="41059" rIns="82120" bIns="41059" anchor="b">
            <a:spAutoFit/>
          </a:bodyPr>
          <a:lstStyle/>
          <a:p>
            <a:pPr algn="r" defTabSz="814353"/>
            <a:fld id="{DFCF27A5-1A5B-48D3-A060-2758FFBB1ADD}" type="slidenum">
              <a:rPr lang="en-US" sz="700" b="1">
                <a:solidFill>
                  <a:srgbClr val="C0C0C0"/>
                </a:solidFill>
                <a:latin typeface="CiscoSansTT Light"/>
              </a:rPr>
              <a:pPr algn="r" defTabSz="814353"/>
              <a:t>‹#›</a:t>
            </a:fld>
            <a:endParaRPr lang="en-US" sz="700" b="1" dirty="0">
              <a:solidFill>
                <a:srgbClr val="C0C0C0"/>
              </a:solidFill>
              <a:latin typeface="CiscoSansTT Light"/>
            </a:endParaRPr>
          </a:p>
        </p:txBody>
      </p:sp>
    </p:spTree>
    <p:extLst>
      <p:ext uri="{BB962C8B-B14F-4D97-AF65-F5344CB8AC3E}">
        <p14:creationId xmlns:p14="http://schemas.microsoft.com/office/powerpoint/2010/main" val="2075550377"/>
      </p:ext>
    </p:extLst>
  </p:cSld>
  <p:clrMapOvr>
    <a:masterClrMapping/>
  </p:clrMapOvr>
  <p:transition>
    <p:wipe dir="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5" name="Title 1"/>
          <p:cNvSpPr>
            <a:spLocks noGrp="1"/>
          </p:cNvSpPr>
          <p:nvPr>
            <p:ph type="title"/>
          </p:nvPr>
        </p:nvSpPr>
        <p:spPr>
          <a:xfrm>
            <a:off x="626383" y="-25400"/>
            <a:ext cx="9911883" cy="838200"/>
          </a:xfrm>
        </p:spPr>
        <p:txBody>
          <a:bodyPr/>
          <a:lstStyle/>
          <a:p>
            <a:r>
              <a:rPr lang="en-US" dirty="0"/>
              <a:t>Click to edit Master title style</a:t>
            </a:r>
          </a:p>
        </p:txBody>
      </p:sp>
    </p:spTree>
    <p:extLst>
      <p:ext uri="{BB962C8B-B14F-4D97-AF65-F5344CB8AC3E}">
        <p14:creationId xmlns:p14="http://schemas.microsoft.com/office/powerpoint/2010/main" val="4178431467"/>
      </p:ext>
    </p:extLst>
  </p:cSld>
  <p:clrMapOvr>
    <a:masterClrMapping/>
  </p:clrMapOvr>
  <p:transition>
    <p:wipe dir="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73967" y="1520830"/>
            <a:ext cx="5190831" cy="3571875"/>
          </a:xfrm>
          <a:prstGeom prst="rect">
            <a:avLst/>
          </a:prstGeom>
        </p:spPr>
        <p:txBody>
          <a:bodyPr lIns="121899" tIns="60949" rIns="121899" bIns="60949"/>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934" y="1520830"/>
            <a:ext cx="5190832" cy="3571875"/>
          </a:xfrm>
          <a:prstGeom prst="rect">
            <a:avLst/>
          </a:prstGeom>
        </p:spPr>
        <p:txBody>
          <a:bodyPr lIns="121899" tIns="60949" rIns="121899" bIns="60949"/>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348097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1_Title and Content Blue Gradient">
    <p:spTree>
      <p:nvGrpSpPr>
        <p:cNvPr id="1" name=""/>
        <p:cNvGrpSpPr/>
        <p:nvPr/>
      </p:nvGrpSpPr>
      <p:grpSpPr>
        <a:xfrm>
          <a:off x="0" y="0"/>
          <a:ext cx="0" cy="0"/>
          <a:chOff x="0" y="0"/>
          <a:chExt cx="0" cy="0"/>
        </a:xfrm>
      </p:grpSpPr>
      <p:sp>
        <p:nvSpPr>
          <p:cNvPr id="3" name="Rectangle 2"/>
          <p:cNvSpPr>
            <a:spLocks noChangeArrowheads="1"/>
          </p:cNvSpPr>
          <p:nvPr userDrawn="1"/>
        </p:nvSpPr>
        <p:spPr bwMode="hidden">
          <a:xfrm>
            <a:off x="0" y="3360742"/>
            <a:ext cx="12188825" cy="3497263"/>
          </a:xfrm>
          <a:prstGeom prst="rect">
            <a:avLst/>
          </a:prstGeom>
          <a:gradFill rotWithShape="1">
            <a:gsLst>
              <a:gs pos="0">
                <a:srgbClr val="FFFFFF">
                  <a:alpha val="0"/>
                </a:srgbClr>
              </a:gs>
              <a:gs pos="100000">
                <a:srgbClr val="0183B7">
                  <a:alpha val="50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nchor="ctr"/>
          <a:lstStyle/>
          <a:p>
            <a:pPr defTabSz="609417" fontAlgn="auto">
              <a:spcBef>
                <a:spcPts val="0"/>
              </a:spcBef>
              <a:spcAft>
                <a:spcPts val="0"/>
              </a:spcAft>
            </a:pPr>
            <a:endParaRPr lang="en-US" sz="2400">
              <a:solidFill>
                <a:srgbClr val="000000"/>
              </a:solidFill>
              <a:latin typeface="CiscoSansTT Light"/>
            </a:endParaRPr>
          </a:p>
        </p:txBody>
      </p:sp>
      <p:sp>
        <p:nvSpPr>
          <p:cNvPr id="2" name="Title 1"/>
          <p:cNvSpPr>
            <a:spLocks noGrp="1"/>
          </p:cNvSpPr>
          <p:nvPr>
            <p:ph type="title"/>
          </p:nvPr>
        </p:nvSpPr>
        <p:spPr>
          <a:xfrm>
            <a:off x="1082446" y="304800"/>
            <a:ext cx="10357081" cy="838200"/>
          </a:xfrm>
        </p:spPr>
        <p:txBody>
          <a:bodyPr/>
          <a:lstStyle/>
          <a:p>
            <a:r>
              <a:rPr lang="en-US" altLang="zh-CN"/>
              <a:t>Click to edit Master title style</a:t>
            </a:r>
            <a:endParaRPr lang="en-US" dirty="0"/>
          </a:p>
        </p:txBody>
      </p:sp>
    </p:spTree>
    <p:extLst>
      <p:ext uri="{BB962C8B-B14F-4D97-AF65-F5344CB8AC3E}">
        <p14:creationId xmlns:p14="http://schemas.microsoft.com/office/powerpoint/2010/main" val="125718923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Placeholder 3"/>
          <p:cNvSpPr>
            <a:spLocks noGrp="1"/>
          </p:cNvSpPr>
          <p:nvPr>
            <p:ph type="title"/>
          </p:nvPr>
        </p:nvSpPr>
        <p:spPr>
          <a:xfrm>
            <a:off x="290201" y="241980"/>
            <a:ext cx="10969943" cy="1143000"/>
          </a:xfrm>
          <a:prstGeom prst="rect">
            <a:avLst/>
          </a:prstGeom>
        </p:spPr>
        <p:txBody>
          <a:bodyPr vert="horz" lIns="121899" tIns="60949" rIns="121899" bIns="60949" rtlCol="0" anchor="t" anchorCtr="0">
            <a:normAutofit/>
          </a:bodyPr>
          <a:lstStyle/>
          <a:p>
            <a:r>
              <a:rPr lang="en-US" dirty="0"/>
              <a:t>Click to edit Master title style</a:t>
            </a:r>
          </a:p>
        </p:txBody>
      </p:sp>
    </p:spTree>
    <p:extLst>
      <p:ext uri="{BB962C8B-B14F-4D97-AF65-F5344CB8AC3E}">
        <p14:creationId xmlns:p14="http://schemas.microsoft.com/office/powerpoint/2010/main" val="3393218770"/>
      </p:ext>
    </p:extLst>
  </p:cSld>
  <p:clrMapOvr>
    <a:masterClrMapping/>
  </p:clrMapOvr>
  <p:transition>
    <p:wipe dir="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userDrawn="1">
  <p:cSld name="2_Bullet_Title only">
    <p:bg>
      <p:bgPr>
        <a:solidFill>
          <a:schemeClr val="tx2"/>
        </a:solidFill>
        <a:effectLst/>
      </p:bgPr>
    </p:bg>
    <p:spTree>
      <p:nvGrpSpPr>
        <p:cNvPr id="1" name=""/>
        <p:cNvGrpSpPr/>
        <p:nvPr/>
      </p:nvGrpSpPr>
      <p:grpSpPr>
        <a:xfrm>
          <a:off x="0" y="0"/>
          <a:ext cx="0" cy="0"/>
          <a:chOff x="0" y="0"/>
          <a:chExt cx="0" cy="0"/>
        </a:xfrm>
      </p:grpSpPr>
      <p:sp>
        <p:nvSpPr>
          <p:cNvPr id="4" name="Rectangle 5"/>
          <p:cNvSpPr>
            <a:spLocks noChangeArrowheads="1"/>
          </p:cNvSpPr>
          <p:nvPr userDrawn="1"/>
        </p:nvSpPr>
        <p:spPr bwMode="ltGray">
          <a:xfrm>
            <a:off x="10515210" y="6327990"/>
            <a:ext cx="916017" cy="206014"/>
          </a:xfrm>
          <a:prstGeom prst="rect">
            <a:avLst/>
          </a:prstGeom>
          <a:noFill/>
          <a:ln w="9525">
            <a:noFill/>
            <a:miter lim="800000"/>
            <a:headEnd/>
            <a:tailEnd/>
          </a:ln>
          <a:effectLst/>
        </p:spPr>
        <p:txBody>
          <a:bodyPr wrap="none" lIns="82104" tIns="41051" rIns="82104" bIns="41051" anchor="b">
            <a:spAutoFit/>
          </a:bodyPr>
          <a:lstStyle/>
          <a:p>
            <a:pPr algn="r" defTabSz="814217" fontAlgn="auto">
              <a:spcBef>
                <a:spcPts val="0"/>
              </a:spcBef>
              <a:spcAft>
                <a:spcPts val="0"/>
              </a:spcAft>
            </a:pPr>
            <a:r>
              <a:rPr lang="en-US" sz="800" dirty="0">
                <a:solidFill>
                  <a:srgbClr val="FFFFFF"/>
                </a:solidFill>
                <a:latin typeface="CiscoSansTT Light"/>
                <a:cs typeface="CiscoSans Thin"/>
              </a:rPr>
              <a:t>Cisco Confidential</a:t>
            </a:r>
          </a:p>
        </p:txBody>
      </p:sp>
      <p:sp>
        <p:nvSpPr>
          <p:cNvPr id="5" name="Rectangle 7"/>
          <p:cNvSpPr>
            <a:spLocks noChangeArrowheads="1"/>
          </p:cNvSpPr>
          <p:nvPr userDrawn="1"/>
        </p:nvSpPr>
        <p:spPr bwMode="ltGray">
          <a:xfrm>
            <a:off x="11551102" y="6323887"/>
            <a:ext cx="287640" cy="206014"/>
          </a:xfrm>
          <a:prstGeom prst="rect">
            <a:avLst/>
          </a:prstGeom>
          <a:noFill/>
          <a:ln w="9525" algn="ctr">
            <a:noFill/>
            <a:miter lim="800000"/>
            <a:headEnd/>
            <a:tailEnd/>
          </a:ln>
          <a:effectLst/>
        </p:spPr>
        <p:txBody>
          <a:bodyPr wrap="none" lIns="82104" tIns="41051" rIns="82104" bIns="41051" anchor="b">
            <a:spAutoFit/>
          </a:bodyPr>
          <a:lstStyle/>
          <a:p>
            <a:pPr algn="r" defTabSz="814217" fontAlgn="auto">
              <a:spcBef>
                <a:spcPts val="0"/>
              </a:spcBef>
              <a:spcAft>
                <a:spcPts val="0"/>
              </a:spcAft>
            </a:pPr>
            <a:fld id="{DFCF27A5-1A5B-48D3-A060-2758FFBB1ADD}" type="slidenum">
              <a:rPr lang="en-US" sz="800">
                <a:solidFill>
                  <a:srgbClr val="FFFFFF"/>
                </a:solidFill>
                <a:latin typeface="CiscoSansTT Light"/>
                <a:cs typeface="CiscoSans Thin"/>
              </a:rPr>
              <a:pPr algn="r" defTabSz="814217" fontAlgn="auto">
                <a:spcBef>
                  <a:spcPts val="0"/>
                </a:spcBef>
                <a:spcAft>
                  <a:spcPts val="0"/>
                </a:spcAft>
              </a:pPr>
              <a:t>‹#›</a:t>
            </a:fld>
            <a:endParaRPr lang="en-US" sz="800" dirty="0">
              <a:solidFill>
                <a:srgbClr val="FFFFFF"/>
              </a:solidFill>
              <a:latin typeface="CiscoSansTT Light"/>
              <a:cs typeface="CiscoSans Thin"/>
            </a:endParaRPr>
          </a:p>
        </p:txBody>
      </p:sp>
      <p:sp>
        <p:nvSpPr>
          <p:cNvPr id="6" name="Rectangle 4"/>
          <p:cNvSpPr>
            <a:spLocks noChangeArrowheads="1"/>
          </p:cNvSpPr>
          <p:nvPr userDrawn="1"/>
        </p:nvSpPr>
        <p:spPr bwMode="ltGray">
          <a:xfrm>
            <a:off x="389299" y="6329723"/>
            <a:ext cx="4559499" cy="206014"/>
          </a:xfrm>
          <a:prstGeom prst="rect">
            <a:avLst/>
          </a:prstGeom>
          <a:noFill/>
          <a:ln w="9525">
            <a:noFill/>
            <a:miter lim="800000"/>
            <a:headEnd/>
            <a:tailEnd/>
          </a:ln>
          <a:effectLst/>
        </p:spPr>
        <p:txBody>
          <a:bodyPr wrap="square" lIns="82104" tIns="41051" rIns="82104" bIns="41051" anchor="b" anchorCtr="0">
            <a:spAutoFit/>
          </a:bodyPr>
          <a:lstStyle/>
          <a:p>
            <a:pPr defTabSz="814217" fontAlgn="auto">
              <a:spcBef>
                <a:spcPts val="0"/>
              </a:spcBef>
              <a:spcAft>
                <a:spcPts val="0"/>
              </a:spcAft>
            </a:pPr>
            <a:r>
              <a:rPr lang="en-US" sz="800" dirty="0">
                <a:solidFill>
                  <a:srgbClr val="FFFFFF"/>
                </a:solidFill>
                <a:latin typeface="CiscoSansTT Light"/>
                <a:cs typeface="CiscoSans Thin"/>
              </a:rPr>
              <a:t>© 2013-2014  Cisco and/or its affiliates. All rights reserved.</a:t>
            </a:r>
          </a:p>
        </p:txBody>
      </p:sp>
      <p:cxnSp>
        <p:nvCxnSpPr>
          <p:cNvPr id="7" name="Straight Connector 6"/>
          <p:cNvCxnSpPr/>
          <p:nvPr userDrawn="1"/>
        </p:nvCxnSpPr>
        <p:spPr>
          <a:xfrm>
            <a:off x="0"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a:t>Title Goes Here</a:t>
            </a:r>
          </a:p>
        </p:txBody>
      </p:sp>
      <p:sp>
        <p:nvSpPr>
          <p:cNvPr id="9" name="Text Placeholder 3"/>
          <p:cNvSpPr>
            <a:spLocks noGrp="1"/>
          </p:cNvSpPr>
          <p:nvPr>
            <p:ph type="body" sz="quarter" idx="10"/>
          </p:nvPr>
        </p:nvSpPr>
        <p:spPr>
          <a:xfrm>
            <a:off x="327191" y="1666619"/>
            <a:ext cx="5558062" cy="4354712"/>
          </a:xfrm>
          <a:prstGeom prst="rect">
            <a:avLst/>
          </a:prstGeom>
        </p:spPr>
        <p:txBody>
          <a:bodyPr lIns="121883" tIns="60941" rIns="121883" bIns="60941">
            <a:noAutofit/>
          </a:bodyPr>
          <a:lstStyle>
            <a:lvl1pPr marL="304711" indent="-228532">
              <a:lnSpc>
                <a:spcPct val="95000"/>
              </a:lnSpc>
              <a:spcBef>
                <a:spcPts val="1480"/>
              </a:spcBef>
              <a:buClr>
                <a:schemeClr val="bg1"/>
              </a:buClr>
              <a:buSzPct val="80000"/>
              <a:buFont typeface="Wingdings" panose="05000000000000000000" pitchFamily="2" charset="2"/>
              <a:buChar char="§"/>
              <a:defRPr sz="2700" b="0" i="0">
                <a:solidFill>
                  <a:schemeClr val="bg1"/>
                </a:solidFill>
                <a:latin typeface="+mn-lt"/>
                <a:cs typeface="CiscoSans ExtraLight"/>
              </a:defRPr>
            </a:lvl1pPr>
            <a:lvl2pPr marL="609417" indent="-287780">
              <a:lnSpc>
                <a:spcPct val="95000"/>
              </a:lnSpc>
              <a:spcBef>
                <a:spcPts val="600"/>
              </a:spcBef>
              <a:buClr>
                <a:schemeClr val="bg1"/>
              </a:buClr>
              <a:buSzPct val="80000"/>
              <a:buFont typeface="Wingdings" panose="05000000000000000000" pitchFamily="2" charset="2"/>
              <a:buChar char="§"/>
              <a:defRPr sz="2400" b="0" i="0">
                <a:solidFill>
                  <a:schemeClr val="bg1"/>
                </a:solidFill>
                <a:latin typeface="+mn-lt"/>
                <a:cs typeface="CiscoSans ExtraLight"/>
              </a:defRPr>
            </a:lvl2pPr>
            <a:lvl3pPr marL="837949" indent="-228532">
              <a:buClr>
                <a:schemeClr val="bg1"/>
              </a:buClr>
              <a:buSzPct val="80000"/>
              <a:buFont typeface="Wingdings" panose="05000000000000000000" pitchFamily="2" charset="2"/>
              <a:buChar char="§"/>
              <a:defRPr sz="2100" b="0" i="0">
                <a:solidFill>
                  <a:schemeClr val="bg1"/>
                </a:solidFill>
                <a:latin typeface="+mn-lt"/>
                <a:cs typeface="CiscoSans ExtraLight"/>
              </a:defRPr>
            </a:lvl3pPr>
            <a:lvl4pPr marL="1066480" indent="-228532">
              <a:buClr>
                <a:schemeClr val="bg1"/>
              </a:buClr>
              <a:buSzPct val="80000"/>
              <a:buFont typeface="Wingdings" panose="05000000000000000000" pitchFamily="2" charset="2"/>
              <a:buChar char="§"/>
              <a:defRPr sz="1900" b="0" i="0">
                <a:solidFill>
                  <a:schemeClr val="bg1"/>
                </a:solidFill>
                <a:latin typeface="+mn-lt"/>
                <a:cs typeface="CiscoSans ExtraLight"/>
              </a:defRPr>
            </a:lvl4pPr>
            <a:lvl5pPr marL="1295011" indent="-228532">
              <a:buClr>
                <a:schemeClr val="bg1"/>
              </a:buClr>
              <a:buSzPct val="80000"/>
              <a:buFont typeface="Wingdings" panose="05000000000000000000" pitchFamily="2" charset="2"/>
              <a:buChar char="§"/>
              <a:defRPr sz="1600" b="0" i="0">
                <a:solidFill>
                  <a:schemeClr val="bg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1"/>
          </p:nvPr>
        </p:nvSpPr>
        <p:spPr>
          <a:xfrm>
            <a:off x="6186380" y="1666619"/>
            <a:ext cx="5558062" cy="4354712"/>
          </a:xfrm>
          <a:prstGeom prst="rect">
            <a:avLst/>
          </a:prstGeom>
        </p:spPr>
        <p:txBody>
          <a:bodyPr lIns="121883" tIns="60941" rIns="121883" bIns="60941">
            <a:noAutofit/>
          </a:bodyPr>
          <a:lstStyle>
            <a:lvl1pPr marL="304711" indent="-228532">
              <a:lnSpc>
                <a:spcPct val="95000"/>
              </a:lnSpc>
              <a:spcBef>
                <a:spcPts val="1480"/>
              </a:spcBef>
              <a:buClr>
                <a:schemeClr val="bg1"/>
              </a:buClr>
              <a:buSzPct val="80000"/>
              <a:buFont typeface="Wingdings" panose="05000000000000000000" pitchFamily="2" charset="2"/>
              <a:buChar char="§"/>
              <a:defRPr sz="2700" b="0" i="0">
                <a:solidFill>
                  <a:schemeClr val="bg1"/>
                </a:solidFill>
                <a:latin typeface="+mn-lt"/>
                <a:cs typeface="CiscoSans ExtraLight"/>
              </a:defRPr>
            </a:lvl1pPr>
            <a:lvl2pPr marL="609417" indent="-287780">
              <a:lnSpc>
                <a:spcPct val="95000"/>
              </a:lnSpc>
              <a:spcBef>
                <a:spcPts val="600"/>
              </a:spcBef>
              <a:buClr>
                <a:schemeClr val="bg1"/>
              </a:buClr>
              <a:buSzPct val="80000"/>
              <a:buFont typeface="Wingdings" panose="05000000000000000000" pitchFamily="2" charset="2"/>
              <a:buChar char="§"/>
              <a:defRPr sz="2400" b="0" i="0">
                <a:solidFill>
                  <a:schemeClr val="bg1"/>
                </a:solidFill>
                <a:latin typeface="+mn-lt"/>
                <a:cs typeface="CiscoSans ExtraLight"/>
              </a:defRPr>
            </a:lvl2pPr>
            <a:lvl3pPr marL="837949" indent="-228532">
              <a:buClr>
                <a:schemeClr val="bg1"/>
              </a:buClr>
              <a:buSzPct val="80000"/>
              <a:buFont typeface="Wingdings" panose="05000000000000000000" pitchFamily="2" charset="2"/>
              <a:buChar char="§"/>
              <a:defRPr sz="2100" b="0" i="0">
                <a:solidFill>
                  <a:schemeClr val="bg1"/>
                </a:solidFill>
                <a:latin typeface="+mn-lt"/>
                <a:cs typeface="CiscoSans ExtraLight"/>
              </a:defRPr>
            </a:lvl3pPr>
            <a:lvl4pPr marL="1066480" indent="-228532">
              <a:buClr>
                <a:schemeClr val="bg1"/>
              </a:buClr>
              <a:buSzPct val="80000"/>
              <a:buFont typeface="Wingdings" panose="05000000000000000000" pitchFamily="2" charset="2"/>
              <a:buChar char="§"/>
              <a:defRPr sz="1900" b="0" i="0">
                <a:solidFill>
                  <a:schemeClr val="bg1"/>
                </a:solidFill>
                <a:latin typeface="+mn-lt"/>
                <a:cs typeface="CiscoSans ExtraLight"/>
              </a:defRPr>
            </a:lvl4pPr>
            <a:lvl5pPr marL="1295011" indent="-228532">
              <a:buClr>
                <a:schemeClr val="bg1"/>
              </a:buClr>
              <a:buSzPct val="80000"/>
              <a:buFont typeface="Wingdings" panose="05000000000000000000" pitchFamily="2" charset="2"/>
              <a:buChar char="§"/>
              <a:defRPr sz="1600" b="0" i="0">
                <a:solidFill>
                  <a:schemeClr val="bg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646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p:nvSpPr>
        <p:spPr>
          <a:xfrm>
            <a:off x="767282" y="3403400"/>
            <a:ext cx="931256" cy="931499"/>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solidFill>
                <a:srgbClr val="FFFFFF"/>
              </a:solidFill>
              <a:cs typeface="Arial"/>
            </a:endParaRPr>
          </a:p>
        </p:txBody>
      </p:sp>
      <p:sp>
        <p:nvSpPr>
          <p:cNvPr id="15" name="Oval 14"/>
          <p:cNvSpPr/>
          <p:nvPr/>
        </p:nvSpPr>
        <p:spPr>
          <a:xfrm>
            <a:off x="767282" y="1902147"/>
            <a:ext cx="931256" cy="931499"/>
          </a:xfrm>
          <a:prstGeom prst="ellipse">
            <a:avLst/>
          </a:prstGeom>
          <a:solidFill>
            <a:schemeClr val="bg2"/>
          </a:solid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ln>
                <a:solidFill>
                  <a:schemeClr val="bg2"/>
                </a:solidFill>
              </a:ln>
              <a:solidFill>
                <a:schemeClr val="bg1"/>
              </a:solidFill>
              <a:cs typeface="Arial"/>
            </a:endParaRPr>
          </a:p>
        </p:txBody>
      </p:sp>
      <p:sp>
        <p:nvSpPr>
          <p:cNvPr id="22" name="Oval 21"/>
          <p:cNvSpPr/>
          <p:nvPr/>
        </p:nvSpPr>
        <p:spPr>
          <a:xfrm>
            <a:off x="767282" y="4870795"/>
            <a:ext cx="931256" cy="931499"/>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solidFill>
                <a:srgbClr val="049FD9"/>
              </a:solidFill>
              <a:cs typeface="Arial"/>
            </a:endParaRPr>
          </a:p>
        </p:txBody>
      </p:sp>
      <p:sp>
        <p:nvSpPr>
          <p:cNvPr id="24" name="Text Placeholder 17"/>
          <p:cNvSpPr>
            <a:spLocks noGrp="1"/>
          </p:cNvSpPr>
          <p:nvPr>
            <p:ph type="body" sz="quarter" idx="13"/>
          </p:nvPr>
        </p:nvSpPr>
        <p:spPr>
          <a:xfrm>
            <a:off x="1819861" y="1910030"/>
            <a:ext cx="7296366" cy="924508"/>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819861" y="3410391"/>
            <a:ext cx="7296366" cy="924508"/>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819861" y="4870791"/>
            <a:ext cx="7296366" cy="924508"/>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767282" y="3403401"/>
            <a:ext cx="931256" cy="924508"/>
          </a:xfrm>
          <a:prstGeom prst="rect">
            <a:avLst/>
          </a:prstGeom>
        </p:spPr>
        <p:txBody>
          <a:bodyPr lIns="91420" tIns="45710" rIns="91420" bIns="45710" anchor="ctr" anchorCtr="0">
            <a:noAutofit/>
          </a:bodyPr>
          <a:lstStyle>
            <a:lvl1pPr marL="0" indent="0" algn="ctr">
              <a:buNone/>
              <a:defRPr sz="5332"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767284" y="4868187"/>
            <a:ext cx="931256" cy="924508"/>
          </a:xfrm>
          <a:prstGeom prst="rect">
            <a:avLst/>
          </a:prstGeom>
          <a:ln>
            <a:noFill/>
          </a:ln>
        </p:spPr>
        <p:txBody>
          <a:bodyPr lIns="91420" tIns="45710" rIns="91420" bIns="45710" anchor="ctr" anchorCtr="0">
            <a:noAutofit/>
          </a:bodyPr>
          <a:lstStyle>
            <a:lvl1pPr marL="0" indent="0" algn="ctr">
              <a:buNone/>
              <a:defRPr sz="5332"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767282" y="1902998"/>
            <a:ext cx="931256" cy="924508"/>
          </a:xfrm>
          <a:prstGeom prst="rect">
            <a:avLst/>
          </a:prstGeom>
        </p:spPr>
        <p:txBody>
          <a:bodyPr lIns="91420" tIns="45710" rIns="91420" bIns="45710" anchor="ctr" anchorCtr="0">
            <a:noAutofit/>
          </a:bodyPr>
          <a:lstStyle>
            <a:lvl1pPr marL="0" indent="0" algn="ctr">
              <a:buNone/>
              <a:defRPr sz="5332"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1052849995"/>
      </p:ext>
    </p:extLst>
  </p:cSld>
  <p:clrMapOvr>
    <a:masterClrMapping/>
  </p:clrMapOvr>
  <p:transition spd="slow">
    <p:wip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p:cSld name="Title Slide-animated bar">
    <p:spTree>
      <p:nvGrpSpPr>
        <p:cNvPr id="1" name=""/>
        <p:cNvGrpSpPr/>
        <p:nvPr/>
      </p:nvGrpSpPr>
      <p:grpSpPr>
        <a:xfrm>
          <a:off x="0" y="0"/>
          <a:ext cx="0" cy="0"/>
          <a:chOff x="0" y="0"/>
          <a:chExt cx="0" cy="0"/>
        </a:xfrm>
      </p:grpSpPr>
      <p:pic>
        <p:nvPicPr>
          <p:cNvPr id="51" name="Picture 50" descr="bottom bar.jpg"/>
          <p:cNvPicPr>
            <a:picLocks noChangeAspect="1"/>
          </p:cNvPicPr>
          <p:nvPr/>
        </p:nvPicPr>
        <p:blipFill>
          <a:blip r:embed="rId2" cstate="screen"/>
          <a:stretch>
            <a:fillRect/>
          </a:stretch>
        </p:blipFill>
        <p:spPr>
          <a:xfrm>
            <a:off x="444384" y="6374862"/>
            <a:ext cx="11300057" cy="171451"/>
          </a:xfrm>
          <a:prstGeom prst="rect">
            <a:avLst/>
          </a:prstGeom>
        </p:spPr>
      </p:pic>
      <p:pic>
        <p:nvPicPr>
          <p:cNvPr id="43" name="Picture 42" descr="bottom bar.jpg"/>
          <p:cNvPicPr>
            <a:picLocks noChangeAspect="1"/>
          </p:cNvPicPr>
          <p:nvPr/>
        </p:nvPicPr>
        <p:blipFill>
          <a:blip r:embed="rId2" cstate="screen"/>
          <a:stretch>
            <a:fillRect/>
          </a:stretch>
        </p:blipFill>
        <p:spPr>
          <a:xfrm>
            <a:off x="444384" y="6374862"/>
            <a:ext cx="11300057" cy="171451"/>
          </a:xfrm>
          <a:prstGeom prst="rect">
            <a:avLst/>
          </a:prstGeom>
        </p:spPr>
      </p:pic>
      <p:sp>
        <p:nvSpPr>
          <p:cNvPr id="47" name="Rectangle 46"/>
          <p:cNvSpPr/>
          <p:nvPr/>
        </p:nvSpPr>
        <p:spPr>
          <a:xfrm>
            <a:off x="4539300" y="5948646"/>
            <a:ext cx="798577"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46" name="Rectangle 45"/>
          <p:cNvSpPr/>
          <p:nvPr/>
        </p:nvSpPr>
        <p:spPr>
          <a:xfrm>
            <a:off x="1947420" y="5948646"/>
            <a:ext cx="630456"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45" name="Rectangle 44"/>
          <p:cNvSpPr/>
          <p:nvPr/>
        </p:nvSpPr>
        <p:spPr>
          <a:xfrm>
            <a:off x="6360614" y="5948646"/>
            <a:ext cx="630456"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33" name="Rounded Rectangle 32"/>
          <p:cNvSpPr/>
          <p:nvPr/>
        </p:nvSpPr>
        <p:spPr>
          <a:xfrm rot="10800000" flipH="1">
            <a:off x="3807684" y="831276"/>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28" name="Rounded Rectangle 27"/>
          <p:cNvSpPr/>
          <p:nvPr userDrawn="1"/>
        </p:nvSpPr>
        <p:spPr>
          <a:xfrm rot="10800000" flipH="1">
            <a:off x="1095671" y="4716782"/>
            <a:ext cx="874857" cy="150749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29" name="Rounded Rectangle 28"/>
          <p:cNvSpPr/>
          <p:nvPr userDrawn="1"/>
        </p:nvSpPr>
        <p:spPr>
          <a:xfrm rot="10800000" flipH="1">
            <a:off x="1776212" y="1981203"/>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30" name="Rounded Rectangle 29"/>
          <p:cNvSpPr/>
          <p:nvPr/>
        </p:nvSpPr>
        <p:spPr>
          <a:xfrm rot="10800000" flipH="1">
            <a:off x="7824455" y="6614164"/>
            <a:ext cx="1040145" cy="3319549"/>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31" name="Rounded Rectangle 30"/>
          <p:cNvSpPr/>
          <p:nvPr/>
        </p:nvSpPr>
        <p:spPr>
          <a:xfrm rot="10800000" flipH="1">
            <a:off x="9241869" y="6614161"/>
            <a:ext cx="874857" cy="150749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49" name="Rectangle 3"/>
          <p:cNvSpPr>
            <a:spLocks noChangeArrowheads="1"/>
          </p:cNvSpPr>
          <p:nvPr/>
        </p:nvSpPr>
        <p:spPr bwMode="hidden">
          <a:xfrm>
            <a:off x="0" y="0"/>
            <a:ext cx="12188825"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pPr>
            <a:endParaRPr lang="en-US" sz="2400" dirty="0">
              <a:solidFill>
                <a:srgbClr val="0096D6"/>
              </a:solidFill>
              <a:latin typeface="Arial"/>
            </a:endParaRPr>
          </a:p>
        </p:txBody>
      </p:sp>
      <p:sp>
        <p:nvSpPr>
          <p:cNvPr id="34" name="Rounded Rectangle 33"/>
          <p:cNvSpPr/>
          <p:nvPr/>
        </p:nvSpPr>
        <p:spPr>
          <a:xfrm rot="10800000" flipH="1">
            <a:off x="2921228" y="6719461"/>
            <a:ext cx="883169" cy="633106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35" name="Rounded Rectangle 34"/>
          <p:cNvSpPr/>
          <p:nvPr/>
        </p:nvSpPr>
        <p:spPr>
          <a:xfrm rot="10800000" flipH="1">
            <a:off x="3724578" y="6668599"/>
            <a:ext cx="1038871" cy="5546311"/>
          </a:xfrm>
          <a:prstGeom prst="roundRect">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36" name="Rounded Rectangle 35"/>
          <p:cNvSpPr/>
          <p:nvPr/>
        </p:nvSpPr>
        <p:spPr>
          <a:xfrm rot="10800000" flipH="1">
            <a:off x="6559404" y="1025240"/>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37" name="Rounded Rectangle 36"/>
          <p:cNvSpPr/>
          <p:nvPr/>
        </p:nvSpPr>
        <p:spPr>
          <a:xfrm rot="10800000" flipH="1">
            <a:off x="7187315" y="1731822"/>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38" name="Rounded Rectangle 37"/>
          <p:cNvSpPr/>
          <p:nvPr userDrawn="1"/>
        </p:nvSpPr>
        <p:spPr>
          <a:xfrm rot="10800000" flipH="1">
            <a:off x="454966" y="6708760"/>
            <a:ext cx="1040145" cy="3319549"/>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39" name="Rounded Rectangle 38"/>
          <p:cNvSpPr/>
          <p:nvPr/>
        </p:nvSpPr>
        <p:spPr>
          <a:xfrm rot="10800000" flipH="1">
            <a:off x="10714877" y="8318277"/>
            <a:ext cx="1040145" cy="3319549"/>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41" name="Rounded Rectangle 40"/>
          <p:cNvSpPr/>
          <p:nvPr/>
        </p:nvSpPr>
        <p:spPr>
          <a:xfrm rot="10800000" flipH="1">
            <a:off x="10880166" y="1731822"/>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42" name="Rounded Rectangle 41"/>
          <p:cNvSpPr/>
          <p:nvPr/>
        </p:nvSpPr>
        <p:spPr>
          <a:xfrm rot="10800000" flipH="1">
            <a:off x="5026567" y="1981203"/>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85" name="Rectangle 84"/>
          <p:cNvSpPr/>
          <p:nvPr/>
        </p:nvSpPr>
        <p:spPr>
          <a:xfrm>
            <a:off x="1" y="10"/>
            <a:ext cx="12168841" cy="63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44" name="Rectangle 43"/>
          <p:cNvSpPr/>
          <p:nvPr/>
        </p:nvSpPr>
        <p:spPr>
          <a:xfrm>
            <a:off x="1" y="6537960"/>
            <a:ext cx="12168841"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53" name="Rectangle 4"/>
          <p:cNvSpPr>
            <a:spLocks noChangeArrowheads="1"/>
          </p:cNvSpPr>
          <p:nvPr/>
        </p:nvSpPr>
        <p:spPr bwMode="ltGray">
          <a:xfrm>
            <a:off x="335090" y="6586257"/>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pPr>
            <a:r>
              <a:rPr lang="en-US" sz="600" dirty="0">
                <a:solidFill>
                  <a:srgbClr val="C0C0C0"/>
                </a:solidFill>
                <a:latin typeface="Arial"/>
              </a:rPr>
              <a:t>© 2010 Cisco and/or its affiliates. All rights reserved.</a:t>
            </a:r>
          </a:p>
        </p:txBody>
      </p:sp>
      <p:sp>
        <p:nvSpPr>
          <p:cNvPr id="54" name="Rectangle 5"/>
          <p:cNvSpPr>
            <a:spLocks noChangeArrowheads="1"/>
          </p:cNvSpPr>
          <p:nvPr/>
        </p:nvSpPr>
        <p:spPr bwMode="ltGray">
          <a:xfrm>
            <a:off x="10640206" y="6584523"/>
            <a:ext cx="79102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55" name="Rectangle 7"/>
          <p:cNvSpPr>
            <a:spLocks noChangeArrowheads="1"/>
          </p:cNvSpPr>
          <p:nvPr/>
        </p:nvSpPr>
        <p:spPr bwMode="ltGray">
          <a:xfrm>
            <a:off x="11616425" y="6580419"/>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sp>
        <p:nvSpPr>
          <p:cNvPr id="101" name="Rectangle 100"/>
          <p:cNvSpPr/>
          <p:nvPr/>
        </p:nvSpPr>
        <p:spPr>
          <a:xfrm>
            <a:off x="1" y="6537960"/>
            <a:ext cx="12168841"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102" name="Rectangle 4"/>
          <p:cNvSpPr>
            <a:spLocks noChangeArrowheads="1"/>
          </p:cNvSpPr>
          <p:nvPr/>
        </p:nvSpPr>
        <p:spPr bwMode="ltGray">
          <a:xfrm>
            <a:off x="335090" y="6586257"/>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pPr>
            <a:r>
              <a:rPr lang="en-US" sz="600" dirty="0">
                <a:solidFill>
                  <a:srgbClr val="C0C0C0"/>
                </a:solidFill>
                <a:latin typeface="Arial"/>
              </a:rPr>
              <a:t>© 2010 Cisco and/or its affiliates. All rights reserved.</a:t>
            </a:r>
          </a:p>
        </p:txBody>
      </p:sp>
      <p:sp>
        <p:nvSpPr>
          <p:cNvPr id="103" name="Rectangle 5"/>
          <p:cNvSpPr>
            <a:spLocks noChangeArrowheads="1"/>
          </p:cNvSpPr>
          <p:nvPr/>
        </p:nvSpPr>
        <p:spPr bwMode="ltGray">
          <a:xfrm>
            <a:off x="10640206" y="6584523"/>
            <a:ext cx="79102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104" name="Rectangle 7"/>
          <p:cNvSpPr>
            <a:spLocks noChangeArrowheads="1"/>
          </p:cNvSpPr>
          <p:nvPr/>
        </p:nvSpPr>
        <p:spPr bwMode="ltGray">
          <a:xfrm>
            <a:off x="11616425" y="6580419"/>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sp>
        <p:nvSpPr>
          <p:cNvPr id="48" name="Subtitle 2"/>
          <p:cNvSpPr>
            <a:spLocks noGrp="1"/>
          </p:cNvSpPr>
          <p:nvPr>
            <p:ph type="subTitle" idx="1" hasCustomPrompt="1"/>
          </p:nvPr>
        </p:nvSpPr>
        <p:spPr>
          <a:xfrm>
            <a:off x="315095" y="4464078"/>
            <a:ext cx="10813351" cy="384175"/>
          </a:xfrm>
        </p:spPr>
        <p:txBody>
          <a:bodyPr>
            <a:normAutofit/>
          </a:bodyPr>
          <a:lstStyle>
            <a:lvl1pPr marL="0" indent="0" algn="l">
              <a:buNone/>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a:t>Presenter Name and Title Go Here</a:t>
            </a:r>
          </a:p>
        </p:txBody>
      </p:sp>
      <p:sp>
        <p:nvSpPr>
          <p:cNvPr id="50" name="Title 1"/>
          <p:cNvSpPr>
            <a:spLocks noGrp="1"/>
          </p:cNvSpPr>
          <p:nvPr>
            <p:ph type="ctrTitle" hasCustomPrompt="1"/>
          </p:nvPr>
        </p:nvSpPr>
        <p:spPr>
          <a:xfrm>
            <a:off x="295126" y="1248238"/>
            <a:ext cx="10813350" cy="2907239"/>
          </a:xfrm>
        </p:spPr>
        <p:txBody>
          <a:bodyPr/>
          <a:lstStyle>
            <a:lvl1pPr algn="l" defTabSz="914400" rtl="0" eaLnBrk="1" latinLnBrk="0" hangingPunct="1">
              <a:lnSpc>
                <a:spcPct val="90000"/>
              </a:lnSpc>
              <a:spcBef>
                <a:spcPct val="0"/>
              </a:spcBef>
              <a:buNone/>
              <a:defRPr lang="en-US" sz="60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a:t>Presentation Title Goes Here</a:t>
            </a:r>
          </a:p>
        </p:txBody>
      </p:sp>
      <p:sp>
        <p:nvSpPr>
          <p:cNvPr id="109" name="Rectangle 108"/>
          <p:cNvSpPr/>
          <p:nvPr/>
        </p:nvSpPr>
        <p:spPr>
          <a:xfrm>
            <a:off x="1" y="6537960"/>
            <a:ext cx="12168841"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110" name="Rectangle 4"/>
          <p:cNvSpPr>
            <a:spLocks noChangeArrowheads="1"/>
          </p:cNvSpPr>
          <p:nvPr/>
        </p:nvSpPr>
        <p:spPr bwMode="ltGray">
          <a:xfrm>
            <a:off x="335090" y="6586257"/>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pPr>
            <a:r>
              <a:rPr lang="en-US" sz="600" dirty="0">
                <a:solidFill>
                  <a:srgbClr val="C0C0C0"/>
                </a:solidFill>
                <a:latin typeface="Arial"/>
              </a:rPr>
              <a:t>© 2010 Cisco and/or its affiliates. All rights reserved.</a:t>
            </a:r>
          </a:p>
        </p:txBody>
      </p:sp>
      <p:sp>
        <p:nvSpPr>
          <p:cNvPr id="111" name="Rectangle 5"/>
          <p:cNvSpPr>
            <a:spLocks noChangeArrowheads="1"/>
          </p:cNvSpPr>
          <p:nvPr/>
        </p:nvSpPr>
        <p:spPr bwMode="ltGray">
          <a:xfrm>
            <a:off x="10640206" y="6584523"/>
            <a:ext cx="79102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112" name="Rectangle 7"/>
          <p:cNvSpPr>
            <a:spLocks noChangeArrowheads="1"/>
          </p:cNvSpPr>
          <p:nvPr/>
        </p:nvSpPr>
        <p:spPr bwMode="ltGray">
          <a:xfrm>
            <a:off x="11616425" y="6580419"/>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grpSp>
        <p:nvGrpSpPr>
          <p:cNvPr id="2" name="Group 67"/>
          <p:cNvGrpSpPr/>
          <p:nvPr/>
        </p:nvGrpSpPr>
        <p:grpSpPr>
          <a:xfrm>
            <a:off x="454967" y="311155"/>
            <a:ext cx="1105272" cy="438359"/>
            <a:chOff x="609600" y="528537"/>
            <a:chExt cx="1444734" cy="763789"/>
          </a:xfrm>
          <a:gradFill flip="none" rotWithShape="1">
            <a:gsLst>
              <a:gs pos="11000">
                <a:schemeClr val="accent2"/>
              </a:gs>
              <a:gs pos="100000">
                <a:schemeClr val="accent5"/>
              </a:gs>
            </a:gsLst>
            <a:lin ang="2700000" scaled="1"/>
            <a:tileRect/>
          </a:gradFill>
        </p:grpSpPr>
        <p:sp>
          <p:nvSpPr>
            <p:cNvPr id="69" name="Rectangle 68"/>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0" name="Freeform 69"/>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1" name="Freeform 70"/>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2" name="Freeform 71"/>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3" name="Freeform 72"/>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4" name="Freeform 73"/>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5" name="Freeform 74"/>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6" name="Freeform 75"/>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7" name="Freeform 76"/>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8" name="Freeform 77"/>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9" name="Freeform 78"/>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80" name="Freeform 79"/>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81" name="Freeform 80"/>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82" name="Freeform 81"/>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grpSp>
      <p:sp>
        <p:nvSpPr>
          <p:cNvPr id="57" name="Rectangle 56"/>
          <p:cNvSpPr/>
          <p:nvPr userDrawn="1"/>
        </p:nvSpPr>
        <p:spPr>
          <a:xfrm>
            <a:off x="1" y="6537960"/>
            <a:ext cx="12168841"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59" name="Rectangle 5"/>
          <p:cNvSpPr>
            <a:spLocks noChangeArrowheads="1"/>
          </p:cNvSpPr>
          <p:nvPr userDrawn="1"/>
        </p:nvSpPr>
        <p:spPr bwMode="ltGray">
          <a:xfrm>
            <a:off x="10640206" y="6584523"/>
            <a:ext cx="79102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60" name="Rectangle 7"/>
          <p:cNvSpPr>
            <a:spLocks noChangeArrowheads="1"/>
          </p:cNvSpPr>
          <p:nvPr userDrawn="1"/>
        </p:nvSpPr>
        <p:spPr bwMode="ltGray">
          <a:xfrm>
            <a:off x="11616425" y="6580419"/>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sp>
        <p:nvSpPr>
          <p:cNvPr id="56" name="Rectangle 4"/>
          <p:cNvSpPr>
            <a:spLocks noChangeArrowheads="1"/>
          </p:cNvSpPr>
          <p:nvPr userDrawn="1"/>
        </p:nvSpPr>
        <p:spPr bwMode="ltGray">
          <a:xfrm>
            <a:off x="335088" y="6586257"/>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a:solidFill>
                  <a:srgbClr val="C0C0C0"/>
                </a:solidFill>
                <a:latin typeface="Arial"/>
              </a:rPr>
              <a:t>© 2011Cisco and/or its affiliates. All rights reserved.</a:t>
            </a:r>
          </a:p>
        </p:txBody>
      </p:sp>
    </p:spTree>
    <p:extLst>
      <p:ext uri="{BB962C8B-B14F-4D97-AF65-F5344CB8AC3E}">
        <p14:creationId xmlns:p14="http://schemas.microsoft.com/office/powerpoint/2010/main" val="31106600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3000"/>
                                  </p:stCondLst>
                                  <p:childTnLst>
                                    <p:animMotion origin="layout" path="M -4.44444E-6 4.81481E-6 L -4.44444E-6 0.65879 " pathEditMode="relative" rAng="0" ptsTypes="AA">
                                      <p:cBhvr>
                                        <p:cTn id="6" dur="8300" fill="hold"/>
                                        <p:tgtEl>
                                          <p:spTgt spid="28"/>
                                        </p:tgtEl>
                                        <p:attrNameLst>
                                          <p:attrName>ppt_x</p:attrName>
                                          <p:attrName>ppt_y</p:attrName>
                                        </p:attrNameLst>
                                      </p:cBhvr>
                                      <p:rCtr x="0" y="329"/>
                                    </p:animMotion>
                                  </p:childTnLst>
                                </p:cTn>
                              </p:par>
                              <p:par>
                                <p:cTn id="7" presetID="42" presetClass="path" presetSubtype="0" repeatCount="indefinite" accel="50000" decel="50000" fill="hold" grpId="0" nodeType="withEffect">
                                  <p:stCondLst>
                                    <p:cond delay="0"/>
                                  </p:stCondLst>
                                  <p:childTnLst>
                                    <p:animMotion origin="layout" path="M 2.77778E-6 1.85185E-6 L 2.77778E-6 0.99305 " pathEditMode="relative" rAng="0" ptsTypes="AA">
                                      <p:cBhvr>
                                        <p:cTn id="8" dur="10600" fill="hold"/>
                                        <p:tgtEl>
                                          <p:spTgt spid="29"/>
                                        </p:tgtEl>
                                        <p:attrNameLst>
                                          <p:attrName>ppt_x</p:attrName>
                                          <p:attrName>ppt_y</p:attrName>
                                        </p:attrNameLst>
                                      </p:cBhvr>
                                      <p:rCtr x="0" y="497"/>
                                    </p:animMotion>
                                  </p:childTnLst>
                                </p:cTn>
                              </p:par>
                              <p:par>
                                <p:cTn id="9"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10" dur="16400" fill="hold"/>
                                        <p:tgtEl>
                                          <p:spTgt spid="30"/>
                                        </p:tgtEl>
                                        <p:attrNameLst>
                                          <p:attrName>ppt_x</p:attrName>
                                          <p:attrName>ppt_y</p:attrName>
                                        </p:attrNameLst>
                                      </p:cBhvr>
                                      <p:rCtr x="0" y="-504"/>
                                    </p:animMotion>
                                  </p:childTnLst>
                                </p:cTn>
                              </p:par>
                              <p:par>
                                <p:cTn id="11"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12" dur="10900" fill="hold"/>
                                        <p:tgtEl>
                                          <p:spTgt spid="31"/>
                                        </p:tgtEl>
                                        <p:attrNameLst>
                                          <p:attrName>ppt_x</p:attrName>
                                          <p:attrName>ppt_y</p:attrName>
                                        </p:attrNameLst>
                                      </p:cBhvr>
                                      <p:rCtr x="0" y="-173"/>
                                    </p:animMotion>
                                  </p:childTnLst>
                                </p:cTn>
                              </p:par>
                              <p:par>
                                <p:cTn id="13" presetID="42" presetClass="path" presetSubtype="0" repeatCount="indefinite" accel="50000" decel="50000" fill="hold" grpId="0" nodeType="withEffect">
                                  <p:stCondLst>
                                    <p:cond delay="0"/>
                                  </p:stCondLst>
                                  <p:childTnLst>
                                    <p:animMotion origin="layout" path="M -3.88889E-6 4.44444E-6 L -3.88889E-6 1.14467 " pathEditMode="relative" rAng="0" ptsTypes="AA">
                                      <p:cBhvr>
                                        <p:cTn id="14" dur="10400" fill="hold"/>
                                        <p:tgtEl>
                                          <p:spTgt spid="33"/>
                                        </p:tgtEl>
                                        <p:attrNameLst>
                                          <p:attrName>ppt_x</p:attrName>
                                          <p:attrName>ppt_y</p:attrName>
                                        </p:attrNameLst>
                                      </p:cBhvr>
                                      <p:rCtr x="0" y="572"/>
                                    </p:animMotion>
                                  </p:childTnLst>
                                </p:cTn>
                              </p:par>
                              <p:par>
                                <p:cTn id="15"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6" dur="12100" fill="hold"/>
                                        <p:tgtEl>
                                          <p:spTgt spid="34"/>
                                        </p:tgtEl>
                                        <p:attrNameLst>
                                          <p:attrName>ppt_x</p:attrName>
                                          <p:attrName>ppt_y</p:attrName>
                                        </p:attrNameLst>
                                      </p:cBhvr>
                                      <p:rCtr x="0" y="-768"/>
                                    </p:animMotion>
                                  </p:childTnLst>
                                </p:cTn>
                              </p:par>
                              <p:par>
                                <p:cTn id="17"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8" dur="8400" fill="hold"/>
                                        <p:tgtEl>
                                          <p:spTgt spid="35"/>
                                        </p:tgtEl>
                                        <p:attrNameLst>
                                          <p:attrName>ppt_x</p:attrName>
                                          <p:attrName>ppt_y</p:attrName>
                                        </p:attrNameLst>
                                      </p:cBhvr>
                                      <p:rCtr x="0" y="-504"/>
                                    </p:animMotion>
                                  </p:childTnLst>
                                </p:cTn>
                              </p:par>
                              <p:par>
                                <p:cTn id="19" presetID="42" presetClass="path" presetSubtype="0" repeatCount="indefinite" accel="50000" decel="50000" fill="hold" grpId="0" nodeType="withEffect">
                                  <p:stCondLst>
                                    <p:cond delay="500"/>
                                  </p:stCondLst>
                                  <p:childTnLst>
                                    <p:animMotion origin="layout" path="M 2.77778E-6 1.85185E-6 L 2.77778E-6 0.99305 " pathEditMode="relative" rAng="0" ptsTypes="AA">
                                      <p:cBhvr>
                                        <p:cTn id="20" dur="19500" fill="hold"/>
                                        <p:tgtEl>
                                          <p:spTgt spid="36"/>
                                        </p:tgtEl>
                                        <p:attrNameLst>
                                          <p:attrName>ppt_x</p:attrName>
                                          <p:attrName>ppt_y</p:attrName>
                                        </p:attrNameLst>
                                      </p:cBhvr>
                                      <p:rCtr x="0" y="497"/>
                                    </p:animMotion>
                                  </p:childTnLst>
                                </p:cTn>
                              </p:par>
                              <p:par>
                                <p:cTn id="21" presetID="42" presetClass="path" presetSubtype="0" repeatCount="indefinite" accel="50000" decel="50000" fill="hold" grpId="0" nodeType="withEffect">
                                  <p:stCondLst>
                                    <p:cond delay="6300"/>
                                  </p:stCondLst>
                                  <p:childTnLst>
                                    <p:animMotion origin="layout" path="M 2.77778E-6 1.85185E-6 L 2.77778E-6 0.99305 " pathEditMode="relative" rAng="0" ptsTypes="AA">
                                      <p:cBhvr>
                                        <p:cTn id="22" dur="8200" fill="hold"/>
                                        <p:tgtEl>
                                          <p:spTgt spid="37"/>
                                        </p:tgtEl>
                                        <p:attrNameLst>
                                          <p:attrName>ppt_x</p:attrName>
                                          <p:attrName>ppt_y</p:attrName>
                                        </p:attrNameLst>
                                      </p:cBhvr>
                                      <p:rCtr x="0" y="497"/>
                                    </p:animMotion>
                                  </p:childTnLst>
                                </p:cTn>
                              </p:par>
                              <p:par>
                                <p:cTn id="23" presetID="42" presetClass="path" presetSubtype="0" repeatCount="indefinite" accel="50000" decel="50000" fill="hold" grpId="0" nodeType="withEffect">
                                  <p:stCondLst>
                                    <p:cond delay="5700"/>
                                  </p:stCondLst>
                                  <p:endCondLst>
                                    <p:cond evt="onNext" delay="0">
                                      <p:tgtEl>
                                        <p:sldTgt/>
                                      </p:tgtEl>
                                    </p:cond>
                                  </p:endCondLst>
                                  <p:childTnLst>
                                    <p:animMotion origin="layout" path="M -4.72222E-6 -2.15822E-6 L -4.72222E-6 -1.32223 " pathEditMode="relative" rAng="0" ptsTypes="AA">
                                      <p:cBhvr>
                                        <p:cTn id="24" dur="11500" fill="hold"/>
                                        <p:tgtEl>
                                          <p:spTgt spid="38"/>
                                        </p:tgtEl>
                                        <p:attrNameLst>
                                          <p:attrName>ppt_x</p:attrName>
                                          <p:attrName>ppt_y</p:attrName>
                                        </p:attrNameLst>
                                      </p:cBhvr>
                                      <p:rCtr x="0" y="-661"/>
                                    </p:animMotion>
                                  </p:childTnLst>
                                </p:cTn>
                              </p:par>
                              <p:par>
                                <p:cTn id="2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26" dur="7300" fill="hold"/>
                                        <p:tgtEl>
                                          <p:spTgt spid="39"/>
                                        </p:tgtEl>
                                        <p:attrNameLst>
                                          <p:attrName>ppt_x</p:attrName>
                                          <p:attrName>ppt_y</p:attrName>
                                        </p:attrNameLst>
                                      </p:cBhvr>
                                      <p:rCtr x="0" y="-504"/>
                                    </p:animMotion>
                                  </p:childTnLst>
                                </p:cTn>
                              </p:par>
                              <p:par>
                                <p:cTn id="27" presetID="42" presetClass="path" presetSubtype="0" repeatCount="indefinite" accel="50000" decel="50000" fill="hold" grpId="0" nodeType="withEffect">
                                  <p:stCondLst>
                                    <p:cond delay="5300"/>
                                  </p:stCondLst>
                                  <p:childTnLst>
                                    <p:animMotion origin="layout" path="M 2.77778E-6 1.85185E-6 L 2.77778E-6 0.99305 " pathEditMode="relative" rAng="0" ptsTypes="AA">
                                      <p:cBhvr>
                                        <p:cTn id="28" dur="15100" fill="hold"/>
                                        <p:tgtEl>
                                          <p:spTgt spid="41"/>
                                        </p:tgtEl>
                                        <p:attrNameLst>
                                          <p:attrName>ppt_x</p:attrName>
                                          <p:attrName>ppt_y</p:attrName>
                                        </p:attrNameLst>
                                      </p:cBhvr>
                                      <p:rCtr x="0" y="497"/>
                                    </p:animMotion>
                                  </p:childTnLst>
                                </p:cTn>
                              </p:par>
                              <p:par>
                                <p:cTn id="29" presetID="42" presetClass="path" presetSubtype="0" repeatCount="indefinite" accel="50000" decel="50000" fill="hold" grpId="0" nodeType="withEffect">
                                  <p:stCondLst>
                                    <p:cond delay="1000"/>
                                  </p:stCondLst>
                                  <p:childTnLst>
                                    <p:animMotion origin="layout" path="M 2.77778E-6 1.85185E-6 L 2.77778E-6 0.99305 " pathEditMode="relative" rAng="0" ptsTypes="AA">
                                      <p:cBhvr>
                                        <p:cTn id="30" dur="5000" fill="hold"/>
                                        <p:tgtEl>
                                          <p:spTgt spid="42"/>
                                        </p:tgtEl>
                                        <p:attrNameLst>
                                          <p:attrName>ppt_x</p:attrName>
                                          <p:attrName>ppt_y</p:attrName>
                                        </p:attrNameLst>
                                      </p:cBhvr>
                                      <p:rCtr x="0" y="497"/>
                                    </p:animMotion>
                                  </p:childTnLst>
                                </p:cTn>
                              </p:par>
                              <p:par>
                                <p:cTn id="31" presetID="27" presetClass="emph" presetSubtype="0" repeatCount="indefinite" fill="hold" grpId="0" nodeType="withEffect">
                                  <p:stCondLst>
                                    <p:cond delay="0"/>
                                  </p:stCondLst>
                                  <p:childTnLst>
                                    <p:animClr clrSpc="rgb" dir="cw">
                                      <p:cBhvr override="childStyle">
                                        <p:cTn id="32" dur="6650" autoRev="1" fill="hold"/>
                                        <p:tgtEl>
                                          <p:spTgt spid="45"/>
                                        </p:tgtEl>
                                        <p:attrNameLst>
                                          <p:attrName>style.color</p:attrName>
                                        </p:attrNameLst>
                                      </p:cBhvr>
                                      <p:to>
                                        <a:srgbClr val="60CCCC"/>
                                      </p:to>
                                    </p:animClr>
                                    <p:animClr clrSpc="rgb" dir="cw">
                                      <p:cBhvr>
                                        <p:cTn id="33" dur="6650" autoRev="1" fill="hold"/>
                                        <p:tgtEl>
                                          <p:spTgt spid="45"/>
                                        </p:tgtEl>
                                        <p:attrNameLst>
                                          <p:attrName>fillcolor</p:attrName>
                                        </p:attrNameLst>
                                      </p:cBhvr>
                                      <p:to>
                                        <a:srgbClr val="60CCCC"/>
                                      </p:to>
                                    </p:animClr>
                                    <p:set>
                                      <p:cBhvr>
                                        <p:cTn id="34" dur="6650" autoRev="1" fill="hold"/>
                                        <p:tgtEl>
                                          <p:spTgt spid="45"/>
                                        </p:tgtEl>
                                        <p:attrNameLst>
                                          <p:attrName>fill.type</p:attrName>
                                        </p:attrNameLst>
                                      </p:cBhvr>
                                      <p:to>
                                        <p:strVal val="solid"/>
                                      </p:to>
                                    </p:set>
                                    <p:set>
                                      <p:cBhvr>
                                        <p:cTn id="35" dur="6650" autoRev="1" fill="hold"/>
                                        <p:tgtEl>
                                          <p:spTgt spid="45"/>
                                        </p:tgtEl>
                                        <p:attrNameLst>
                                          <p:attrName>fill.on</p:attrName>
                                        </p:attrNameLst>
                                      </p:cBhvr>
                                      <p:to>
                                        <p:strVal val="true"/>
                                      </p:to>
                                    </p:set>
                                  </p:childTnLst>
                                </p:cTn>
                              </p:par>
                              <p:par>
                                <p:cTn id="36" presetID="27" presetClass="emph" presetSubtype="0" repeatCount="indefinite" fill="hold" grpId="0" nodeType="withEffect">
                                  <p:stCondLst>
                                    <p:cond delay="700"/>
                                  </p:stCondLst>
                                  <p:childTnLst>
                                    <p:animClr clrSpc="rgb" dir="cw">
                                      <p:cBhvr override="childStyle">
                                        <p:cTn id="37" dur="5350" autoRev="1" fill="hold"/>
                                        <p:tgtEl>
                                          <p:spTgt spid="46"/>
                                        </p:tgtEl>
                                        <p:attrNameLst>
                                          <p:attrName>style.color</p:attrName>
                                        </p:attrNameLst>
                                      </p:cBhvr>
                                      <p:to>
                                        <a:srgbClr val="60CCCC"/>
                                      </p:to>
                                    </p:animClr>
                                    <p:animClr clrSpc="rgb" dir="cw">
                                      <p:cBhvr>
                                        <p:cTn id="38" dur="5350" autoRev="1" fill="hold"/>
                                        <p:tgtEl>
                                          <p:spTgt spid="46"/>
                                        </p:tgtEl>
                                        <p:attrNameLst>
                                          <p:attrName>fillcolor</p:attrName>
                                        </p:attrNameLst>
                                      </p:cBhvr>
                                      <p:to>
                                        <a:srgbClr val="60CCCC"/>
                                      </p:to>
                                    </p:animClr>
                                    <p:set>
                                      <p:cBhvr>
                                        <p:cTn id="39" dur="5350" autoRev="1" fill="hold"/>
                                        <p:tgtEl>
                                          <p:spTgt spid="46"/>
                                        </p:tgtEl>
                                        <p:attrNameLst>
                                          <p:attrName>fill.type</p:attrName>
                                        </p:attrNameLst>
                                      </p:cBhvr>
                                      <p:to>
                                        <p:strVal val="solid"/>
                                      </p:to>
                                    </p:set>
                                    <p:set>
                                      <p:cBhvr>
                                        <p:cTn id="40" dur="5350" autoRev="1" fill="hold"/>
                                        <p:tgtEl>
                                          <p:spTgt spid="46"/>
                                        </p:tgtEl>
                                        <p:attrNameLst>
                                          <p:attrName>fill.on</p:attrName>
                                        </p:attrNameLst>
                                      </p:cBhvr>
                                      <p:to>
                                        <p:strVal val="true"/>
                                      </p:to>
                                    </p:set>
                                  </p:childTnLst>
                                </p:cTn>
                              </p:par>
                              <p:par>
                                <p:cTn id="41" presetID="27" presetClass="emph" presetSubtype="0" repeatCount="indefinite" fill="hold" grpId="0" nodeType="withEffect">
                                  <p:stCondLst>
                                    <p:cond delay="2100"/>
                                  </p:stCondLst>
                                  <p:childTnLst>
                                    <p:animClr clrSpc="rgb" dir="cw">
                                      <p:cBhvr override="childStyle">
                                        <p:cTn id="42" dur="6650" autoRev="1" fill="hold"/>
                                        <p:tgtEl>
                                          <p:spTgt spid="47"/>
                                        </p:tgtEl>
                                        <p:attrNameLst>
                                          <p:attrName>style.color</p:attrName>
                                        </p:attrNameLst>
                                      </p:cBhvr>
                                      <p:to>
                                        <a:srgbClr val="60CCCC"/>
                                      </p:to>
                                    </p:animClr>
                                    <p:animClr clrSpc="rgb" dir="cw">
                                      <p:cBhvr>
                                        <p:cTn id="43" dur="6650" autoRev="1" fill="hold"/>
                                        <p:tgtEl>
                                          <p:spTgt spid="47"/>
                                        </p:tgtEl>
                                        <p:attrNameLst>
                                          <p:attrName>fillcolor</p:attrName>
                                        </p:attrNameLst>
                                      </p:cBhvr>
                                      <p:to>
                                        <a:srgbClr val="60CCCC"/>
                                      </p:to>
                                    </p:animClr>
                                    <p:set>
                                      <p:cBhvr>
                                        <p:cTn id="44" dur="6650" autoRev="1" fill="hold"/>
                                        <p:tgtEl>
                                          <p:spTgt spid="47"/>
                                        </p:tgtEl>
                                        <p:attrNameLst>
                                          <p:attrName>fill.type</p:attrName>
                                        </p:attrNameLst>
                                      </p:cBhvr>
                                      <p:to>
                                        <p:strVal val="solid"/>
                                      </p:to>
                                    </p:set>
                                    <p:set>
                                      <p:cBhvr>
                                        <p:cTn id="45" dur="6650" autoRev="1" fill="hold"/>
                                        <p:tgtEl>
                                          <p:spTgt spid="4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6" grpId="0" animBg="1"/>
      <p:bldP spid="45" grpId="0" animBg="1"/>
      <p:bldP spid="33" grpId="0" animBg="1"/>
      <p:bldP spid="28" grpId="0" animBg="1"/>
      <p:bldP spid="29" grpId="0" animBg="1"/>
      <p:bldP spid="30" grpId="0" animBg="1"/>
      <p:bldP spid="31" grpId="0" animBg="1"/>
      <p:bldP spid="34" grpId="0" animBg="1"/>
      <p:bldP spid="35" grpId="0" animBg="1"/>
      <p:bldP spid="36" grpId="0" animBg="1"/>
      <p:bldP spid="37" grpId="0" animBg="1"/>
      <p:bldP spid="38" grpId="0" animBg="1"/>
      <p:bldP spid="39" grpId="0" animBg="1"/>
      <p:bldP spid="41" grpId="0" animBg="1"/>
      <p:bldP spid="42" grpId="0" animBg="1"/>
    </p:bld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p:cSld name="1_Title Slide-animated bar_static">
    <p:spTree>
      <p:nvGrpSpPr>
        <p:cNvPr id="1" name=""/>
        <p:cNvGrpSpPr/>
        <p:nvPr/>
      </p:nvGrpSpPr>
      <p:grpSpPr>
        <a:xfrm>
          <a:off x="0" y="0"/>
          <a:ext cx="0" cy="0"/>
          <a:chOff x="0" y="0"/>
          <a:chExt cx="0" cy="0"/>
        </a:xfrm>
      </p:grpSpPr>
      <p:pic>
        <p:nvPicPr>
          <p:cNvPr id="51" name="Picture 50" descr="bottom bar.jpg"/>
          <p:cNvPicPr>
            <a:picLocks noChangeAspect="1"/>
          </p:cNvPicPr>
          <p:nvPr/>
        </p:nvPicPr>
        <p:blipFill>
          <a:blip r:embed="rId2" cstate="screen"/>
          <a:stretch>
            <a:fillRect/>
          </a:stretch>
        </p:blipFill>
        <p:spPr>
          <a:xfrm>
            <a:off x="444384" y="6374862"/>
            <a:ext cx="11300057" cy="171451"/>
          </a:xfrm>
          <a:prstGeom prst="rect">
            <a:avLst/>
          </a:prstGeom>
        </p:spPr>
      </p:pic>
      <p:pic>
        <p:nvPicPr>
          <p:cNvPr id="43" name="Picture 42" descr="bottom bar.jpg"/>
          <p:cNvPicPr>
            <a:picLocks noChangeAspect="1"/>
          </p:cNvPicPr>
          <p:nvPr/>
        </p:nvPicPr>
        <p:blipFill>
          <a:blip r:embed="rId2" cstate="screen"/>
          <a:stretch>
            <a:fillRect/>
          </a:stretch>
        </p:blipFill>
        <p:spPr>
          <a:xfrm>
            <a:off x="444384" y="6374862"/>
            <a:ext cx="11300057" cy="171451"/>
          </a:xfrm>
          <a:prstGeom prst="rect">
            <a:avLst/>
          </a:prstGeom>
        </p:spPr>
      </p:pic>
      <p:sp>
        <p:nvSpPr>
          <p:cNvPr id="47" name="Rectangle 46"/>
          <p:cNvSpPr/>
          <p:nvPr/>
        </p:nvSpPr>
        <p:spPr>
          <a:xfrm>
            <a:off x="4539300" y="5562610"/>
            <a:ext cx="798577"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46" name="Rectangle 45"/>
          <p:cNvSpPr/>
          <p:nvPr/>
        </p:nvSpPr>
        <p:spPr>
          <a:xfrm>
            <a:off x="1947420" y="5638810"/>
            <a:ext cx="630456"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45" name="Rectangle 44"/>
          <p:cNvSpPr/>
          <p:nvPr/>
        </p:nvSpPr>
        <p:spPr>
          <a:xfrm>
            <a:off x="6360614" y="5562610"/>
            <a:ext cx="630456"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33" name="Rounded Rectangle 32"/>
          <p:cNvSpPr/>
          <p:nvPr/>
        </p:nvSpPr>
        <p:spPr>
          <a:xfrm rot="10800000" flipH="1">
            <a:off x="3807684" y="831276"/>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28" name="Rounded Rectangle 27"/>
          <p:cNvSpPr/>
          <p:nvPr userDrawn="1"/>
        </p:nvSpPr>
        <p:spPr>
          <a:xfrm rot="10800000" flipH="1">
            <a:off x="1095671" y="4716782"/>
            <a:ext cx="874857" cy="150749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29" name="Rounded Rectangle 28"/>
          <p:cNvSpPr/>
          <p:nvPr userDrawn="1"/>
        </p:nvSpPr>
        <p:spPr>
          <a:xfrm rot="10800000" flipH="1">
            <a:off x="1776212" y="1981203"/>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49" name="Rectangle 3"/>
          <p:cNvSpPr>
            <a:spLocks noChangeArrowheads="1"/>
          </p:cNvSpPr>
          <p:nvPr/>
        </p:nvSpPr>
        <p:spPr bwMode="hidden">
          <a:xfrm>
            <a:off x="0" y="0"/>
            <a:ext cx="12188825"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pPr>
            <a:endParaRPr lang="en-US" sz="2400" dirty="0">
              <a:solidFill>
                <a:srgbClr val="0096D6"/>
              </a:solidFill>
              <a:latin typeface="Arial"/>
            </a:endParaRPr>
          </a:p>
        </p:txBody>
      </p:sp>
      <p:sp>
        <p:nvSpPr>
          <p:cNvPr id="36" name="Rounded Rectangle 35"/>
          <p:cNvSpPr/>
          <p:nvPr/>
        </p:nvSpPr>
        <p:spPr>
          <a:xfrm rot="10800000" flipH="1">
            <a:off x="6559404" y="1025240"/>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37" name="Rounded Rectangle 36"/>
          <p:cNvSpPr/>
          <p:nvPr/>
        </p:nvSpPr>
        <p:spPr>
          <a:xfrm rot="10800000" flipH="1">
            <a:off x="7187315" y="1731822"/>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41" name="Rounded Rectangle 40"/>
          <p:cNvSpPr/>
          <p:nvPr/>
        </p:nvSpPr>
        <p:spPr>
          <a:xfrm rot="10800000" flipH="1">
            <a:off x="10880166" y="1731822"/>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42" name="Rounded Rectangle 41"/>
          <p:cNvSpPr/>
          <p:nvPr/>
        </p:nvSpPr>
        <p:spPr>
          <a:xfrm rot="10800000" flipH="1">
            <a:off x="5026567" y="1981203"/>
            <a:ext cx="874857"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85" name="Rectangle 84"/>
          <p:cNvSpPr/>
          <p:nvPr/>
        </p:nvSpPr>
        <p:spPr>
          <a:xfrm>
            <a:off x="19984" y="10"/>
            <a:ext cx="12168841" cy="63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44" name="Rectangle 43"/>
          <p:cNvSpPr/>
          <p:nvPr/>
        </p:nvSpPr>
        <p:spPr>
          <a:xfrm>
            <a:off x="1" y="6537960"/>
            <a:ext cx="12168841"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53" name="Rectangle 4"/>
          <p:cNvSpPr>
            <a:spLocks noChangeArrowheads="1"/>
          </p:cNvSpPr>
          <p:nvPr/>
        </p:nvSpPr>
        <p:spPr bwMode="ltGray">
          <a:xfrm>
            <a:off x="335090" y="6586257"/>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pPr>
            <a:r>
              <a:rPr lang="en-US" sz="600" dirty="0">
                <a:solidFill>
                  <a:srgbClr val="C0C0C0"/>
                </a:solidFill>
                <a:latin typeface="Arial"/>
              </a:rPr>
              <a:t>© 2010 Cisco and/or its affiliates. All rights reserved.</a:t>
            </a:r>
          </a:p>
        </p:txBody>
      </p:sp>
      <p:sp>
        <p:nvSpPr>
          <p:cNvPr id="54" name="Rectangle 5"/>
          <p:cNvSpPr>
            <a:spLocks noChangeArrowheads="1"/>
          </p:cNvSpPr>
          <p:nvPr/>
        </p:nvSpPr>
        <p:spPr bwMode="ltGray">
          <a:xfrm>
            <a:off x="10640206" y="6584523"/>
            <a:ext cx="79102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55" name="Rectangle 7"/>
          <p:cNvSpPr>
            <a:spLocks noChangeArrowheads="1"/>
          </p:cNvSpPr>
          <p:nvPr/>
        </p:nvSpPr>
        <p:spPr bwMode="ltGray">
          <a:xfrm>
            <a:off x="11616425" y="6580419"/>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sp>
        <p:nvSpPr>
          <p:cNvPr id="101" name="Rectangle 100"/>
          <p:cNvSpPr/>
          <p:nvPr/>
        </p:nvSpPr>
        <p:spPr>
          <a:xfrm>
            <a:off x="1" y="6537960"/>
            <a:ext cx="12168841"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102" name="Rectangle 4"/>
          <p:cNvSpPr>
            <a:spLocks noChangeArrowheads="1"/>
          </p:cNvSpPr>
          <p:nvPr/>
        </p:nvSpPr>
        <p:spPr bwMode="ltGray">
          <a:xfrm>
            <a:off x="335090" y="6586257"/>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pPr>
            <a:r>
              <a:rPr lang="en-US" sz="600" dirty="0">
                <a:solidFill>
                  <a:srgbClr val="C0C0C0"/>
                </a:solidFill>
                <a:latin typeface="Arial"/>
              </a:rPr>
              <a:t>© 2010 Cisco and/or its affiliates. All rights reserved.</a:t>
            </a:r>
          </a:p>
        </p:txBody>
      </p:sp>
      <p:sp>
        <p:nvSpPr>
          <p:cNvPr id="103" name="Rectangle 5"/>
          <p:cNvSpPr>
            <a:spLocks noChangeArrowheads="1"/>
          </p:cNvSpPr>
          <p:nvPr/>
        </p:nvSpPr>
        <p:spPr bwMode="ltGray">
          <a:xfrm>
            <a:off x="10640206" y="6584523"/>
            <a:ext cx="79102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104" name="Rectangle 7"/>
          <p:cNvSpPr>
            <a:spLocks noChangeArrowheads="1"/>
          </p:cNvSpPr>
          <p:nvPr/>
        </p:nvSpPr>
        <p:spPr bwMode="ltGray">
          <a:xfrm>
            <a:off x="11616425" y="6580419"/>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sp>
        <p:nvSpPr>
          <p:cNvPr id="48" name="Subtitle 2"/>
          <p:cNvSpPr>
            <a:spLocks noGrp="1"/>
          </p:cNvSpPr>
          <p:nvPr>
            <p:ph type="subTitle" idx="1" hasCustomPrompt="1"/>
          </p:nvPr>
        </p:nvSpPr>
        <p:spPr>
          <a:xfrm>
            <a:off x="315095" y="4464078"/>
            <a:ext cx="10813351" cy="384175"/>
          </a:xfrm>
        </p:spPr>
        <p:txBody>
          <a:bodyPr>
            <a:normAutofit/>
          </a:bodyPr>
          <a:lstStyle>
            <a:lvl1pPr marL="0" indent="0" algn="l">
              <a:buNone/>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a:t>Presenter Name and Title Go Here</a:t>
            </a:r>
          </a:p>
        </p:txBody>
      </p:sp>
      <p:sp>
        <p:nvSpPr>
          <p:cNvPr id="50" name="Title 1"/>
          <p:cNvSpPr>
            <a:spLocks noGrp="1"/>
          </p:cNvSpPr>
          <p:nvPr>
            <p:ph type="ctrTitle" hasCustomPrompt="1"/>
          </p:nvPr>
        </p:nvSpPr>
        <p:spPr>
          <a:xfrm>
            <a:off x="295126" y="1248238"/>
            <a:ext cx="10813350" cy="2907239"/>
          </a:xfrm>
        </p:spPr>
        <p:txBody>
          <a:bodyPr/>
          <a:lstStyle>
            <a:lvl1pPr algn="l" defTabSz="914400" rtl="0" eaLnBrk="1" latinLnBrk="0" hangingPunct="1">
              <a:lnSpc>
                <a:spcPct val="90000"/>
              </a:lnSpc>
              <a:spcBef>
                <a:spcPct val="0"/>
              </a:spcBef>
              <a:buNone/>
              <a:defRPr lang="en-US" sz="60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a:t>Presentation Title Goes Here</a:t>
            </a:r>
          </a:p>
        </p:txBody>
      </p:sp>
      <p:sp>
        <p:nvSpPr>
          <p:cNvPr id="109" name="Rectangle 108"/>
          <p:cNvSpPr/>
          <p:nvPr/>
        </p:nvSpPr>
        <p:spPr>
          <a:xfrm>
            <a:off x="1" y="6537960"/>
            <a:ext cx="12168841"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110" name="Rectangle 4"/>
          <p:cNvSpPr>
            <a:spLocks noChangeArrowheads="1"/>
          </p:cNvSpPr>
          <p:nvPr/>
        </p:nvSpPr>
        <p:spPr bwMode="ltGray">
          <a:xfrm>
            <a:off x="335090" y="6586257"/>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pPr>
            <a:r>
              <a:rPr lang="en-US" sz="600" dirty="0">
                <a:solidFill>
                  <a:srgbClr val="C0C0C0"/>
                </a:solidFill>
                <a:latin typeface="Arial"/>
              </a:rPr>
              <a:t>© 2010 Cisco and/or its affiliates. All rights reserved.</a:t>
            </a:r>
          </a:p>
        </p:txBody>
      </p:sp>
      <p:sp>
        <p:nvSpPr>
          <p:cNvPr id="111" name="Rectangle 5"/>
          <p:cNvSpPr>
            <a:spLocks noChangeArrowheads="1"/>
          </p:cNvSpPr>
          <p:nvPr/>
        </p:nvSpPr>
        <p:spPr bwMode="ltGray">
          <a:xfrm>
            <a:off x="10640206" y="6584523"/>
            <a:ext cx="79102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112" name="Rectangle 7"/>
          <p:cNvSpPr>
            <a:spLocks noChangeArrowheads="1"/>
          </p:cNvSpPr>
          <p:nvPr/>
        </p:nvSpPr>
        <p:spPr bwMode="ltGray">
          <a:xfrm>
            <a:off x="11616425" y="6580419"/>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grpSp>
        <p:nvGrpSpPr>
          <p:cNvPr id="2" name="Group 67"/>
          <p:cNvGrpSpPr/>
          <p:nvPr/>
        </p:nvGrpSpPr>
        <p:grpSpPr>
          <a:xfrm>
            <a:off x="454967" y="311155"/>
            <a:ext cx="1105272" cy="438359"/>
            <a:chOff x="609600" y="528537"/>
            <a:chExt cx="1444734" cy="763789"/>
          </a:xfrm>
          <a:gradFill flip="none" rotWithShape="1">
            <a:gsLst>
              <a:gs pos="11000">
                <a:schemeClr val="accent2"/>
              </a:gs>
              <a:gs pos="100000">
                <a:schemeClr val="accent5"/>
              </a:gs>
            </a:gsLst>
            <a:lin ang="2700000" scaled="1"/>
            <a:tileRect/>
          </a:gradFill>
        </p:grpSpPr>
        <p:sp>
          <p:nvSpPr>
            <p:cNvPr id="69" name="Rectangle 68"/>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0" name="Freeform 69"/>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1" name="Freeform 70"/>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2" name="Freeform 71"/>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3" name="Freeform 72"/>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4" name="Freeform 73"/>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5" name="Freeform 74"/>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6" name="Freeform 75"/>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7" name="Freeform 76"/>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8" name="Freeform 77"/>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9" name="Freeform 78"/>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80" name="Freeform 79"/>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81" name="Freeform 80"/>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82" name="Freeform 81"/>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grpSp>
      <p:sp>
        <p:nvSpPr>
          <p:cNvPr id="57" name="Rectangle 56"/>
          <p:cNvSpPr/>
          <p:nvPr userDrawn="1"/>
        </p:nvSpPr>
        <p:spPr>
          <a:xfrm>
            <a:off x="1" y="6537960"/>
            <a:ext cx="12168841"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59" name="Rectangle 5"/>
          <p:cNvSpPr>
            <a:spLocks noChangeArrowheads="1"/>
          </p:cNvSpPr>
          <p:nvPr userDrawn="1"/>
        </p:nvSpPr>
        <p:spPr bwMode="ltGray">
          <a:xfrm>
            <a:off x="10640206" y="6584523"/>
            <a:ext cx="79102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60" name="Rectangle 7"/>
          <p:cNvSpPr>
            <a:spLocks noChangeArrowheads="1"/>
          </p:cNvSpPr>
          <p:nvPr userDrawn="1"/>
        </p:nvSpPr>
        <p:spPr bwMode="ltGray">
          <a:xfrm>
            <a:off x="11616425" y="6580419"/>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sp>
        <p:nvSpPr>
          <p:cNvPr id="56" name="Rectangle 4"/>
          <p:cNvSpPr>
            <a:spLocks noChangeArrowheads="1"/>
          </p:cNvSpPr>
          <p:nvPr userDrawn="1"/>
        </p:nvSpPr>
        <p:spPr bwMode="ltGray">
          <a:xfrm>
            <a:off x="335088" y="6586257"/>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a:solidFill>
                  <a:srgbClr val="C0C0C0"/>
                </a:solidFill>
                <a:latin typeface="Arial"/>
              </a:rPr>
              <a:t>© 2011 Cisco and/or its affiliates. All rights reserved.</a:t>
            </a:r>
          </a:p>
        </p:txBody>
      </p:sp>
    </p:spTree>
    <p:extLst>
      <p:ext uri="{BB962C8B-B14F-4D97-AF65-F5344CB8AC3E}">
        <p14:creationId xmlns:p14="http://schemas.microsoft.com/office/powerpoint/2010/main" val="4215684272"/>
      </p:ext>
    </p:extLst>
  </p:cSld>
  <p:clrMapOvr>
    <a:masterClrMapping/>
  </p:clrMapOvr>
  <p:transition spd="med">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p:cSld name="Title Slide solid gradient">
    <p:spTree>
      <p:nvGrpSpPr>
        <p:cNvPr id="1" name=""/>
        <p:cNvGrpSpPr/>
        <p:nvPr/>
      </p:nvGrpSpPr>
      <p:grpSpPr>
        <a:xfrm>
          <a:off x="0" y="0"/>
          <a:ext cx="0" cy="0"/>
          <a:chOff x="0" y="0"/>
          <a:chExt cx="0" cy="0"/>
        </a:xfrm>
      </p:grpSpPr>
      <p:pic>
        <p:nvPicPr>
          <p:cNvPr id="35" name="Picture 2" descr="C:\Documents and Settings\contractor\Desktop\Blue_Green_Gradient.png"/>
          <p:cNvPicPr>
            <a:picLocks noChangeAspect="1" noChangeArrowheads="1"/>
          </p:cNvPicPr>
          <p:nvPr userDrawn="1"/>
        </p:nvPicPr>
        <p:blipFill>
          <a:blip r:embed="rId2" cstate="screen"/>
          <a:srcRect/>
          <a:stretch>
            <a:fillRect/>
          </a:stretch>
        </p:blipFill>
        <p:spPr bwMode="auto">
          <a:xfrm>
            <a:off x="-16928" y="0"/>
            <a:ext cx="12205754" cy="6858000"/>
          </a:xfrm>
          <a:prstGeom prst="rect">
            <a:avLst/>
          </a:prstGeom>
          <a:noFill/>
        </p:spPr>
      </p:pic>
      <p:sp>
        <p:nvSpPr>
          <p:cNvPr id="29" name="Rounded Rectangle 28"/>
          <p:cNvSpPr/>
          <p:nvPr/>
        </p:nvSpPr>
        <p:spPr>
          <a:xfrm>
            <a:off x="2430699" y="-3570592"/>
            <a:ext cx="2305719" cy="1401417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30" name="Rounded Rectangle 29"/>
          <p:cNvSpPr/>
          <p:nvPr/>
        </p:nvSpPr>
        <p:spPr>
          <a:xfrm>
            <a:off x="0" y="-637720"/>
            <a:ext cx="2305719" cy="8148431"/>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31" name="Rounded Rectangle 30"/>
          <p:cNvSpPr/>
          <p:nvPr/>
        </p:nvSpPr>
        <p:spPr>
          <a:xfrm rot="10800000">
            <a:off x="1351370" y="4248608"/>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32" name="Rounded Rectangle 31"/>
          <p:cNvSpPr/>
          <p:nvPr userDrawn="1"/>
        </p:nvSpPr>
        <p:spPr>
          <a:xfrm>
            <a:off x="8778358" y="-2913280"/>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33" name="Rounded Rectangle 32"/>
          <p:cNvSpPr/>
          <p:nvPr userDrawn="1"/>
        </p:nvSpPr>
        <p:spPr>
          <a:xfrm>
            <a:off x="10804454" y="5699199"/>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34" name="Rounded Rectangle 33"/>
          <p:cNvSpPr/>
          <p:nvPr/>
        </p:nvSpPr>
        <p:spPr>
          <a:xfrm rot="10800000">
            <a:off x="4047043" y="1516176"/>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2" name="Title 1"/>
          <p:cNvSpPr>
            <a:spLocks noGrp="1"/>
          </p:cNvSpPr>
          <p:nvPr>
            <p:ph type="ctrTitle" hasCustomPrompt="1"/>
          </p:nvPr>
        </p:nvSpPr>
        <p:spPr>
          <a:xfrm>
            <a:off x="295126" y="1236698"/>
            <a:ext cx="10813350" cy="2918779"/>
          </a:xfrm>
        </p:spPr>
        <p:txBody>
          <a:bodyPr/>
          <a:lstStyle>
            <a:lvl1pPr>
              <a:lnSpc>
                <a:spcPct val="90000"/>
              </a:lnSpc>
              <a:defRPr sz="6000" b="0" spc="-200" baseline="0">
                <a:solidFill>
                  <a:schemeClr val="bg1"/>
                </a:solidFill>
                <a:latin typeface="+mj-lt"/>
              </a:defRPr>
            </a:lvl1pPr>
          </a:lstStyle>
          <a:p>
            <a:r>
              <a:rPr lang="en-US" dirty="0"/>
              <a:t>Presentation Title Goes Here</a:t>
            </a:r>
          </a:p>
        </p:txBody>
      </p:sp>
      <p:grpSp>
        <p:nvGrpSpPr>
          <p:cNvPr id="4" name="Group 38"/>
          <p:cNvGrpSpPr/>
          <p:nvPr/>
        </p:nvGrpSpPr>
        <p:grpSpPr>
          <a:xfrm>
            <a:off x="454967" y="311155"/>
            <a:ext cx="1105272" cy="438359"/>
            <a:chOff x="609600" y="528537"/>
            <a:chExt cx="1444734" cy="763789"/>
          </a:xfrm>
          <a:solidFill>
            <a:schemeClr val="bg1"/>
          </a:solidFill>
        </p:grpSpPr>
        <p:sp>
          <p:nvSpPr>
            <p:cNvPr id="64" name="Rectangle 63"/>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65" name="Freeform 64"/>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66" name="Freeform 65"/>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67" name="Freeform 66"/>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68" name="Freeform 6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69" name="Freeform 6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0" name="Freeform 6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1" name="Freeform 7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2" name="Freeform 7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3" name="Freeform 7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4" name="Freeform 7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5" name="Freeform 7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6" name="Freeform 7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7" name="Freeform 7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grpSp>
      <p:sp>
        <p:nvSpPr>
          <p:cNvPr id="3" name="Subtitle 2"/>
          <p:cNvSpPr>
            <a:spLocks noGrp="1"/>
          </p:cNvSpPr>
          <p:nvPr>
            <p:ph type="subTitle" idx="1" hasCustomPrompt="1"/>
          </p:nvPr>
        </p:nvSpPr>
        <p:spPr>
          <a:xfrm>
            <a:off x="315095" y="4464079"/>
            <a:ext cx="10813351" cy="384175"/>
          </a:xfr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 and Title Go Here</a:t>
            </a:r>
          </a:p>
        </p:txBody>
      </p:sp>
      <p:sp>
        <p:nvSpPr>
          <p:cNvPr id="58" name="Rectangle 5"/>
          <p:cNvSpPr>
            <a:spLocks noChangeArrowheads="1"/>
          </p:cNvSpPr>
          <p:nvPr/>
        </p:nvSpPr>
        <p:spPr bwMode="ltGray">
          <a:xfrm>
            <a:off x="10640206" y="6584523"/>
            <a:ext cx="79102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FFFFFF"/>
                </a:solidFill>
                <a:latin typeface="Arial"/>
              </a:rPr>
              <a:t>Cisco Confidential</a:t>
            </a:r>
          </a:p>
        </p:txBody>
      </p:sp>
      <p:sp>
        <p:nvSpPr>
          <p:cNvPr id="59" name="Rectangle 7"/>
          <p:cNvSpPr>
            <a:spLocks noChangeArrowheads="1"/>
          </p:cNvSpPr>
          <p:nvPr/>
        </p:nvSpPr>
        <p:spPr bwMode="ltGray">
          <a:xfrm>
            <a:off x="11616425" y="6580419"/>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FFFFFF"/>
                </a:solidFill>
                <a:latin typeface="Arial"/>
              </a:rPr>
              <a:pPr algn="r" defTabSz="814388" fontAlgn="auto">
                <a:spcBef>
                  <a:spcPts val="0"/>
                </a:spcBef>
                <a:spcAft>
                  <a:spcPts val="0"/>
                </a:spcAft>
              </a:pPr>
              <a:t>‹#›</a:t>
            </a:fld>
            <a:endParaRPr lang="en-US" sz="600" dirty="0">
              <a:solidFill>
                <a:srgbClr val="FFFFFF"/>
              </a:solidFill>
              <a:latin typeface="Arial"/>
            </a:endParaRPr>
          </a:p>
        </p:txBody>
      </p:sp>
      <p:sp>
        <p:nvSpPr>
          <p:cNvPr id="36" name="Rectangle 4"/>
          <p:cNvSpPr>
            <a:spLocks noChangeArrowheads="1"/>
          </p:cNvSpPr>
          <p:nvPr userDrawn="1"/>
        </p:nvSpPr>
        <p:spPr bwMode="ltGray">
          <a:xfrm>
            <a:off x="335088" y="6586257"/>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a:solidFill>
                  <a:srgbClr val="FFFFFF"/>
                </a:solidFill>
                <a:latin typeface="Arial"/>
              </a:rPr>
              <a:t>© 2011 Cisco and/or its affiliates. All rights reserved.</a:t>
            </a:r>
          </a:p>
        </p:txBody>
      </p:sp>
    </p:spTree>
    <p:extLst>
      <p:ext uri="{BB962C8B-B14F-4D97-AF65-F5344CB8AC3E}">
        <p14:creationId xmlns:p14="http://schemas.microsoft.com/office/powerpoint/2010/main" val="3633544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33"/>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32"/>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34"/>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31"/>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30"/>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2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p:cSld name="1_Title Slide solid gradient_static">
    <p:spTree>
      <p:nvGrpSpPr>
        <p:cNvPr id="1" name=""/>
        <p:cNvGrpSpPr/>
        <p:nvPr/>
      </p:nvGrpSpPr>
      <p:grpSpPr>
        <a:xfrm>
          <a:off x="0" y="0"/>
          <a:ext cx="0" cy="0"/>
          <a:chOff x="0" y="0"/>
          <a:chExt cx="0" cy="0"/>
        </a:xfrm>
      </p:grpSpPr>
      <p:pic>
        <p:nvPicPr>
          <p:cNvPr id="35" name="Picture 2" descr="C:\Documents and Settings\contractor\Desktop\Blue_Green_Gradient.png"/>
          <p:cNvPicPr>
            <a:picLocks noChangeAspect="1" noChangeArrowheads="1"/>
          </p:cNvPicPr>
          <p:nvPr userDrawn="1"/>
        </p:nvPicPr>
        <p:blipFill>
          <a:blip r:embed="rId2" cstate="screen"/>
          <a:srcRect/>
          <a:stretch>
            <a:fillRect/>
          </a:stretch>
        </p:blipFill>
        <p:spPr bwMode="auto">
          <a:xfrm>
            <a:off x="-16928" y="0"/>
            <a:ext cx="12205754" cy="6858000"/>
          </a:xfrm>
          <a:prstGeom prst="rect">
            <a:avLst/>
          </a:prstGeom>
          <a:noFill/>
        </p:spPr>
      </p:pic>
      <p:sp>
        <p:nvSpPr>
          <p:cNvPr id="37" name="Rounded Rectangle 36"/>
          <p:cNvSpPr/>
          <p:nvPr userDrawn="1"/>
        </p:nvSpPr>
        <p:spPr>
          <a:xfrm>
            <a:off x="2430699" y="3308947"/>
            <a:ext cx="2305719" cy="1401417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38" name="Rounded Rectangle 37"/>
          <p:cNvSpPr/>
          <p:nvPr userDrawn="1"/>
        </p:nvSpPr>
        <p:spPr>
          <a:xfrm>
            <a:off x="0" y="1236694"/>
            <a:ext cx="2305719" cy="8148431"/>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39" name="Rounded Rectangle 38"/>
          <p:cNvSpPr/>
          <p:nvPr userDrawn="1"/>
        </p:nvSpPr>
        <p:spPr>
          <a:xfrm rot="10800000">
            <a:off x="1351370" y="4248608"/>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40" name="Rounded Rectangle 39"/>
          <p:cNvSpPr/>
          <p:nvPr userDrawn="1"/>
        </p:nvSpPr>
        <p:spPr>
          <a:xfrm>
            <a:off x="8778358" y="-2056028"/>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41" name="Rounded Rectangle 40"/>
          <p:cNvSpPr/>
          <p:nvPr userDrawn="1"/>
        </p:nvSpPr>
        <p:spPr>
          <a:xfrm>
            <a:off x="10804454" y="2783790"/>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42" name="Rounded Rectangle 41"/>
          <p:cNvSpPr/>
          <p:nvPr userDrawn="1"/>
        </p:nvSpPr>
        <p:spPr>
          <a:xfrm rot="10800000">
            <a:off x="4047043" y="174394"/>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2" name="Title 1"/>
          <p:cNvSpPr>
            <a:spLocks noGrp="1"/>
          </p:cNvSpPr>
          <p:nvPr>
            <p:ph type="ctrTitle" hasCustomPrompt="1"/>
          </p:nvPr>
        </p:nvSpPr>
        <p:spPr>
          <a:xfrm>
            <a:off x="295126" y="1236698"/>
            <a:ext cx="10813350" cy="2918779"/>
          </a:xfrm>
        </p:spPr>
        <p:txBody>
          <a:bodyPr/>
          <a:lstStyle>
            <a:lvl1pPr>
              <a:lnSpc>
                <a:spcPct val="90000"/>
              </a:lnSpc>
              <a:defRPr sz="6000" b="0" spc="-200" baseline="0">
                <a:solidFill>
                  <a:schemeClr val="bg1"/>
                </a:solidFill>
                <a:latin typeface="+mj-lt"/>
              </a:defRPr>
            </a:lvl1pPr>
          </a:lstStyle>
          <a:p>
            <a:r>
              <a:rPr lang="en-US" dirty="0"/>
              <a:t>Presentation Title Goes Here</a:t>
            </a:r>
          </a:p>
        </p:txBody>
      </p:sp>
      <p:grpSp>
        <p:nvGrpSpPr>
          <p:cNvPr id="4" name="Group 38"/>
          <p:cNvGrpSpPr/>
          <p:nvPr/>
        </p:nvGrpSpPr>
        <p:grpSpPr>
          <a:xfrm>
            <a:off x="454967" y="311155"/>
            <a:ext cx="1105272" cy="438359"/>
            <a:chOff x="609600" y="528537"/>
            <a:chExt cx="1444734" cy="763789"/>
          </a:xfrm>
          <a:solidFill>
            <a:schemeClr val="bg1"/>
          </a:solidFill>
        </p:grpSpPr>
        <p:sp>
          <p:nvSpPr>
            <p:cNvPr id="64" name="Rectangle 63"/>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65" name="Freeform 64"/>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66" name="Freeform 65"/>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67" name="Freeform 66"/>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68" name="Freeform 6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69" name="Freeform 6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0" name="Freeform 6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1" name="Freeform 7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2" name="Freeform 7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3" name="Freeform 7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4" name="Freeform 7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5" name="Freeform 7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6" name="Freeform 7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7" name="Freeform 7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grpSp>
      <p:sp>
        <p:nvSpPr>
          <p:cNvPr id="3" name="Subtitle 2"/>
          <p:cNvSpPr>
            <a:spLocks noGrp="1"/>
          </p:cNvSpPr>
          <p:nvPr>
            <p:ph type="subTitle" idx="1" hasCustomPrompt="1"/>
          </p:nvPr>
        </p:nvSpPr>
        <p:spPr>
          <a:xfrm>
            <a:off x="315095" y="4464079"/>
            <a:ext cx="10813351" cy="384175"/>
          </a:xfr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 and Title Go Here</a:t>
            </a:r>
          </a:p>
        </p:txBody>
      </p:sp>
      <p:sp>
        <p:nvSpPr>
          <p:cNvPr id="58" name="Rectangle 5"/>
          <p:cNvSpPr>
            <a:spLocks noChangeArrowheads="1"/>
          </p:cNvSpPr>
          <p:nvPr/>
        </p:nvSpPr>
        <p:spPr bwMode="ltGray">
          <a:xfrm>
            <a:off x="10640206" y="6584523"/>
            <a:ext cx="79102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FFFFFF"/>
                </a:solidFill>
                <a:latin typeface="Arial"/>
              </a:rPr>
              <a:t>Cisco Confidential</a:t>
            </a:r>
          </a:p>
        </p:txBody>
      </p:sp>
      <p:sp>
        <p:nvSpPr>
          <p:cNvPr id="59" name="Rectangle 7"/>
          <p:cNvSpPr>
            <a:spLocks noChangeArrowheads="1"/>
          </p:cNvSpPr>
          <p:nvPr/>
        </p:nvSpPr>
        <p:spPr bwMode="ltGray">
          <a:xfrm>
            <a:off x="11616425" y="6580419"/>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FFFFFF"/>
                </a:solidFill>
                <a:latin typeface="Arial"/>
              </a:rPr>
              <a:pPr algn="r" defTabSz="814388" fontAlgn="auto">
                <a:spcBef>
                  <a:spcPts val="0"/>
                </a:spcBef>
                <a:spcAft>
                  <a:spcPts val="0"/>
                </a:spcAft>
              </a:pPr>
              <a:t>‹#›</a:t>
            </a:fld>
            <a:endParaRPr lang="en-US" sz="600" dirty="0">
              <a:solidFill>
                <a:srgbClr val="FFFFFF"/>
              </a:solidFill>
              <a:latin typeface="Arial"/>
            </a:endParaRPr>
          </a:p>
        </p:txBody>
      </p:sp>
      <p:sp>
        <p:nvSpPr>
          <p:cNvPr id="36" name="Rectangle 4"/>
          <p:cNvSpPr>
            <a:spLocks noChangeArrowheads="1"/>
          </p:cNvSpPr>
          <p:nvPr userDrawn="1"/>
        </p:nvSpPr>
        <p:spPr bwMode="ltGray">
          <a:xfrm>
            <a:off x="335088" y="6586257"/>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a:solidFill>
                  <a:srgbClr val="FFFFFF"/>
                </a:solidFill>
                <a:latin typeface="Arial"/>
              </a:rPr>
              <a:t>© 2011 Cisco and/or its affiliates. All rights reserved.</a:t>
            </a:r>
          </a:p>
        </p:txBody>
      </p:sp>
    </p:spTree>
    <p:extLst>
      <p:ext uri="{BB962C8B-B14F-4D97-AF65-F5344CB8AC3E}">
        <p14:creationId xmlns:p14="http://schemas.microsoft.com/office/powerpoint/2010/main" val="2313712982"/>
      </p:ext>
    </p:extLst>
  </p:cSld>
  <p:clrMapOvr>
    <a:masterClrMapping/>
  </p:clrMapOvr>
  <p:transition spd="med">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p:cSld name="Segue">
    <p:spTree>
      <p:nvGrpSpPr>
        <p:cNvPr id="1" name=""/>
        <p:cNvGrpSpPr/>
        <p:nvPr/>
      </p:nvGrpSpPr>
      <p:grpSpPr>
        <a:xfrm>
          <a:off x="0" y="0"/>
          <a:ext cx="0" cy="0"/>
          <a:chOff x="0" y="0"/>
          <a:chExt cx="0" cy="0"/>
        </a:xfrm>
      </p:grpSpPr>
      <p:pic>
        <p:nvPicPr>
          <p:cNvPr id="1026" name="Picture 2" descr="C:\Documents and Settings\contractor\Desktop\Pattern_Half_Page.png"/>
          <p:cNvPicPr>
            <a:picLocks noChangeAspect="1" noChangeArrowheads="1"/>
          </p:cNvPicPr>
          <p:nvPr/>
        </p:nvPicPr>
        <p:blipFill>
          <a:blip r:embed="rId2" cstate="screen"/>
          <a:srcRect/>
          <a:stretch>
            <a:fillRect/>
          </a:stretch>
        </p:blipFill>
        <p:spPr bwMode="auto">
          <a:xfrm>
            <a:off x="444384" y="3106745"/>
            <a:ext cx="11300057" cy="3438525"/>
          </a:xfrm>
          <a:prstGeom prst="rect">
            <a:avLst/>
          </a:prstGeom>
          <a:noFill/>
        </p:spPr>
      </p:pic>
      <p:sp>
        <p:nvSpPr>
          <p:cNvPr id="26" name="Rectangle 25"/>
          <p:cNvSpPr/>
          <p:nvPr userDrawn="1"/>
        </p:nvSpPr>
        <p:spPr>
          <a:xfrm>
            <a:off x="289747" y="3020525"/>
            <a:ext cx="11589374" cy="3357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pPr>
            <a:endParaRPr lang="en-US" sz="2400" dirty="0">
              <a:solidFill>
                <a:srgbClr val="0096D6"/>
              </a:solidFill>
              <a:latin typeface="Arial"/>
            </a:endParaRPr>
          </a:p>
        </p:txBody>
      </p:sp>
      <p:sp>
        <p:nvSpPr>
          <p:cNvPr id="2" name="Title 1"/>
          <p:cNvSpPr>
            <a:spLocks noGrp="1"/>
          </p:cNvSpPr>
          <p:nvPr>
            <p:ph type="ctrTitle" hasCustomPrompt="1"/>
          </p:nvPr>
        </p:nvSpPr>
        <p:spPr>
          <a:xfrm>
            <a:off x="295126" y="399146"/>
            <a:ext cx="10813350" cy="2407043"/>
          </a:xfrm>
        </p:spPr>
        <p:txBody>
          <a:bodyPr/>
          <a:lstStyle>
            <a:lvl1pPr algn="l" defTabSz="914400" rtl="0" eaLnBrk="1" latinLnBrk="0" hangingPunct="1">
              <a:lnSpc>
                <a:spcPct val="85000"/>
              </a:lnSpc>
              <a:spcBef>
                <a:spcPct val="0"/>
              </a:spcBef>
              <a:buNone/>
              <a:defRPr lang="en-US" sz="5400" b="0" kern="1200" spc="-15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a:t>Presentation Title Goes Here</a:t>
            </a:r>
          </a:p>
        </p:txBody>
      </p:sp>
      <p:sp>
        <p:nvSpPr>
          <p:cNvPr id="47" name="Rectangle 3"/>
          <p:cNvSpPr>
            <a:spLocks noChangeArrowheads="1"/>
          </p:cNvSpPr>
          <p:nvPr/>
        </p:nvSpPr>
        <p:spPr bwMode="hidden">
          <a:xfrm>
            <a:off x="0" y="0"/>
            <a:ext cx="12188825"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pPr>
            <a:endParaRPr lang="en-US" sz="2400" dirty="0">
              <a:solidFill>
                <a:srgbClr val="0096D6"/>
              </a:solidFill>
              <a:latin typeface="Arial"/>
            </a:endParaRPr>
          </a:p>
        </p:txBody>
      </p:sp>
      <p:sp>
        <p:nvSpPr>
          <p:cNvPr id="24" name="Rectangle 5"/>
          <p:cNvSpPr>
            <a:spLocks noChangeArrowheads="1"/>
          </p:cNvSpPr>
          <p:nvPr userDrawn="1"/>
        </p:nvSpPr>
        <p:spPr bwMode="ltGray">
          <a:xfrm>
            <a:off x="10640206" y="6584523"/>
            <a:ext cx="79102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25" name="Rectangle 7"/>
          <p:cNvSpPr>
            <a:spLocks noChangeArrowheads="1"/>
          </p:cNvSpPr>
          <p:nvPr userDrawn="1"/>
        </p:nvSpPr>
        <p:spPr bwMode="ltGray">
          <a:xfrm>
            <a:off x="11616425" y="6580419"/>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sp>
        <p:nvSpPr>
          <p:cNvPr id="10" name="Rectangle 4"/>
          <p:cNvSpPr>
            <a:spLocks noChangeArrowheads="1"/>
          </p:cNvSpPr>
          <p:nvPr userDrawn="1"/>
        </p:nvSpPr>
        <p:spPr bwMode="ltGray">
          <a:xfrm>
            <a:off x="335088" y="6586257"/>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a:solidFill>
                  <a:srgbClr val="C0C0C0"/>
                </a:solidFill>
                <a:latin typeface="Arial"/>
              </a:rPr>
              <a:t>© 2011 Cisco and/or its affiliates. All rights reserved.</a:t>
            </a:r>
          </a:p>
        </p:txBody>
      </p:sp>
    </p:spTree>
    <p:extLst>
      <p:ext uri="{BB962C8B-B14F-4D97-AF65-F5344CB8AC3E}">
        <p14:creationId xmlns:p14="http://schemas.microsoft.com/office/powerpoint/2010/main" val="7847088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1.94444E-6 4.81481E-6 L -1.94444E-6 -0.48102 " pathEditMode="relative" rAng="0" ptsTypes="AA">
                                      <p:cBhvr>
                                        <p:cTn id="6" dur="1600" fill="hold"/>
                                        <p:tgtEl>
                                          <p:spTgt spid="26"/>
                                        </p:tgtEl>
                                        <p:attrNameLst>
                                          <p:attrName>ppt_x</p:attrName>
                                          <p:attrName>ppt_y</p:attrName>
                                        </p:attrNameLst>
                                      </p:cBhvr>
                                      <p:rCtr x="0" y="-241"/>
                                    </p:animMotion>
                                  </p:childTnLst>
                                </p:cTn>
                              </p:par>
                              <p:par>
                                <p:cTn id="7" presetID="10" presetClass="entr" presetSubtype="0" fill="hold" grpId="0" nodeType="withEffect">
                                  <p:stCondLst>
                                    <p:cond delay="11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306202" y="432215"/>
            <a:ext cx="11448832"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a:t>Click to edit Master title style</a:t>
            </a:r>
            <a:endParaRPr lang="en-US" dirty="0"/>
          </a:p>
        </p:txBody>
      </p:sp>
      <p:sp>
        <p:nvSpPr>
          <p:cNvPr id="4" name="Text Placeholder 3"/>
          <p:cNvSpPr>
            <a:spLocks noGrp="1"/>
          </p:cNvSpPr>
          <p:nvPr>
            <p:ph type="body" sz="quarter" idx="10"/>
          </p:nvPr>
        </p:nvSpPr>
        <p:spPr>
          <a:xfrm>
            <a:off x="319534" y="1441354"/>
            <a:ext cx="11435488" cy="4527655"/>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178954"/>
      </p:ext>
    </p:extLst>
  </p:cSld>
  <p:clrMapOvr>
    <a:masterClrMapping/>
  </p:clrMapOvr>
  <p:transition spd="med">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306202" y="432215"/>
            <a:ext cx="11448832"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a:t>Click to edit Master title style</a:t>
            </a:r>
            <a:endParaRPr lang="en-US" dirty="0"/>
          </a:p>
        </p:txBody>
      </p:sp>
      <p:sp>
        <p:nvSpPr>
          <p:cNvPr id="4" name="Text Placeholder 3"/>
          <p:cNvSpPr>
            <a:spLocks noGrp="1"/>
          </p:cNvSpPr>
          <p:nvPr>
            <p:ph type="body" sz="quarter" idx="10"/>
          </p:nvPr>
        </p:nvSpPr>
        <p:spPr>
          <a:xfrm>
            <a:off x="319547" y="1339747"/>
            <a:ext cx="5495135" cy="4965700"/>
          </a:xfrm>
        </p:spPr>
        <p:txBody>
          <a:bodyPr>
            <a:norm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274086" y="1339747"/>
            <a:ext cx="5495135" cy="4965700"/>
          </a:xfrm>
        </p:spPr>
        <p:txBody>
          <a:bodyPr>
            <a:norm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12538945"/>
      </p:ext>
    </p:extLst>
  </p:cSld>
  <p:clrMapOvr>
    <a:masterClrMapping/>
  </p:clrMapOvr>
  <p:transition spd="med">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p:cSld name="Bullet with pull quote">
    <p:spTree>
      <p:nvGrpSpPr>
        <p:cNvPr id="1" name=""/>
        <p:cNvGrpSpPr/>
        <p:nvPr/>
      </p:nvGrpSpPr>
      <p:grpSpPr>
        <a:xfrm>
          <a:off x="0" y="0"/>
          <a:ext cx="0" cy="0"/>
          <a:chOff x="0" y="0"/>
          <a:chExt cx="0" cy="0"/>
        </a:xfrm>
      </p:grpSpPr>
      <p:sp>
        <p:nvSpPr>
          <p:cNvPr id="15" name="Rounded Rectangle 14"/>
          <p:cNvSpPr/>
          <p:nvPr userDrawn="1"/>
        </p:nvSpPr>
        <p:spPr>
          <a:xfrm>
            <a:off x="6643910" y="1411253"/>
            <a:ext cx="5011655" cy="4793993"/>
          </a:xfrm>
          <a:prstGeom prst="roundRect">
            <a:avLst>
              <a:gd name="adj" fmla="val 0"/>
            </a:avLst>
          </a:prstGeom>
          <a:gradFill flip="none" rotWithShape="1">
            <a:gsLst>
              <a:gs pos="0">
                <a:srgbClr val="E2F4FA"/>
              </a:gs>
              <a:gs pos="47000">
                <a:schemeClr val="bg1"/>
              </a:gs>
              <a:gs pos="100000">
                <a:srgbClr val="E2F4FA"/>
              </a:gs>
            </a:gsLst>
            <a:lin ang="2700000" scaled="1"/>
            <a:tileRect/>
          </a:gra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2" name="Title 1"/>
          <p:cNvSpPr>
            <a:spLocks noGrp="1"/>
          </p:cNvSpPr>
          <p:nvPr>
            <p:ph type="title"/>
          </p:nvPr>
        </p:nvSpPr>
        <p:spPr>
          <a:xfrm>
            <a:off x="306202" y="432215"/>
            <a:ext cx="11448832"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a:t>Click to edit Master title style</a:t>
            </a:r>
            <a:endParaRPr lang="en-US" dirty="0"/>
          </a:p>
        </p:txBody>
      </p:sp>
      <p:sp>
        <p:nvSpPr>
          <p:cNvPr id="4" name="Text Placeholder 3"/>
          <p:cNvSpPr>
            <a:spLocks noGrp="1"/>
          </p:cNvSpPr>
          <p:nvPr>
            <p:ph type="body" sz="quarter" idx="10"/>
          </p:nvPr>
        </p:nvSpPr>
        <p:spPr>
          <a:xfrm>
            <a:off x="319547" y="1339747"/>
            <a:ext cx="5470158" cy="4965700"/>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1" hasCustomPrompt="1"/>
          </p:nvPr>
        </p:nvSpPr>
        <p:spPr>
          <a:xfrm>
            <a:off x="6959819" y="1747694"/>
            <a:ext cx="4314844" cy="646331"/>
          </a:xfrm>
        </p:spPr>
        <p:txBody>
          <a:bodyPr>
            <a:spAutoFit/>
          </a:bodyPr>
          <a:lstStyle>
            <a:lvl1pPr marL="114300" indent="-114300" algn="l" defTabSz="914400" rtl="0" eaLnBrk="1" latinLnBrk="0" hangingPunct="1">
              <a:lnSpc>
                <a:spcPct val="90000"/>
              </a:lnSpc>
              <a:spcBef>
                <a:spcPts val="0"/>
              </a:spcBef>
              <a:buNone/>
              <a:defRPr lang="en-US" sz="2000" kern="1200" dirty="0" smtClean="0">
                <a:gradFill>
                  <a:gsLst>
                    <a:gs pos="0">
                      <a:schemeClr val="tx1"/>
                    </a:gs>
                    <a:gs pos="47000">
                      <a:schemeClr val="accent2"/>
                    </a:gs>
                    <a:gs pos="100000">
                      <a:schemeClr val="accent4"/>
                    </a:gs>
                  </a:gsLst>
                  <a:lin ang="3600000" scaled="0"/>
                </a:gradFill>
                <a:latin typeface="+mj-lt"/>
                <a:ea typeface="+mn-ea"/>
                <a:cs typeface="+mn-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a:t>“This is the sample </a:t>
            </a:r>
            <a:br>
              <a:rPr lang="en-US" dirty="0"/>
            </a:br>
            <a:r>
              <a:rPr lang="en-US" dirty="0"/>
              <a:t>pull quote.”</a:t>
            </a:r>
          </a:p>
        </p:txBody>
      </p:sp>
      <p:sp>
        <p:nvSpPr>
          <p:cNvPr id="8" name="Text Placeholder 11"/>
          <p:cNvSpPr>
            <a:spLocks noGrp="1"/>
          </p:cNvSpPr>
          <p:nvPr>
            <p:ph type="body" sz="quarter" idx="13" hasCustomPrompt="1"/>
          </p:nvPr>
        </p:nvSpPr>
        <p:spPr>
          <a:xfrm>
            <a:off x="7078732" y="4735551"/>
            <a:ext cx="4314844" cy="338554"/>
          </a:xfrm>
          <a:noFill/>
        </p:spPr>
        <p:txBody>
          <a:bodyPr vert="horz" wrap="square" lIns="91440" tIns="45720" rIns="91440" bIns="45720" rtlCol="0">
            <a:spAutoFit/>
          </a:bodyPr>
          <a:lstStyle>
            <a:lvl1pPr marL="114300" marR="0" indent="-114300" algn="l" defTabSz="914400" rtl="0" eaLnBrk="1" fontAlgn="auto" latinLnBrk="0" hangingPunct="1">
              <a:lnSpc>
                <a:spcPct val="100000"/>
              </a:lnSpc>
              <a:spcBef>
                <a:spcPts val="0"/>
              </a:spcBef>
              <a:spcAft>
                <a:spcPts val="0"/>
              </a:spcAft>
              <a:buClrTx/>
              <a:buSzTx/>
              <a:buFontTx/>
              <a:buNone/>
              <a:tabLst/>
              <a:defRPr kumimoji="0" lang="en-US" sz="1600" b="0" i="0" u="none" strike="noStrike" kern="1200" cap="none" spc="0" normalizeH="0" baseline="0" noProof="0">
                <a:ln>
                  <a:noFill/>
                </a:ln>
                <a:solidFill>
                  <a:srgbClr val="FFFFFF">
                    <a:lumMod val="50000"/>
                  </a:srgbClr>
                </a:solidFill>
                <a:effectLst/>
                <a:uLnTx/>
                <a:uFillTx/>
                <a:latin typeface="+mj-lt"/>
                <a:ea typeface="+mn-ea"/>
                <a:cs typeface="+mn-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marL="114300" marR="0" lvl="0" indent="-11430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lumMod val="50000"/>
                  </a:srgbClr>
                </a:solidFill>
                <a:effectLst/>
                <a:uLnTx/>
                <a:uFillTx/>
                <a:latin typeface="Ciscolight" pitchFamily="2" charset="0"/>
                <a:ea typeface="+mn-ea"/>
                <a:cs typeface="+mn-cs"/>
              </a:rPr>
              <a:t>Source Name</a:t>
            </a:r>
          </a:p>
        </p:txBody>
      </p:sp>
      <p:sp>
        <p:nvSpPr>
          <p:cNvPr id="11" name="Rectangle 4"/>
          <p:cNvSpPr>
            <a:spLocks noChangeArrowheads="1"/>
          </p:cNvSpPr>
          <p:nvPr userDrawn="1"/>
        </p:nvSpPr>
        <p:spPr bwMode="ltGray">
          <a:xfrm>
            <a:off x="335079" y="6586257"/>
            <a:ext cx="3423144"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a:solidFill>
                  <a:srgbClr val="C0C0C0"/>
                </a:solidFill>
                <a:latin typeface="Arial"/>
              </a:rPr>
              <a:t>© 2011 Cisco and/or its affiliates. All rights reserved.</a:t>
            </a:r>
          </a:p>
        </p:txBody>
      </p:sp>
      <p:sp>
        <p:nvSpPr>
          <p:cNvPr id="14" name="Rectangle 5"/>
          <p:cNvSpPr>
            <a:spLocks noChangeArrowheads="1"/>
          </p:cNvSpPr>
          <p:nvPr userDrawn="1"/>
        </p:nvSpPr>
        <p:spPr bwMode="ltGray">
          <a:xfrm>
            <a:off x="10640206" y="6584523"/>
            <a:ext cx="79102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17" name="Rectangle 7"/>
          <p:cNvSpPr>
            <a:spLocks noChangeArrowheads="1"/>
          </p:cNvSpPr>
          <p:nvPr userDrawn="1"/>
        </p:nvSpPr>
        <p:spPr bwMode="ltGray">
          <a:xfrm>
            <a:off x="11616425" y="6580419"/>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pic>
        <p:nvPicPr>
          <p:cNvPr id="21" name="Picture 20" descr="verticalbar.png"/>
          <p:cNvPicPr>
            <a:picLocks noChangeAspect="1"/>
          </p:cNvPicPr>
          <p:nvPr userDrawn="1"/>
        </p:nvPicPr>
        <p:blipFill>
          <a:blip r:embed="rId2" cstate="screen"/>
          <a:stretch>
            <a:fillRect/>
          </a:stretch>
        </p:blipFill>
        <p:spPr>
          <a:xfrm>
            <a:off x="6595941" y="1335316"/>
            <a:ext cx="111716" cy="4961463"/>
          </a:xfrm>
          <a:prstGeom prst="rect">
            <a:avLst/>
          </a:prstGeom>
        </p:spPr>
      </p:pic>
    </p:spTree>
    <p:extLst>
      <p:ext uri="{BB962C8B-B14F-4D97-AF65-F5344CB8AC3E}">
        <p14:creationId xmlns:p14="http://schemas.microsoft.com/office/powerpoint/2010/main" val="1731169071"/>
      </p:ext>
    </p:extLst>
  </p:cSld>
  <p:clrMapOvr>
    <a:masterClrMapping/>
  </p:clrMapOvr>
  <p:transition spd="med">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202" y="432215"/>
            <a:ext cx="11448832" cy="838200"/>
          </a:xfr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912167407"/>
      </p:ext>
    </p:extLst>
  </p:cSld>
  <p:clrMapOvr>
    <a:masterClrMapping/>
  </p:clrMapOvr>
  <p:transition spd="med">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90" y="301752"/>
            <a:ext cx="5497160" cy="838200"/>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100" baseline="0" dirty="0" smtClean="0">
                <a:gradFill>
                  <a:gsLst>
                    <a:gs pos="0">
                      <a:schemeClr val="tx1"/>
                    </a:gs>
                    <a:gs pos="100000">
                      <a:srgbClr val="01BBBB"/>
                    </a:gs>
                  </a:gsLst>
                  <a:lin ang="2400000" scaled="0"/>
                </a:gradFill>
                <a:latin typeface="+mj-lt"/>
                <a:ea typeface="+mj-ea"/>
                <a:cs typeface="+mj-cs"/>
              </a:defRPr>
            </a:lvl1pPr>
          </a:lstStyle>
          <a:p>
            <a:r>
              <a:rPr lang="en-US" dirty="0"/>
              <a:t>Two Column</a:t>
            </a:r>
            <a:br>
              <a:rPr lang="en-US" dirty="0"/>
            </a:br>
            <a:r>
              <a:rPr lang="en-US" dirty="0"/>
              <a:t>Title Left</a:t>
            </a:r>
          </a:p>
        </p:txBody>
      </p:sp>
      <p:sp>
        <p:nvSpPr>
          <p:cNvPr id="7" name="Text Placeholder 6"/>
          <p:cNvSpPr>
            <a:spLocks noGrp="1"/>
          </p:cNvSpPr>
          <p:nvPr>
            <p:ph type="body" sz="quarter" idx="10" hasCustomPrompt="1"/>
          </p:nvPr>
        </p:nvSpPr>
        <p:spPr>
          <a:xfrm>
            <a:off x="6423511" y="310896"/>
            <a:ext cx="5192439" cy="841248"/>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100" baseline="0" dirty="0">
                <a:gradFill>
                  <a:gsLst>
                    <a:gs pos="0">
                      <a:schemeClr val="tx1"/>
                    </a:gs>
                    <a:gs pos="100000">
                      <a:srgbClr val="01BBBB"/>
                    </a:gs>
                  </a:gsLst>
                  <a:lin ang="24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dirty="0"/>
              <a:t>Two Column</a:t>
            </a:r>
            <a:br>
              <a:rPr lang="en-US" dirty="0"/>
            </a:br>
            <a:r>
              <a:rPr lang="en-US" dirty="0"/>
              <a:t>Title Right</a:t>
            </a:r>
          </a:p>
        </p:txBody>
      </p:sp>
      <p:sp>
        <p:nvSpPr>
          <p:cNvPr id="9" name="Text Placeholder 8"/>
          <p:cNvSpPr>
            <a:spLocks noGrp="1"/>
          </p:cNvSpPr>
          <p:nvPr>
            <p:ph type="body" sz="quarter" idx="11" hasCustomPrompt="1"/>
          </p:nvPr>
        </p:nvSpPr>
        <p:spPr>
          <a:xfrm>
            <a:off x="292530" y="1600200"/>
            <a:ext cx="5521538" cy="4526280"/>
          </a:xfrm>
        </p:spPr>
        <p:txBody>
          <a:bodyPr/>
          <a:lstStyle>
            <a:lvl1pPr marL="0" indent="0">
              <a:buNone/>
              <a:defRPr>
                <a:solidFill>
                  <a:schemeClr val="tx2"/>
                </a:solidFill>
                <a:latin typeface="+mj-lt"/>
              </a:defRPr>
            </a:lvl1pPr>
            <a:lvl2pPr marL="635000" indent="-228600">
              <a:buClr>
                <a:schemeClr val="accent5"/>
              </a:buClr>
              <a:buFont typeface="Arial" pitchFamily="34" charset="0"/>
              <a:buChar char="•"/>
              <a:tabLst/>
              <a:defRPr>
                <a:solidFill>
                  <a:schemeClr val="tx2"/>
                </a:solidFill>
                <a:latin typeface="+mj-lt"/>
              </a:defRPr>
            </a:lvl2pPr>
          </a:lstStyle>
          <a:p>
            <a:pPr lvl="0"/>
            <a:r>
              <a:rPr lang="en-US" dirty="0"/>
              <a:t>Body copy uses sentence capital letters only, size 20, left aligned</a:t>
            </a:r>
          </a:p>
          <a:p>
            <a:pPr lvl="1"/>
            <a:r>
              <a:rPr lang="en-US" dirty="0"/>
              <a:t>Sub-bullets are size 18 </a:t>
            </a:r>
            <a:br>
              <a:rPr lang="en-US" dirty="0"/>
            </a:br>
            <a:r>
              <a:rPr lang="en-US" dirty="0"/>
              <a:t>and indented</a:t>
            </a:r>
          </a:p>
          <a:p>
            <a:pPr lvl="1"/>
            <a:r>
              <a:rPr lang="en-US" dirty="0"/>
              <a:t>Hyperlink: www.cisco.com </a:t>
            </a:r>
          </a:p>
          <a:p>
            <a:pPr lvl="0"/>
            <a:r>
              <a:rPr lang="en-US" dirty="0"/>
              <a:t>Use Cisco highlight color, bold, or both when emphasizing words, </a:t>
            </a:r>
            <a:br>
              <a:rPr lang="en-US" dirty="0"/>
            </a:br>
            <a:r>
              <a:rPr lang="en-US" dirty="0"/>
              <a:t>do not italicize; use yellow on the </a:t>
            </a:r>
            <a:br>
              <a:rPr lang="en-US" dirty="0"/>
            </a:br>
            <a:r>
              <a:rPr lang="en-US" dirty="0"/>
              <a:t>black template and red for the white template</a:t>
            </a:r>
          </a:p>
        </p:txBody>
      </p:sp>
      <p:sp>
        <p:nvSpPr>
          <p:cNvPr id="12" name="Text Placeholder 11"/>
          <p:cNvSpPr>
            <a:spLocks noGrp="1"/>
          </p:cNvSpPr>
          <p:nvPr>
            <p:ph type="body" sz="quarter" idx="12" hasCustomPrompt="1"/>
          </p:nvPr>
        </p:nvSpPr>
        <p:spPr>
          <a:xfrm>
            <a:off x="6423511" y="1600200"/>
            <a:ext cx="5338705" cy="4526280"/>
          </a:xfrm>
        </p:spPr>
        <p:txBody>
          <a:bodyPr/>
          <a:lstStyle>
            <a:lvl1pPr marL="0" indent="0">
              <a:buFontTx/>
              <a:buNone/>
              <a:defRPr>
                <a:solidFill>
                  <a:schemeClr val="accent1"/>
                </a:solidFill>
                <a:latin typeface="+mj-lt"/>
              </a:defRPr>
            </a:lvl1pPr>
            <a:lvl2pPr marL="635000" indent="-228600">
              <a:buClr>
                <a:schemeClr val="accent1">
                  <a:lumMod val="40000"/>
                  <a:lumOff val="60000"/>
                </a:schemeClr>
              </a:buClr>
              <a:buFont typeface="Arial" pitchFamily="34" charset="0"/>
              <a:buChar char="•"/>
              <a:defRPr>
                <a:solidFill>
                  <a:schemeClr val="accent1"/>
                </a:solidFill>
                <a:latin typeface="+mj-lt"/>
              </a:defRPr>
            </a:lvl2pPr>
          </a:lstStyle>
          <a:p>
            <a:pPr lvl="0"/>
            <a:r>
              <a:rPr lang="en-US" dirty="0"/>
              <a:t>Body copy uses sentence capital letters only, size 20, left aligned</a:t>
            </a:r>
          </a:p>
          <a:p>
            <a:pPr lvl="1"/>
            <a:r>
              <a:rPr lang="en-US" dirty="0"/>
              <a:t>Sub-bullets are size 18 </a:t>
            </a:r>
            <a:br>
              <a:rPr lang="en-US" dirty="0"/>
            </a:br>
            <a:r>
              <a:rPr lang="en-US" dirty="0"/>
              <a:t>and indented</a:t>
            </a:r>
          </a:p>
          <a:p>
            <a:pPr lvl="1"/>
            <a:r>
              <a:rPr lang="en-US" dirty="0"/>
              <a:t>Hyperlink: www.cisco.com </a:t>
            </a:r>
          </a:p>
          <a:p>
            <a:pPr lvl="0"/>
            <a:r>
              <a:rPr lang="en-US" dirty="0"/>
              <a:t>Use Cisco highlight color, bold, or both when emphasizing words, do not italicize; use yellow on the black template and red for the white template</a:t>
            </a:r>
          </a:p>
        </p:txBody>
      </p:sp>
      <p:sp>
        <p:nvSpPr>
          <p:cNvPr id="22" name="Rectangle 5"/>
          <p:cNvSpPr>
            <a:spLocks noChangeArrowheads="1"/>
          </p:cNvSpPr>
          <p:nvPr/>
        </p:nvSpPr>
        <p:spPr bwMode="ltGray">
          <a:xfrm>
            <a:off x="10640206" y="6584523"/>
            <a:ext cx="79102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23" name="Rectangle 7"/>
          <p:cNvSpPr>
            <a:spLocks noChangeArrowheads="1"/>
          </p:cNvSpPr>
          <p:nvPr/>
        </p:nvSpPr>
        <p:spPr bwMode="ltGray">
          <a:xfrm>
            <a:off x="11616425" y="6580419"/>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pic>
        <p:nvPicPr>
          <p:cNvPr id="15" name="Picture 14" descr="verticalbar.png"/>
          <p:cNvPicPr>
            <a:picLocks noChangeAspect="1"/>
          </p:cNvPicPr>
          <p:nvPr userDrawn="1"/>
        </p:nvPicPr>
        <p:blipFill>
          <a:blip r:embed="rId2" cstate="screen"/>
          <a:stretch>
            <a:fillRect/>
          </a:stretch>
        </p:blipFill>
        <p:spPr>
          <a:xfrm>
            <a:off x="5928943" y="777667"/>
            <a:ext cx="119061" cy="5287676"/>
          </a:xfrm>
          <a:prstGeom prst="rect">
            <a:avLst/>
          </a:prstGeom>
          <a:noFill/>
          <a:ln>
            <a:noFill/>
          </a:ln>
        </p:spPr>
      </p:pic>
      <p:sp>
        <p:nvSpPr>
          <p:cNvPr id="10" name="Rectangle 4"/>
          <p:cNvSpPr>
            <a:spLocks noChangeArrowheads="1"/>
          </p:cNvSpPr>
          <p:nvPr userDrawn="1"/>
        </p:nvSpPr>
        <p:spPr bwMode="ltGray">
          <a:xfrm>
            <a:off x="335079" y="6586257"/>
            <a:ext cx="3423144"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a:solidFill>
                  <a:srgbClr val="C0C0C0"/>
                </a:solidFill>
                <a:latin typeface="Arial"/>
              </a:rPr>
              <a:t>© 2011 Cisco and/or its affiliates. All rights reserved.</a:t>
            </a:r>
          </a:p>
        </p:txBody>
      </p:sp>
    </p:spTree>
    <p:extLst>
      <p:ext uri="{BB962C8B-B14F-4D97-AF65-F5344CB8AC3E}">
        <p14:creationId xmlns:p14="http://schemas.microsoft.com/office/powerpoint/2010/main" val="2145153991"/>
      </p:ext>
    </p:extLst>
  </p:cSld>
  <p:clrMapOvr>
    <a:masterClrMapping/>
  </p:clrMapOvr>
  <p:transition spd="med">
    <p:fade/>
  </p:transition>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12" name="Oval 11"/>
          <p:cNvSpPr/>
          <p:nvPr/>
        </p:nvSpPr>
        <p:spPr>
          <a:xfrm>
            <a:off x="767282" y="2639096"/>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ln>
                <a:solidFill>
                  <a:schemeClr val="bg2"/>
                </a:solidFill>
              </a:ln>
              <a:solidFill>
                <a:schemeClr val="bg2"/>
              </a:solidFill>
              <a:cs typeface="Arial"/>
            </a:endParaRPr>
          </a:p>
        </p:txBody>
      </p:sp>
      <p:sp>
        <p:nvSpPr>
          <p:cNvPr id="15" name="Oval 14"/>
          <p:cNvSpPr/>
          <p:nvPr/>
        </p:nvSpPr>
        <p:spPr>
          <a:xfrm>
            <a:off x="767281" y="1771906"/>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ln>
                <a:solidFill>
                  <a:schemeClr val="bg2"/>
                </a:solidFill>
              </a:ln>
              <a:solidFill>
                <a:schemeClr val="bg2"/>
              </a:solidFill>
              <a:cs typeface="Arial"/>
            </a:endParaRPr>
          </a:p>
        </p:txBody>
      </p:sp>
      <p:sp>
        <p:nvSpPr>
          <p:cNvPr id="22" name="Oval 21"/>
          <p:cNvSpPr/>
          <p:nvPr/>
        </p:nvSpPr>
        <p:spPr>
          <a:xfrm>
            <a:off x="767282" y="3503266"/>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562772" y="1779790"/>
            <a:ext cx="7569692" cy="615103"/>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562773" y="2646086"/>
            <a:ext cx="7569692" cy="615103"/>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562773" y="3503266"/>
            <a:ext cx="7569692" cy="615103"/>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767282" y="1770030"/>
            <a:ext cx="619592" cy="615103"/>
          </a:xfrm>
          <a:prstGeom prst="rect">
            <a:avLst/>
          </a:prstGeom>
          <a:ln>
            <a:noFill/>
          </a:ln>
        </p:spPr>
        <p:txBody>
          <a:bodyPr lIns="91420" tIns="45710" rIns="91420" bIns="45710" anchor="ctr" anchorCtr="0">
            <a:noAutofit/>
          </a:bodyPr>
          <a:lstStyle>
            <a:lvl1pPr marL="0" indent="0" algn="ctr">
              <a:buNone/>
              <a:defRPr sz="2666"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767282" y="2639095"/>
            <a:ext cx="619592" cy="615103"/>
          </a:xfrm>
          <a:prstGeom prst="rect">
            <a:avLst/>
          </a:prstGeom>
          <a:ln>
            <a:noFill/>
          </a:ln>
        </p:spPr>
        <p:txBody>
          <a:bodyPr lIns="91420" tIns="45710" rIns="91420" bIns="45710" anchor="ctr" anchorCtr="0">
            <a:noAutofit/>
          </a:bodyPr>
          <a:lstStyle>
            <a:lvl1pPr marL="0" indent="0" algn="ctr">
              <a:buNone/>
              <a:defRPr sz="2666"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767283" y="3500662"/>
            <a:ext cx="619592" cy="615103"/>
          </a:xfrm>
          <a:prstGeom prst="rect">
            <a:avLst/>
          </a:prstGeom>
          <a:ln>
            <a:noFill/>
          </a:ln>
        </p:spPr>
        <p:txBody>
          <a:bodyPr lIns="91420" tIns="45710" rIns="91420" bIns="45710" anchor="ctr" anchorCtr="0">
            <a:noAutofit/>
          </a:bodyPr>
          <a:lstStyle>
            <a:lvl1pPr marL="0" indent="0" algn="ctr">
              <a:buNone/>
              <a:defRPr sz="2666"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767283" y="4366113"/>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562774" y="4366113"/>
            <a:ext cx="7569692" cy="615103"/>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767285" y="4363509"/>
            <a:ext cx="619592" cy="615103"/>
          </a:xfrm>
          <a:prstGeom prst="rect">
            <a:avLst/>
          </a:prstGeom>
          <a:ln>
            <a:noFill/>
          </a:ln>
        </p:spPr>
        <p:txBody>
          <a:bodyPr lIns="91420" tIns="45710" rIns="91420" bIns="45710" anchor="ctr" anchorCtr="0">
            <a:noAutofit/>
          </a:bodyPr>
          <a:lstStyle>
            <a:lvl1pPr marL="0" indent="0" algn="ctr">
              <a:buNone/>
              <a:defRPr sz="2666"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767285" y="5228960"/>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562776" y="5228959"/>
            <a:ext cx="7569692" cy="615103"/>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767286" y="5226355"/>
            <a:ext cx="619592" cy="615103"/>
          </a:xfrm>
          <a:prstGeom prst="rect">
            <a:avLst/>
          </a:prstGeom>
          <a:ln>
            <a:noFill/>
          </a:ln>
        </p:spPr>
        <p:txBody>
          <a:bodyPr lIns="91420" tIns="45710" rIns="91420" bIns="45710" anchor="ctr" anchorCtr="0">
            <a:noAutofit/>
          </a:bodyPr>
          <a:lstStyle>
            <a:lvl1pPr marL="0" indent="0" algn="ctr">
              <a:buNone/>
              <a:defRPr sz="2666"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2132098332"/>
      </p:ext>
    </p:extLst>
  </p:cSld>
  <p:clrMapOvr>
    <a:masterClrMapping/>
  </p:clrMapOvr>
  <p:transition spd="slow">
    <p:wip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8417908" y="98375"/>
            <a:ext cx="3510382" cy="1152144"/>
          </a:xfrm>
        </p:spPr>
        <p:txBody>
          <a:bodyPr anchor="b">
            <a:noAutofit/>
          </a:bodyPr>
          <a:lstStyle>
            <a:lvl1pPr>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a:t>Click to edit Master text styles</a:t>
            </a:r>
          </a:p>
        </p:txBody>
      </p:sp>
      <p:sp>
        <p:nvSpPr>
          <p:cNvPr id="3" name="Rectangle 2"/>
          <p:cNvSpPr/>
          <p:nvPr/>
        </p:nvSpPr>
        <p:spPr>
          <a:xfrm flipV="1">
            <a:off x="289747" y="6355839"/>
            <a:ext cx="11589374" cy="210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9" name="Text Placeholder 10"/>
          <p:cNvSpPr>
            <a:spLocks noGrp="1"/>
          </p:cNvSpPr>
          <p:nvPr>
            <p:ph type="body" sz="quarter" idx="12"/>
          </p:nvPr>
        </p:nvSpPr>
        <p:spPr>
          <a:xfrm>
            <a:off x="287804" y="98382"/>
            <a:ext cx="3559306" cy="1150939"/>
          </a:xfrm>
        </p:spPr>
        <p:txBody>
          <a:bodyPr anchor="b">
            <a:noAutofit/>
          </a:bodyPr>
          <a:lstStyle>
            <a:lvl1pPr>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a:t>Click to edit Master text styles</a:t>
            </a:r>
          </a:p>
        </p:txBody>
      </p:sp>
      <p:sp>
        <p:nvSpPr>
          <p:cNvPr id="10" name="Text Placeholder 10"/>
          <p:cNvSpPr>
            <a:spLocks noGrp="1"/>
          </p:cNvSpPr>
          <p:nvPr>
            <p:ph type="body" sz="quarter" idx="13"/>
          </p:nvPr>
        </p:nvSpPr>
        <p:spPr>
          <a:xfrm>
            <a:off x="4393057" y="98375"/>
            <a:ext cx="3461626" cy="1152144"/>
          </a:xfrm>
        </p:spPr>
        <p:txBody>
          <a:bodyPr anchor="b">
            <a:noAutofit/>
          </a:bodyPr>
          <a:lstStyle>
            <a:lvl1pPr>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a:t>Click to edit Master text styles</a:t>
            </a:r>
          </a:p>
        </p:txBody>
      </p:sp>
      <p:sp>
        <p:nvSpPr>
          <p:cNvPr id="13" name="Text Placeholder 12"/>
          <p:cNvSpPr>
            <a:spLocks noGrp="1"/>
          </p:cNvSpPr>
          <p:nvPr>
            <p:ph type="body" sz="quarter" idx="14"/>
          </p:nvPr>
        </p:nvSpPr>
        <p:spPr>
          <a:xfrm>
            <a:off x="325883" y="1600207"/>
            <a:ext cx="3495823" cy="4391025"/>
          </a:xfrm>
        </p:spPr>
        <p:txBody>
          <a:bodyPr/>
          <a:lstStyle>
            <a:lvl1pPr>
              <a:defRPr>
                <a:solidFill>
                  <a:schemeClr val="tx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2"/>
          <p:cNvSpPr>
            <a:spLocks noGrp="1"/>
          </p:cNvSpPr>
          <p:nvPr>
            <p:ph type="body" sz="quarter" idx="15"/>
          </p:nvPr>
        </p:nvSpPr>
        <p:spPr>
          <a:xfrm>
            <a:off x="4388831" y="1600202"/>
            <a:ext cx="3457733" cy="4362451"/>
          </a:xfrm>
        </p:spPr>
        <p:txBody>
          <a:bodyPr/>
          <a:lstStyle>
            <a:lvl1pPr>
              <a:defRPr>
                <a:solidFill>
                  <a:schemeClr val="accent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2"/>
          <p:cNvSpPr>
            <a:spLocks noGrp="1"/>
          </p:cNvSpPr>
          <p:nvPr>
            <p:ph type="body" sz="quarter" idx="16"/>
          </p:nvPr>
        </p:nvSpPr>
        <p:spPr>
          <a:xfrm>
            <a:off x="8398864" y="1600208"/>
            <a:ext cx="3510635" cy="4333875"/>
          </a:xfrm>
        </p:spPr>
        <p:txBody>
          <a:bodyPr/>
          <a:lstStyle>
            <a:lvl1pPr>
              <a:defRPr>
                <a:solidFill>
                  <a:schemeClr val="accent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15" descr="verticalbar.png"/>
          <p:cNvPicPr>
            <a:picLocks noChangeAspect="1"/>
          </p:cNvPicPr>
          <p:nvPr userDrawn="1"/>
        </p:nvPicPr>
        <p:blipFill>
          <a:blip r:embed="rId2" cstate="screen"/>
          <a:stretch>
            <a:fillRect/>
          </a:stretch>
        </p:blipFill>
        <p:spPr>
          <a:xfrm>
            <a:off x="4049832" y="777667"/>
            <a:ext cx="119061" cy="5287676"/>
          </a:xfrm>
          <a:prstGeom prst="rect">
            <a:avLst/>
          </a:prstGeom>
          <a:noFill/>
          <a:ln>
            <a:noFill/>
          </a:ln>
        </p:spPr>
      </p:pic>
      <p:pic>
        <p:nvPicPr>
          <p:cNvPr id="18" name="Picture 17" descr="verticalbar.png"/>
          <p:cNvPicPr>
            <a:picLocks noChangeAspect="1"/>
          </p:cNvPicPr>
          <p:nvPr userDrawn="1"/>
        </p:nvPicPr>
        <p:blipFill>
          <a:blip r:embed="rId2" cstate="screen"/>
          <a:stretch>
            <a:fillRect/>
          </a:stretch>
        </p:blipFill>
        <p:spPr>
          <a:xfrm>
            <a:off x="8036594" y="777667"/>
            <a:ext cx="119061" cy="5287676"/>
          </a:xfrm>
          <a:prstGeom prst="rect">
            <a:avLst/>
          </a:prstGeom>
          <a:noFill/>
          <a:ln>
            <a:noFill/>
          </a:ln>
        </p:spPr>
      </p:pic>
    </p:spTree>
    <p:extLst>
      <p:ext uri="{BB962C8B-B14F-4D97-AF65-F5344CB8AC3E}">
        <p14:creationId xmlns:p14="http://schemas.microsoft.com/office/powerpoint/2010/main" val="57320660"/>
      </p:ext>
    </p:extLst>
  </p:cSld>
  <p:clrMapOvr>
    <a:masterClrMapping/>
  </p:clrMapOvr>
  <p:transition spd="med">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5" name="Rectangle 4"/>
          <p:cNvSpPr/>
          <p:nvPr userDrawn="1"/>
        </p:nvSpPr>
        <p:spPr>
          <a:xfrm>
            <a:off x="0" y="6339118"/>
            <a:ext cx="12188825" cy="27189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39" name="Title 1"/>
          <p:cNvSpPr>
            <a:spLocks noGrp="1"/>
          </p:cNvSpPr>
          <p:nvPr>
            <p:ph type="title" hasCustomPrompt="1"/>
          </p:nvPr>
        </p:nvSpPr>
        <p:spPr>
          <a:xfrm>
            <a:off x="329210" y="439711"/>
            <a:ext cx="11420017"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a:t>Slide Title Goes Here</a:t>
            </a:r>
          </a:p>
        </p:txBody>
      </p:sp>
      <p:sp>
        <p:nvSpPr>
          <p:cNvPr id="36" name="Chart Placeholder 35"/>
          <p:cNvSpPr>
            <a:spLocks noGrp="1"/>
          </p:cNvSpPr>
          <p:nvPr>
            <p:ph type="chart" sz="quarter" idx="10"/>
          </p:nvPr>
        </p:nvSpPr>
        <p:spPr>
          <a:xfrm>
            <a:off x="479573" y="1476375"/>
            <a:ext cx="11249684" cy="4305300"/>
          </a:xfrm>
        </p:spPr>
        <p:txBody>
          <a:bodyPr anchor="ctr" anchorCtr="1"/>
          <a:lstStyle>
            <a:lvl1pPr>
              <a:buNone/>
              <a:defRPr>
                <a:latin typeface="+mj-lt"/>
              </a:defRPr>
            </a:lvl1pPr>
          </a:lstStyle>
          <a:p>
            <a:r>
              <a:rPr lang="en-US" dirty="0"/>
              <a:t>Click icon to add chart</a:t>
            </a:r>
          </a:p>
        </p:txBody>
      </p:sp>
      <p:sp>
        <p:nvSpPr>
          <p:cNvPr id="4" name="Text Placeholder 9"/>
          <p:cNvSpPr>
            <a:spLocks noGrp="1"/>
          </p:cNvSpPr>
          <p:nvPr>
            <p:ph type="body" sz="quarter" idx="11" hasCustomPrompt="1"/>
          </p:nvPr>
        </p:nvSpPr>
        <p:spPr>
          <a:xfrm>
            <a:off x="332537" y="6062125"/>
            <a:ext cx="9945743" cy="276999"/>
          </a:xfrm>
        </p:spPr>
        <p:txBody>
          <a:bodyPr wrap="square" anchor="b" anchorCtr="0">
            <a:spAutoFit/>
          </a:bodyPr>
          <a:lstStyle>
            <a:lvl1pPr algn="l" defTabSz="804863">
              <a:lnSpc>
                <a:spcPct val="100000"/>
              </a:lnSpc>
              <a:spcBef>
                <a:spcPct val="50000"/>
              </a:spcBef>
              <a:buNone/>
              <a:defRPr sz="1200">
                <a:solidFill>
                  <a:schemeClr val="bg1">
                    <a:lumMod val="50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a:t>Source: Placeholder for Notes Is 12 Points</a:t>
            </a:r>
          </a:p>
        </p:txBody>
      </p:sp>
    </p:spTree>
    <p:extLst>
      <p:ext uri="{BB962C8B-B14F-4D97-AF65-F5344CB8AC3E}">
        <p14:creationId xmlns:p14="http://schemas.microsoft.com/office/powerpoint/2010/main" val="4285526553"/>
      </p:ext>
    </p:extLst>
  </p:cSld>
  <p:clrMapOvr>
    <a:masterClrMapping/>
  </p:clrMapOvr>
  <p:transition spd="med">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92" y="5430244"/>
            <a:ext cx="11408626"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a:t>Slide Title Goes Here</a:t>
            </a:r>
          </a:p>
        </p:txBody>
      </p:sp>
      <p:sp>
        <p:nvSpPr>
          <p:cNvPr id="4" name="Text Placeholder 3"/>
          <p:cNvSpPr>
            <a:spLocks noGrp="1"/>
          </p:cNvSpPr>
          <p:nvPr>
            <p:ph type="body" sz="quarter" idx="10" hasCustomPrompt="1"/>
          </p:nvPr>
        </p:nvSpPr>
        <p:spPr>
          <a:xfrm>
            <a:off x="329098" y="1600200"/>
            <a:ext cx="5338705" cy="3749040"/>
          </a:xfrm>
        </p:spPr>
        <p:txBody>
          <a:bodyPr anchor="ctr" anchorCtr="0">
            <a:normAutofit/>
          </a:bodyPr>
          <a:lstStyle>
            <a:lvl1pPr marL="0" indent="0">
              <a:buFontTx/>
              <a:buNone/>
              <a:defRPr sz="2400" baseline="0">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Simple text goes here and can wrap to accommodate more lines of information</a:t>
            </a:r>
          </a:p>
        </p:txBody>
      </p:sp>
      <p:sp>
        <p:nvSpPr>
          <p:cNvPr id="6" name="Picture Placeholder 5"/>
          <p:cNvSpPr>
            <a:spLocks noGrp="1"/>
          </p:cNvSpPr>
          <p:nvPr>
            <p:ph type="pic" sz="quarter" idx="11" hasCustomPrompt="1"/>
          </p:nvPr>
        </p:nvSpPr>
        <p:spPr>
          <a:xfrm>
            <a:off x="6496644" y="1947672"/>
            <a:ext cx="4570809" cy="2990088"/>
          </a:xfrm>
        </p:spPr>
        <p:txBody>
          <a:bodyPr anchor="ctr" anchorCtr="1"/>
          <a:lstStyle>
            <a:lvl1pPr algn="ctr">
              <a:buFontTx/>
              <a:buNone/>
              <a:defRPr>
                <a:latin typeface="+mj-lt"/>
              </a:defRPr>
            </a:lvl1pPr>
          </a:lstStyle>
          <a:p>
            <a:r>
              <a:rPr lang="en-US" dirty="0"/>
              <a:t>Insert photo here</a:t>
            </a:r>
          </a:p>
        </p:txBody>
      </p:sp>
    </p:spTree>
    <p:extLst>
      <p:ext uri="{BB962C8B-B14F-4D97-AF65-F5344CB8AC3E}">
        <p14:creationId xmlns:p14="http://schemas.microsoft.com/office/powerpoint/2010/main" val="1462836156"/>
      </p:ext>
    </p:extLst>
  </p:cSld>
  <p:clrMapOvr>
    <a:masterClrMapping/>
  </p:clrMapOvr>
  <p:transition spd="med">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92" y="5430244"/>
            <a:ext cx="11408626"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a:t>Slide Title Goes Here</a:t>
            </a:r>
          </a:p>
        </p:txBody>
      </p:sp>
    </p:spTree>
    <p:extLst>
      <p:ext uri="{BB962C8B-B14F-4D97-AF65-F5344CB8AC3E}">
        <p14:creationId xmlns:p14="http://schemas.microsoft.com/office/powerpoint/2010/main" val="2305162670"/>
      </p:ext>
    </p:extLst>
  </p:cSld>
  <p:clrMapOvr>
    <a:masterClrMapping/>
  </p:clrMapOvr>
  <p:transition spd="med">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58197" y="5852171"/>
            <a:ext cx="10813351" cy="384175"/>
          </a:xfrm>
        </p:spPr>
        <p:txBody>
          <a:bodyPr>
            <a:norm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accent2"/>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 and Title Go Here</a:t>
            </a:r>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pPr>
            <a:endParaRPr lang="en-US" sz="2400" dirty="0">
              <a:solidFill>
                <a:srgbClr val="0096D6"/>
              </a:solidFill>
              <a:latin typeface="Arial"/>
            </a:endParaRPr>
          </a:p>
        </p:txBody>
      </p:sp>
      <p:sp>
        <p:nvSpPr>
          <p:cNvPr id="2" name="Title 1"/>
          <p:cNvSpPr>
            <a:spLocks noGrp="1"/>
          </p:cNvSpPr>
          <p:nvPr>
            <p:ph type="ctrTitle" hasCustomPrompt="1"/>
          </p:nvPr>
        </p:nvSpPr>
        <p:spPr>
          <a:xfrm>
            <a:off x="292543" y="649224"/>
            <a:ext cx="10813350" cy="4480560"/>
          </a:xfrm>
        </p:spPr>
        <p:txBody>
          <a:bodyPr/>
          <a:lstStyle>
            <a:lvl1pPr marL="233363" indent="-233363" algn="l" defTabSz="914400" rtl="0" eaLnBrk="1" latinLnBrk="0" hangingPunct="1">
              <a:lnSpc>
                <a:spcPct val="80000"/>
              </a:lnSpc>
              <a:spcBef>
                <a:spcPct val="0"/>
              </a:spcBef>
              <a:buClr>
                <a:schemeClr val="tx1"/>
              </a:buClr>
              <a:buFont typeface="Arial" pitchFamily="34" charset="0"/>
              <a:buChar char="“"/>
              <a:defRPr lang="en-US" sz="6000" b="0" kern="1200" spc="-2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a:t>Presentation Title Goes Here</a:t>
            </a:r>
          </a:p>
        </p:txBody>
      </p:sp>
      <p:sp>
        <p:nvSpPr>
          <p:cNvPr id="49" name="Rectangle 3"/>
          <p:cNvSpPr>
            <a:spLocks noChangeArrowheads="1"/>
          </p:cNvSpPr>
          <p:nvPr/>
        </p:nvSpPr>
        <p:spPr bwMode="hidden">
          <a:xfrm>
            <a:off x="0" y="0"/>
            <a:ext cx="12188825"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pPr>
            <a:endParaRPr lang="en-US" sz="2400" dirty="0">
              <a:solidFill>
                <a:srgbClr val="0096D6"/>
              </a:solidFill>
              <a:latin typeface="Arial"/>
            </a:endParaRPr>
          </a:p>
        </p:txBody>
      </p:sp>
    </p:spTree>
    <p:extLst>
      <p:ext uri="{BB962C8B-B14F-4D97-AF65-F5344CB8AC3E}">
        <p14:creationId xmlns:p14="http://schemas.microsoft.com/office/powerpoint/2010/main" val="23751056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4"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3" name="Rectangle 2"/>
          <p:cNvSpPr/>
          <p:nvPr/>
        </p:nvSpPr>
        <p:spPr>
          <a:xfrm flipV="1">
            <a:off x="289747" y="6355839"/>
            <a:ext cx="11589374" cy="210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4" name="Title 1"/>
          <p:cNvSpPr>
            <a:spLocks noGrp="1"/>
          </p:cNvSpPr>
          <p:nvPr>
            <p:ph type="title" hasCustomPrompt="1"/>
          </p:nvPr>
        </p:nvSpPr>
        <p:spPr>
          <a:xfrm>
            <a:off x="306190" y="1918744"/>
            <a:ext cx="5488498" cy="3020519"/>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20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a:t>Telling Shared Experiences</a:t>
            </a:r>
          </a:p>
        </p:txBody>
      </p:sp>
      <p:sp>
        <p:nvSpPr>
          <p:cNvPr id="9" name="Text Placeholder 3"/>
          <p:cNvSpPr>
            <a:spLocks noGrp="1"/>
          </p:cNvSpPr>
          <p:nvPr>
            <p:ph type="body" sz="quarter" idx="11" hasCustomPrompt="1"/>
          </p:nvPr>
        </p:nvSpPr>
        <p:spPr>
          <a:xfrm>
            <a:off x="6561650" y="310896"/>
            <a:ext cx="5192439" cy="6208776"/>
          </a:xfrm>
        </p:spPr>
        <p:txBody>
          <a:bodyPr anchor="ctr" anchorCtr="0">
            <a:normAutofit/>
          </a:bodyPr>
          <a:lstStyle>
            <a:lvl1pPr>
              <a:defRPr sz="2000" baseline="0">
                <a:solidFill>
                  <a:schemeClr val="tx1"/>
                </a:solidFill>
                <a:latin typeface="+mj-lt"/>
              </a:defRPr>
            </a:lvl1pPr>
            <a:lvl2pPr>
              <a:defRPr sz="2000"/>
            </a:lvl2pPr>
            <a:lvl3pPr>
              <a:defRPr sz="2000"/>
            </a:lvl3pPr>
            <a:lvl4pPr>
              <a:defRPr sz="2000"/>
            </a:lvl4pPr>
            <a:lvl5pPr>
              <a:defRPr sz="2000"/>
            </a:lvl5pPr>
          </a:lstStyle>
          <a:p>
            <a:pPr lvl="0"/>
            <a:r>
              <a:rPr lang="en-US" dirty="0"/>
              <a:t>Tell your story here</a:t>
            </a:r>
          </a:p>
        </p:txBody>
      </p:sp>
      <p:pic>
        <p:nvPicPr>
          <p:cNvPr id="12" name="Picture 11" descr="verticalbar.png"/>
          <p:cNvPicPr>
            <a:picLocks noChangeAspect="1"/>
          </p:cNvPicPr>
          <p:nvPr userDrawn="1"/>
        </p:nvPicPr>
        <p:blipFill>
          <a:blip r:embed="rId2" cstate="screen"/>
          <a:stretch>
            <a:fillRect/>
          </a:stretch>
        </p:blipFill>
        <p:spPr>
          <a:xfrm>
            <a:off x="5921037" y="777667"/>
            <a:ext cx="119061" cy="5287676"/>
          </a:xfrm>
          <a:prstGeom prst="rect">
            <a:avLst/>
          </a:prstGeom>
          <a:noFill/>
          <a:ln>
            <a:noFill/>
          </a:ln>
        </p:spPr>
      </p:pic>
    </p:spTree>
    <p:extLst>
      <p:ext uri="{BB962C8B-B14F-4D97-AF65-F5344CB8AC3E}">
        <p14:creationId xmlns:p14="http://schemas.microsoft.com/office/powerpoint/2010/main" val="1639537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00"/>
                                        <p:tgtEl>
                                          <p:spTgt spid="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100"/>
                                        <p:tgtEl>
                                          <p:spTgt spid="9">
                                            <p:txEl>
                                              <p:pRg st="0" end="0"/>
                                            </p:txEl>
                                          </p:spTgt>
                                        </p:tgtEl>
                                      </p:cBhvr>
                                    </p:animEffect>
                                  </p:childTnLst>
                                </p:cTn>
                              </p:par>
                              <p:par>
                                <p:cTn id="11" presetID="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tmplLst>
          <p:tmpl lvl="1">
            <p:tnLst>
              <p:par>
                <p:cT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100"/>
                        <p:tgtEl>
                          <p:spTgt spid="9"/>
                        </p:tgtEl>
                      </p:cBhvr>
                    </p:animEffect>
                  </p:childTnLst>
                </p:cTn>
              </p:par>
            </p:tnLst>
          </p:tmpl>
        </p:tmplLst>
      </p:bldP>
    </p:bld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15108" y="4279403"/>
            <a:ext cx="6244863" cy="384175"/>
          </a:xfrm>
        </p:spPr>
        <p:txBody>
          <a:bodyPr vert="horz" lIns="91440" tIns="45720" rIns="91440" bIns="45720" rtlCol="0">
            <a:norm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a:t>Presenter Name and Title Go Here</a:t>
            </a:r>
          </a:p>
        </p:txBody>
      </p:sp>
      <p:grpSp>
        <p:nvGrpSpPr>
          <p:cNvPr id="4" name="Group 38"/>
          <p:cNvGrpSpPr/>
          <p:nvPr userDrawn="1"/>
        </p:nvGrpSpPr>
        <p:grpSpPr>
          <a:xfrm>
            <a:off x="454977" y="311158"/>
            <a:ext cx="1210841" cy="480227"/>
            <a:chOff x="609600" y="528537"/>
            <a:chExt cx="1444734" cy="763789"/>
          </a:xfrm>
          <a:gradFill flip="none" rotWithShape="1">
            <a:gsLst>
              <a:gs pos="11000">
                <a:schemeClr val="accent2"/>
              </a:gs>
              <a:gs pos="100000">
                <a:schemeClr val="accent5"/>
              </a:gs>
            </a:gsLst>
            <a:lin ang="2700000" scaled="1"/>
            <a:tileRect/>
          </a:gradFill>
        </p:grpSpPr>
        <p:sp>
          <p:nvSpPr>
            <p:cNvPr id="10" name="Rectangle 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11" name="Freeform 1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12" name="Freeform 1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13" name="Freeform 1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14" name="Freeform 1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15" name="Freeform 1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16" name="Freeform 1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17" name="Freeform 1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18" name="Freeform 1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19" name="Freeform 1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0" name="Freeform 1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1" name="Freeform 2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2" name="Freeform 2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3" name="Freeform 2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gr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pPr>
            <a:endParaRPr lang="en-US" sz="2400" dirty="0">
              <a:solidFill>
                <a:srgbClr val="0096D6"/>
              </a:solidFill>
              <a:latin typeface="Arial"/>
            </a:endParaRPr>
          </a:p>
        </p:txBody>
      </p:sp>
      <p:sp>
        <p:nvSpPr>
          <p:cNvPr id="2" name="Title 1"/>
          <p:cNvSpPr>
            <a:spLocks noGrp="1"/>
          </p:cNvSpPr>
          <p:nvPr>
            <p:ph type="ctrTitle" hasCustomPrompt="1"/>
          </p:nvPr>
        </p:nvSpPr>
        <p:spPr>
          <a:xfrm>
            <a:off x="278192" y="3282700"/>
            <a:ext cx="6281773" cy="1022351"/>
          </a:xfrm>
        </p:spPr>
        <p:txBody>
          <a:bodyPr vert="horz" lIns="82296" tIns="45720" rIns="82296" bIns="45720" rtlCol="0" anchor="b"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6000" b="0" kern="1200" spc="-20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a:t>Demo Title</a:t>
            </a:r>
          </a:p>
        </p:txBody>
      </p:sp>
      <p:sp>
        <p:nvSpPr>
          <p:cNvPr id="49" name="Rectangle 3"/>
          <p:cNvSpPr>
            <a:spLocks noChangeArrowheads="1"/>
          </p:cNvSpPr>
          <p:nvPr/>
        </p:nvSpPr>
        <p:spPr bwMode="hidden">
          <a:xfrm>
            <a:off x="0" y="0"/>
            <a:ext cx="12188825"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pPr>
            <a:endParaRPr lang="en-US" sz="2400" dirty="0">
              <a:solidFill>
                <a:srgbClr val="0096D6"/>
              </a:solidFill>
              <a:latin typeface="Arial"/>
            </a:endParaRPr>
          </a:p>
        </p:txBody>
      </p:sp>
      <p:sp>
        <p:nvSpPr>
          <p:cNvPr id="31" name="Picture Placeholder 30"/>
          <p:cNvSpPr>
            <a:spLocks noGrp="1"/>
          </p:cNvSpPr>
          <p:nvPr>
            <p:ph type="pic" sz="quarter" idx="10" hasCustomPrompt="1"/>
          </p:nvPr>
        </p:nvSpPr>
        <p:spPr>
          <a:xfrm>
            <a:off x="7385251" y="1917702"/>
            <a:ext cx="3567771" cy="2889251"/>
          </a:xfrm>
        </p:spPr>
        <p:txBody>
          <a:bodyPr anchor="ctr" anchorCtr="1"/>
          <a:lstStyle>
            <a:lvl1pPr algn="ctr">
              <a:defRPr>
                <a:latin typeface="+mj-lt"/>
              </a:defRPr>
            </a:lvl1pPr>
          </a:lstStyle>
          <a:p>
            <a:r>
              <a:rPr lang="en-US" dirty="0"/>
              <a:t>Insert photo here</a:t>
            </a:r>
          </a:p>
        </p:txBody>
      </p:sp>
    </p:spTree>
    <p:extLst>
      <p:ext uri="{BB962C8B-B14F-4D97-AF65-F5344CB8AC3E}">
        <p14:creationId xmlns:p14="http://schemas.microsoft.com/office/powerpoint/2010/main" val="3144505839"/>
      </p:ext>
    </p:extLst>
  </p:cSld>
  <p:clrMapOvr>
    <a:masterClrMapping/>
  </p:clrMapOvr>
  <p:transition spd="med">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sp>
        <p:nvSpPr>
          <p:cNvPr id="30" name="Rectangle 29"/>
          <p:cNvSpPr/>
          <p:nvPr/>
        </p:nvSpPr>
        <p:spPr>
          <a:xfrm>
            <a:off x="-16928" y="6141731"/>
            <a:ext cx="12205754" cy="7162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pic>
        <p:nvPicPr>
          <p:cNvPr id="17" name="Picture 2" descr="C:\Documents and Settings\contractor\Desktop\Blue_Green_Gradient.png"/>
          <p:cNvPicPr>
            <a:picLocks noChangeAspect="1" noChangeArrowheads="1"/>
          </p:cNvPicPr>
          <p:nvPr/>
        </p:nvPicPr>
        <p:blipFill>
          <a:blip r:embed="rId2" cstate="screen"/>
          <a:srcRect/>
          <a:stretch>
            <a:fillRect/>
          </a:stretch>
        </p:blipFill>
        <p:spPr bwMode="auto">
          <a:xfrm>
            <a:off x="-16928" y="0"/>
            <a:ext cx="12205754" cy="6858000"/>
          </a:xfrm>
          <a:prstGeom prst="rect">
            <a:avLst/>
          </a:prstGeom>
          <a:noFill/>
        </p:spPr>
      </p:pic>
      <p:sp>
        <p:nvSpPr>
          <p:cNvPr id="9" name="Rounded Rectangle 8"/>
          <p:cNvSpPr/>
          <p:nvPr userDrawn="1"/>
        </p:nvSpPr>
        <p:spPr>
          <a:xfrm>
            <a:off x="2430699" y="-3578088"/>
            <a:ext cx="2305719" cy="1401417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10" name="Rounded Rectangle 9"/>
          <p:cNvSpPr/>
          <p:nvPr userDrawn="1"/>
        </p:nvSpPr>
        <p:spPr>
          <a:xfrm>
            <a:off x="0" y="-645216"/>
            <a:ext cx="2305719" cy="8148431"/>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11" name="Rounded Rectangle 10"/>
          <p:cNvSpPr/>
          <p:nvPr userDrawn="1"/>
        </p:nvSpPr>
        <p:spPr>
          <a:xfrm rot="10800000">
            <a:off x="1351370" y="-645216"/>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12" name="Rounded Rectangle 11"/>
          <p:cNvSpPr/>
          <p:nvPr/>
        </p:nvSpPr>
        <p:spPr>
          <a:xfrm>
            <a:off x="8498613" y="1711191"/>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13" name="Rounded Rectangle 12"/>
          <p:cNvSpPr/>
          <p:nvPr/>
        </p:nvSpPr>
        <p:spPr>
          <a:xfrm>
            <a:off x="10804454" y="834891"/>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14" name="Rounded Rectangle 13"/>
          <p:cNvSpPr/>
          <p:nvPr/>
        </p:nvSpPr>
        <p:spPr>
          <a:xfrm rot="10800000">
            <a:off x="4047043" y="-3377648"/>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2" name="Title 1"/>
          <p:cNvSpPr>
            <a:spLocks noGrp="1"/>
          </p:cNvSpPr>
          <p:nvPr>
            <p:ph type="title"/>
          </p:nvPr>
        </p:nvSpPr>
        <p:spPr>
          <a:xfrm>
            <a:off x="316909" y="484642"/>
            <a:ext cx="11670464" cy="4372131"/>
          </a:xfrm>
        </p:spPr>
        <p:txBody>
          <a:bodyPr anchor="b" anchorCtr="0"/>
          <a:lstStyle>
            <a:lvl1pPr marL="174625" indent="-174625">
              <a:buFont typeface="Arial" pitchFamily="34" charset="0"/>
              <a:buChar char="“"/>
              <a:defRPr sz="5400" spc="-200" baseline="0">
                <a:solidFill>
                  <a:schemeClr val="bg1"/>
                </a:solidFill>
                <a:latin typeface="+mj-lt"/>
              </a:defRPr>
            </a:lvl1pPr>
          </a:lstStyle>
          <a:p>
            <a:r>
              <a:rPr lang="en-US"/>
              <a:t>Click to edit Master title style</a:t>
            </a:r>
            <a:endParaRPr lang="en-US" dirty="0"/>
          </a:p>
        </p:txBody>
      </p:sp>
      <p:sp>
        <p:nvSpPr>
          <p:cNvPr id="28" name="Rectangle 5"/>
          <p:cNvSpPr>
            <a:spLocks noChangeArrowheads="1"/>
          </p:cNvSpPr>
          <p:nvPr/>
        </p:nvSpPr>
        <p:spPr bwMode="ltGray">
          <a:xfrm>
            <a:off x="10347528" y="6584525"/>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fontAlgn="auto">
              <a:spcBef>
                <a:spcPts val="0"/>
              </a:spcBef>
              <a:spcAft>
                <a:spcPts val="0"/>
              </a:spcAft>
            </a:pPr>
            <a:r>
              <a:rPr lang="en-US" sz="600" dirty="0">
                <a:solidFill>
                  <a:srgbClr val="FFFFFF"/>
                </a:solidFill>
                <a:latin typeface="Arial"/>
              </a:rPr>
              <a:t>Cisco Confidential</a:t>
            </a:r>
          </a:p>
        </p:txBody>
      </p:sp>
      <p:sp>
        <p:nvSpPr>
          <p:cNvPr id="29" name="Rectangle 7"/>
          <p:cNvSpPr>
            <a:spLocks noChangeArrowheads="1"/>
          </p:cNvSpPr>
          <p:nvPr/>
        </p:nvSpPr>
        <p:spPr bwMode="ltGray">
          <a:xfrm>
            <a:off x="11529227" y="6580421"/>
            <a:ext cx="347631" cy="175257"/>
          </a:xfrm>
          <a:prstGeom prst="rect">
            <a:avLst/>
          </a:prstGeom>
          <a:noFill/>
          <a:ln w="9525" algn="ctr">
            <a:noFill/>
            <a:miter lim="800000"/>
            <a:headEnd/>
            <a:tailEnd/>
          </a:ln>
          <a:effectLst/>
        </p:spPr>
        <p:txBody>
          <a:bodyPr wrap="squar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FFFFFF"/>
                </a:solidFill>
                <a:latin typeface="Arial"/>
              </a:rPr>
              <a:pPr algn="r" defTabSz="814388" fontAlgn="auto">
                <a:spcBef>
                  <a:spcPts val="0"/>
                </a:spcBef>
                <a:spcAft>
                  <a:spcPts val="0"/>
                </a:spcAft>
              </a:pPr>
              <a:t>‹#›</a:t>
            </a:fld>
            <a:endParaRPr lang="en-US" sz="600" dirty="0">
              <a:solidFill>
                <a:srgbClr val="FFFFFF"/>
              </a:solidFill>
              <a:latin typeface="Arial"/>
            </a:endParaRPr>
          </a:p>
        </p:txBody>
      </p:sp>
      <p:sp>
        <p:nvSpPr>
          <p:cNvPr id="19" name="Rectangle 5"/>
          <p:cNvSpPr>
            <a:spLocks noChangeArrowheads="1"/>
          </p:cNvSpPr>
          <p:nvPr userDrawn="1"/>
        </p:nvSpPr>
        <p:spPr bwMode="ltGray">
          <a:xfrm>
            <a:off x="10347528" y="6584525"/>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fontAlgn="auto">
              <a:spcBef>
                <a:spcPts val="0"/>
              </a:spcBef>
              <a:spcAft>
                <a:spcPts val="0"/>
              </a:spcAft>
            </a:pPr>
            <a:r>
              <a:rPr lang="en-US" sz="600" dirty="0">
                <a:solidFill>
                  <a:srgbClr val="FFFFFF"/>
                </a:solidFill>
                <a:latin typeface="Arial"/>
              </a:rPr>
              <a:t>Cisco Confidential</a:t>
            </a:r>
          </a:p>
        </p:txBody>
      </p:sp>
      <p:sp>
        <p:nvSpPr>
          <p:cNvPr id="20" name="Rectangle 7"/>
          <p:cNvSpPr>
            <a:spLocks noChangeArrowheads="1"/>
          </p:cNvSpPr>
          <p:nvPr userDrawn="1"/>
        </p:nvSpPr>
        <p:spPr bwMode="ltGray">
          <a:xfrm>
            <a:off x="11529227" y="6580421"/>
            <a:ext cx="347631" cy="175257"/>
          </a:xfrm>
          <a:prstGeom prst="rect">
            <a:avLst/>
          </a:prstGeom>
          <a:noFill/>
          <a:ln w="9525" algn="ctr">
            <a:noFill/>
            <a:miter lim="800000"/>
            <a:headEnd/>
            <a:tailEnd/>
          </a:ln>
          <a:effectLst/>
        </p:spPr>
        <p:txBody>
          <a:bodyPr wrap="squar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FFFFFF"/>
                </a:solidFill>
                <a:latin typeface="Arial"/>
              </a:rPr>
              <a:pPr algn="r" defTabSz="814388" fontAlgn="auto">
                <a:spcBef>
                  <a:spcPts val="0"/>
                </a:spcBef>
                <a:spcAft>
                  <a:spcPts val="0"/>
                </a:spcAft>
              </a:pPr>
              <a:t>‹#›</a:t>
            </a:fld>
            <a:endParaRPr lang="en-US" sz="600" dirty="0">
              <a:solidFill>
                <a:srgbClr val="FFFFFF"/>
              </a:solidFill>
              <a:latin typeface="Arial"/>
            </a:endParaRPr>
          </a:p>
        </p:txBody>
      </p:sp>
      <p:sp>
        <p:nvSpPr>
          <p:cNvPr id="7" name="Text Placeholder 4"/>
          <p:cNvSpPr>
            <a:spLocks noGrp="1"/>
          </p:cNvSpPr>
          <p:nvPr>
            <p:ph type="body" sz="quarter" idx="11" hasCustomPrompt="1"/>
          </p:nvPr>
        </p:nvSpPr>
        <p:spPr>
          <a:xfrm>
            <a:off x="572885" y="5358906"/>
            <a:ext cx="11429936" cy="614363"/>
          </a:xfrm>
        </p:spPr>
        <p:txBody>
          <a:bodyPr vert="horz" lIns="91440" tIns="45720" rIns="91440" bIns="45720" rtlCol="0">
            <a:normAutofit/>
          </a:bodyPr>
          <a:lstStyle>
            <a:lvl1pPr marL="0" indent="0">
              <a:buNone/>
              <a:defRPr lang="en-US" sz="2400" kern="1200" dirty="0" smtClean="0">
                <a:solidFill>
                  <a:schemeClr val="bg1"/>
                </a:solidFill>
                <a:latin typeface="+mj-lt"/>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a:t>Source</a:t>
            </a:r>
          </a:p>
        </p:txBody>
      </p:sp>
      <p:sp>
        <p:nvSpPr>
          <p:cNvPr id="21" name="Rectangle 4"/>
          <p:cNvSpPr>
            <a:spLocks noChangeArrowheads="1"/>
          </p:cNvSpPr>
          <p:nvPr userDrawn="1"/>
        </p:nvSpPr>
        <p:spPr bwMode="ltGray">
          <a:xfrm>
            <a:off x="335088" y="6586257"/>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a:solidFill>
                  <a:srgbClr val="FFFFFF"/>
                </a:solidFill>
                <a:latin typeface="Arial"/>
              </a:rPr>
              <a:t>© 2011 Cisco and/or its affiliates. All rights reserved.</a:t>
            </a:r>
          </a:p>
        </p:txBody>
      </p:sp>
    </p:spTree>
    <p:extLst>
      <p:ext uri="{BB962C8B-B14F-4D97-AF65-F5344CB8AC3E}">
        <p14:creationId xmlns:p14="http://schemas.microsoft.com/office/powerpoint/2010/main" val="32585517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9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ppt_x"/>
                                          </p:val>
                                        </p:tav>
                                        <p:tav tm="100000">
                                          <p:val>
                                            <p:strVal val="#ppt_x"/>
                                          </p:val>
                                        </p:tav>
                                      </p:tavLst>
                                    </p:anim>
                                    <p:anim calcmode="lin" valueType="num">
                                      <p:cBhvr additive="base">
                                        <p:cTn id="20" dur="2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100" fill="hold"/>
                                        <p:tgtEl>
                                          <p:spTgt spid="13"/>
                                        </p:tgtEl>
                                        <p:attrNameLst>
                                          <p:attrName>ppt_x</p:attrName>
                                        </p:attrNameLst>
                                      </p:cBhvr>
                                      <p:tavLst>
                                        <p:tav tm="0">
                                          <p:val>
                                            <p:strVal val="#ppt_x"/>
                                          </p:val>
                                        </p:tav>
                                        <p:tav tm="100000">
                                          <p:val>
                                            <p:strVal val="#ppt_x"/>
                                          </p:val>
                                        </p:tav>
                                      </p:tavLst>
                                    </p:anim>
                                    <p:anim calcmode="lin" valueType="num">
                                      <p:cBhvr additive="base">
                                        <p:cTn id="28" dur="1100" fill="hold"/>
                                        <p:tgtEl>
                                          <p:spTgt spid="13"/>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15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7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 grpId="0"/>
      <p:bldP spid="7" grpId="0" build="p">
        <p:tmplLst>
          <p:tmpl lvl="1">
            <p:tnLst>
              <p:par>
                <p:cTn presetID="10" presetClass="entr" presetSubtype="0" fill="hold" nodeType="withEffect">
                  <p:stCondLst>
                    <p:cond delay="2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p:cSld name="single photo with captio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screen"/>
          <a:srcRect/>
          <a:stretch>
            <a:fillRect/>
          </a:stretch>
        </p:blipFill>
        <p:spPr bwMode="auto">
          <a:xfrm>
            <a:off x="-16928" y="0"/>
            <a:ext cx="12205754" cy="6858000"/>
          </a:xfrm>
          <a:prstGeom prst="rect">
            <a:avLst/>
          </a:prstGeom>
          <a:noFill/>
        </p:spPr>
      </p:pic>
      <p:sp>
        <p:nvSpPr>
          <p:cNvPr id="29" name="Rectangle 28"/>
          <p:cNvSpPr/>
          <p:nvPr/>
        </p:nvSpPr>
        <p:spPr>
          <a:xfrm>
            <a:off x="2521843" y="795528"/>
            <a:ext cx="7130463"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23" name="Rectangle 22"/>
          <p:cNvSpPr/>
          <p:nvPr userDrawn="1"/>
        </p:nvSpPr>
        <p:spPr>
          <a:xfrm>
            <a:off x="2521843" y="4794355"/>
            <a:ext cx="7128213"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26" name="Picture Placeholder 25"/>
          <p:cNvSpPr>
            <a:spLocks noGrp="1"/>
          </p:cNvSpPr>
          <p:nvPr>
            <p:ph type="pic" sz="quarter" idx="10" hasCustomPrompt="1"/>
          </p:nvPr>
        </p:nvSpPr>
        <p:spPr>
          <a:xfrm>
            <a:off x="2532994" y="795528"/>
            <a:ext cx="7103800" cy="4005072"/>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a:t>Insert photo here</a:t>
            </a:r>
          </a:p>
        </p:txBody>
      </p:sp>
      <p:sp>
        <p:nvSpPr>
          <p:cNvPr id="11" name="Title 10"/>
          <p:cNvSpPr>
            <a:spLocks noGrp="1"/>
          </p:cNvSpPr>
          <p:nvPr>
            <p:ph type="title"/>
          </p:nvPr>
        </p:nvSpPr>
        <p:spPr>
          <a:xfrm>
            <a:off x="2753780" y="4873439"/>
            <a:ext cx="6763665" cy="838200"/>
          </a:xfrm>
        </p:spPr>
        <p:txBody>
          <a:bodyPr anchor="ctr"/>
          <a:lstStyle>
            <a:lvl1pPr>
              <a:defRPr sz="2600">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994949962"/>
      </p:ext>
    </p:extLst>
  </p:cSld>
  <p:clrMapOvr>
    <a:masterClrMapping/>
  </p:clrMapOvr>
  <p:transition spd="med">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p:cSld name="Small photo_top left">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screen"/>
          <a:srcRect/>
          <a:stretch>
            <a:fillRect/>
          </a:stretch>
        </p:blipFill>
        <p:spPr bwMode="auto">
          <a:xfrm>
            <a:off x="-16928" y="0"/>
            <a:ext cx="12205754" cy="6858000"/>
          </a:xfrm>
          <a:prstGeom prst="rect">
            <a:avLst/>
          </a:prstGeom>
          <a:noFill/>
        </p:spPr>
      </p:pic>
      <p:sp>
        <p:nvSpPr>
          <p:cNvPr id="32" name="Rectangle 31"/>
          <p:cNvSpPr/>
          <p:nvPr/>
        </p:nvSpPr>
        <p:spPr>
          <a:xfrm>
            <a:off x="450987" y="310896"/>
            <a:ext cx="4363599"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26" name="Picture Placeholder 25"/>
          <p:cNvSpPr>
            <a:spLocks noGrp="1"/>
          </p:cNvSpPr>
          <p:nvPr>
            <p:ph type="pic" sz="quarter" idx="10" hasCustomPrompt="1"/>
          </p:nvPr>
        </p:nvSpPr>
        <p:spPr>
          <a:xfrm>
            <a:off x="450987" y="310896"/>
            <a:ext cx="4363599" cy="24597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a:t>Insert photo here</a:t>
            </a:r>
          </a:p>
        </p:txBody>
      </p:sp>
      <p:sp>
        <p:nvSpPr>
          <p:cNvPr id="9" name="Title 8"/>
          <p:cNvSpPr>
            <a:spLocks noGrp="1"/>
          </p:cNvSpPr>
          <p:nvPr>
            <p:ph type="title" hasCustomPrompt="1"/>
          </p:nvPr>
        </p:nvSpPr>
        <p:spPr>
          <a:xfrm>
            <a:off x="306194" y="3429000"/>
            <a:ext cx="9343297" cy="1421928"/>
          </a:xfrm>
        </p:spPr>
        <p:txBody>
          <a:bodyPr anchor="t">
            <a:sp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dirty="0"/>
              <a:t>Large photo </a:t>
            </a:r>
            <a:br>
              <a:rPr lang="en-US" dirty="0"/>
            </a:br>
            <a:r>
              <a:rPr lang="en-US" dirty="0"/>
              <a:t>caption here.</a:t>
            </a:r>
          </a:p>
        </p:txBody>
      </p:sp>
    </p:spTree>
    <p:extLst>
      <p:ext uri="{BB962C8B-B14F-4D97-AF65-F5344CB8AC3E}">
        <p14:creationId xmlns:p14="http://schemas.microsoft.com/office/powerpoint/2010/main" val="765455927"/>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p:nvSpPr>
        <p:spPr>
          <a:xfrm>
            <a:off x="767282" y="2639096"/>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ln>
                <a:solidFill>
                  <a:schemeClr val="bg2"/>
                </a:solidFill>
              </a:ln>
              <a:solidFill>
                <a:schemeClr val="bg2"/>
              </a:solidFill>
              <a:cs typeface="Arial"/>
            </a:endParaRPr>
          </a:p>
        </p:txBody>
      </p:sp>
      <p:sp>
        <p:nvSpPr>
          <p:cNvPr id="15" name="Oval 14"/>
          <p:cNvSpPr/>
          <p:nvPr/>
        </p:nvSpPr>
        <p:spPr>
          <a:xfrm>
            <a:off x="767281" y="1771906"/>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ln>
                <a:solidFill>
                  <a:schemeClr val="bg2"/>
                </a:solidFill>
              </a:ln>
              <a:solidFill>
                <a:schemeClr val="bg2"/>
              </a:solidFill>
              <a:cs typeface="Arial"/>
            </a:endParaRPr>
          </a:p>
        </p:txBody>
      </p:sp>
      <p:sp>
        <p:nvSpPr>
          <p:cNvPr id="22" name="Oval 21"/>
          <p:cNvSpPr/>
          <p:nvPr/>
        </p:nvSpPr>
        <p:spPr>
          <a:xfrm>
            <a:off x="767282" y="3503266"/>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562772" y="1779790"/>
            <a:ext cx="7569692" cy="615103"/>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562773" y="2646086"/>
            <a:ext cx="7569692" cy="615103"/>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562773" y="3503266"/>
            <a:ext cx="7569692" cy="615103"/>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767282" y="1770030"/>
            <a:ext cx="619592" cy="615103"/>
          </a:xfrm>
          <a:prstGeom prst="rect">
            <a:avLst/>
          </a:prstGeom>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767282" y="2639095"/>
            <a:ext cx="619592" cy="615103"/>
          </a:xfrm>
          <a:prstGeom prst="rect">
            <a:avLst/>
          </a:prstGeom>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767283" y="3500662"/>
            <a:ext cx="619592" cy="615103"/>
          </a:xfrm>
          <a:prstGeom prst="rect">
            <a:avLst/>
          </a:prstGeom>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767283" y="4366113"/>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562774" y="4366113"/>
            <a:ext cx="7569692" cy="615103"/>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767285" y="4363509"/>
            <a:ext cx="619592" cy="615103"/>
          </a:xfrm>
          <a:prstGeom prst="rect">
            <a:avLst/>
          </a:prstGeom>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767285" y="5228960"/>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562776" y="5228959"/>
            <a:ext cx="7569692" cy="615103"/>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767286" y="5226355"/>
            <a:ext cx="619592" cy="615103"/>
          </a:xfrm>
          <a:prstGeom prst="rect">
            <a:avLst/>
          </a:prstGeom>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1264532082"/>
      </p:ext>
    </p:extLst>
  </p:cSld>
  <p:clrMapOvr>
    <a:masterClrMapping/>
  </p:clrMapOvr>
  <p:transition spd="slow">
    <p:wip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p:cSld name="Portrait photo_right side">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screen"/>
          <a:srcRect/>
          <a:stretch>
            <a:fillRect/>
          </a:stretch>
        </p:blipFill>
        <p:spPr bwMode="auto">
          <a:xfrm>
            <a:off x="-16928" y="0"/>
            <a:ext cx="12205754" cy="6858000"/>
          </a:xfrm>
          <a:prstGeom prst="rect">
            <a:avLst/>
          </a:prstGeom>
          <a:noFill/>
        </p:spPr>
      </p:pic>
      <p:sp>
        <p:nvSpPr>
          <p:cNvPr id="40" name="Rectangle 39"/>
          <p:cNvSpPr/>
          <p:nvPr/>
        </p:nvSpPr>
        <p:spPr>
          <a:xfrm>
            <a:off x="6655098" y="859536"/>
            <a:ext cx="4838964"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26" name="Picture Placeholder 25"/>
          <p:cNvSpPr>
            <a:spLocks noGrp="1"/>
          </p:cNvSpPr>
          <p:nvPr>
            <p:ph type="pic" sz="quarter" idx="10" hasCustomPrompt="1"/>
          </p:nvPr>
        </p:nvSpPr>
        <p:spPr>
          <a:xfrm>
            <a:off x="6655098" y="859536"/>
            <a:ext cx="4838964"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a:t>Insert photo here</a:t>
            </a:r>
          </a:p>
        </p:txBody>
      </p:sp>
      <p:sp>
        <p:nvSpPr>
          <p:cNvPr id="9" name="Title 8"/>
          <p:cNvSpPr>
            <a:spLocks noGrp="1"/>
          </p:cNvSpPr>
          <p:nvPr>
            <p:ph type="title"/>
          </p:nvPr>
        </p:nvSpPr>
        <p:spPr>
          <a:xfrm>
            <a:off x="306194" y="728983"/>
            <a:ext cx="5798380" cy="535531"/>
          </a:xfrm>
        </p:spPr>
        <p:txBody>
          <a:bodyPr anchor="t">
            <a:spAutoFit/>
          </a:bodyPr>
          <a:lstStyle>
            <a:lvl1pPr>
              <a:defRPr>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3743107"/>
      </p:ext>
    </p:extLst>
  </p:cSld>
  <p:clrMapOvr>
    <a:masterClrMapping/>
  </p:clrMapOvr>
  <p:transition spd="med">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p:cSld name="Multiple phot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screen"/>
          <a:srcRect/>
          <a:stretch>
            <a:fillRect/>
          </a:stretch>
        </p:blipFill>
        <p:spPr bwMode="auto">
          <a:xfrm>
            <a:off x="-16928" y="0"/>
            <a:ext cx="12205754" cy="6858000"/>
          </a:xfrm>
          <a:prstGeom prst="rect">
            <a:avLst/>
          </a:prstGeom>
          <a:noFill/>
        </p:spPr>
      </p:pic>
      <p:sp>
        <p:nvSpPr>
          <p:cNvPr id="48" name="Rectangle 47"/>
          <p:cNvSpPr/>
          <p:nvPr/>
        </p:nvSpPr>
        <p:spPr>
          <a:xfrm>
            <a:off x="4890343" y="311151"/>
            <a:ext cx="4356380"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49" name="Picture Placeholder 25"/>
          <p:cNvSpPr>
            <a:spLocks noGrp="1"/>
          </p:cNvSpPr>
          <p:nvPr>
            <p:ph type="pic" sz="quarter" idx="11" hasCustomPrompt="1"/>
          </p:nvPr>
        </p:nvSpPr>
        <p:spPr>
          <a:xfrm>
            <a:off x="4890722" y="311151"/>
            <a:ext cx="4356013"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a:t>Insert photo here</a:t>
            </a:r>
          </a:p>
        </p:txBody>
      </p:sp>
      <p:sp>
        <p:nvSpPr>
          <p:cNvPr id="29" name="Rectangle 28"/>
          <p:cNvSpPr/>
          <p:nvPr/>
        </p:nvSpPr>
        <p:spPr>
          <a:xfrm>
            <a:off x="446501" y="311151"/>
            <a:ext cx="4343685"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26" name="Picture Placeholder 25"/>
          <p:cNvSpPr>
            <a:spLocks noGrp="1"/>
          </p:cNvSpPr>
          <p:nvPr>
            <p:ph type="pic" sz="quarter" idx="10" hasCustomPrompt="1"/>
          </p:nvPr>
        </p:nvSpPr>
        <p:spPr>
          <a:xfrm>
            <a:off x="427664" y="311151"/>
            <a:ext cx="4362532"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a:t>Insert photo here</a:t>
            </a:r>
          </a:p>
        </p:txBody>
      </p:sp>
      <p:sp>
        <p:nvSpPr>
          <p:cNvPr id="50" name="Rectangle 49"/>
          <p:cNvSpPr/>
          <p:nvPr/>
        </p:nvSpPr>
        <p:spPr>
          <a:xfrm>
            <a:off x="9346885" y="311151"/>
            <a:ext cx="2408138"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51" name="Picture Placeholder 25"/>
          <p:cNvSpPr>
            <a:spLocks noGrp="1"/>
          </p:cNvSpPr>
          <p:nvPr>
            <p:ph type="pic" sz="quarter" idx="12" hasCustomPrompt="1"/>
          </p:nvPr>
        </p:nvSpPr>
        <p:spPr>
          <a:xfrm>
            <a:off x="9346892" y="311151"/>
            <a:ext cx="2408137"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a:t>Insert photo here</a:t>
            </a:r>
          </a:p>
        </p:txBody>
      </p:sp>
      <p:sp>
        <p:nvSpPr>
          <p:cNvPr id="52" name="Rectangle 51"/>
          <p:cNvSpPr/>
          <p:nvPr/>
        </p:nvSpPr>
        <p:spPr>
          <a:xfrm>
            <a:off x="446513" y="3028955"/>
            <a:ext cx="3335085"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53" name="Picture Placeholder 25"/>
          <p:cNvSpPr>
            <a:spLocks noGrp="1"/>
          </p:cNvSpPr>
          <p:nvPr>
            <p:ph type="pic" sz="quarter" idx="13" hasCustomPrompt="1"/>
          </p:nvPr>
        </p:nvSpPr>
        <p:spPr>
          <a:xfrm>
            <a:off x="427656" y="3028955"/>
            <a:ext cx="3353932" cy="345893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a:t>Insert photo here</a:t>
            </a:r>
          </a:p>
        </p:txBody>
      </p:sp>
      <p:sp>
        <p:nvSpPr>
          <p:cNvPr id="54" name="Rectangle 53"/>
          <p:cNvSpPr/>
          <p:nvPr/>
        </p:nvSpPr>
        <p:spPr>
          <a:xfrm>
            <a:off x="3880957" y="3028955"/>
            <a:ext cx="5365768"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55" name="Picture Placeholder 25"/>
          <p:cNvSpPr>
            <a:spLocks noGrp="1"/>
          </p:cNvSpPr>
          <p:nvPr>
            <p:ph type="pic" sz="quarter" idx="14" hasCustomPrompt="1"/>
          </p:nvPr>
        </p:nvSpPr>
        <p:spPr>
          <a:xfrm>
            <a:off x="3876771" y="3028955"/>
            <a:ext cx="5369956" cy="345893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a:t>Insert photo here</a:t>
            </a:r>
          </a:p>
        </p:txBody>
      </p:sp>
      <p:sp>
        <p:nvSpPr>
          <p:cNvPr id="56" name="Rectangle 55"/>
          <p:cNvSpPr/>
          <p:nvPr/>
        </p:nvSpPr>
        <p:spPr>
          <a:xfrm>
            <a:off x="9346885" y="1683669"/>
            <a:ext cx="2408138"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57" name="Picture Placeholder 25"/>
          <p:cNvSpPr>
            <a:spLocks noGrp="1"/>
          </p:cNvSpPr>
          <p:nvPr>
            <p:ph type="pic" sz="quarter" idx="15" hasCustomPrompt="1"/>
          </p:nvPr>
        </p:nvSpPr>
        <p:spPr>
          <a:xfrm>
            <a:off x="9346892" y="1676402"/>
            <a:ext cx="2408137" cy="344941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a:t>Insert photo here</a:t>
            </a:r>
          </a:p>
        </p:txBody>
      </p:sp>
      <p:sp>
        <p:nvSpPr>
          <p:cNvPr id="58" name="Rectangle 57"/>
          <p:cNvSpPr/>
          <p:nvPr/>
        </p:nvSpPr>
        <p:spPr>
          <a:xfrm>
            <a:off x="9346885" y="5182969"/>
            <a:ext cx="2408138"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59" name="Picture Placeholder 25"/>
          <p:cNvSpPr>
            <a:spLocks noGrp="1"/>
          </p:cNvSpPr>
          <p:nvPr>
            <p:ph type="pic" sz="quarter" idx="16" hasCustomPrompt="1"/>
          </p:nvPr>
        </p:nvSpPr>
        <p:spPr>
          <a:xfrm>
            <a:off x="9346892" y="5182969"/>
            <a:ext cx="2408137"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a:t>Insert photo here</a:t>
            </a:r>
          </a:p>
        </p:txBody>
      </p:sp>
    </p:spTree>
    <p:extLst>
      <p:ext uri="{BB962C8B-B14F-4D97-AF65-F5344CB8AC3E}">
        <p14:creationId xmlns:p14="http://schemas.microsoft.com/office/powerpoint/2010/main" val="737873893"/>
      </p:ext>
    </p:extLst>
  </p:cSld>
  <p:clrMapOvr>
    <a:masterClrMapping/>
  </p:clrMapOvr>
  <p:transition spd="med">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p:cSld name="Large photo with bottom bar">
    <p:spTree>
      <p:nvGrpSpPr>
        <p:cNvPr id="1" name=""/>
        <p:cNvGrpSpPr/>
        <p:nvPr/>
      </p:nvGrpSpPr>
      <p:grpSpPr>
        <a:xfrm>
          <a:off x="0" y="0"/>
          <a:ext cx="0" cy="0"/>
          <a:chOff x="0" y="0"/>
          <a:chExt cx="0" cy="0"/>
        </a:xfrm>
      </p:grpSpPr>
      <p:sp>
        <p:nvSpPr>
          <p:cNvPr id="7" name="Rectangle 6"/>
          <p:cNvSpPr/>
          <p:nvPr/>
        </p:nvSpPr>
        <p:spPr>
          <a:xfrm>
            <a:off x="450986" y="310900"/>
            <a:ext cx="11299041" cy="6075391"/>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5" name="Picture Placeholder 4"/>
          <p:cNvSpPr>
            <a:spLocks noGrp="1"/>
          </p:cNvSpPr>
          <p:nvPr>
            <p:ph type="pic" sz="quarter" idx="10" hasCustomPrompt="1"/>
          </p:nvPr>
        </p:nvSpPr>
        <p:spPr>
          <a:xfrm>
            <a:off x="444397" y="310907"/>
            <a:ext cx="11296883" cy="6054185"/>
          </a:xfrm>
          <a:ln>
            <a:solidFill>
              <a:schemeClr val="bg2"/>
            </a:solidFill>
          </a:ln>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r>
              <a:rPr lang="en-US" dirty="0"/>
              <a:t>Photo placeholder</a:t>
            </a:r>
          </a:p>
        </p:txBody>
      </p:sp>
      <p:pic>
        <p:nvPicPr>
          <p:cNvPr id="3" name="Picture 2" descr="bottom bar.jpg"/>
          <p:cNvPicPr>
            <a:picLocks noChangeAspect="1"/>
          </p:cNvPicPr>
          <p:nvPr userDrawn="1"/>
        </p:nvPicPr>
        <p:blipFill>
          <a:blip r:embed="rId2" cstate="screen"/>
          <a:stretch>
            <a:fillRect/>
          </a:stretch>
        </p:blipFill>
        <p:spPr>
          <a:xfrm>
            <a:off x="444384" y="6374862"/>
            <a:ext cx="11300057" cy="171451"/>
          </a:xfrm>
          <a:prstGeom prst="rect">
            <a:avLst/>
          </a:prstGeom>
        </p:spPr>
      </p:pic>
      <p:sp>
        <p:nvSpPr>
          <p:cNvPr id="11" name="Rectangle 5"/>
          <p:cNvSpPr>
            <a:spLocks noChangeArrowheads="1"/>
          </p:cNvSpPr>
          <p:nvPr userDrawn="1"/>
        </p:nvSpPr>
        <p:spPr bwMode="ltGray">
          <a:xfrm>
            <a:off x="10640206" y="6584523"/>
            <a:ext cx="79102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12" name="Rectangle 7"/>
          <p:cNvSpPr>
            <a:spLocks noChangeArrowheads="1"/>
          </p:cNvSpPr>
          <p:nvPr userDrawn="1"/>
        </p:nvSpPr>
        <p:spPr bwMode="ltGray">
          <a:xfrm>
            <a:off x="11616425" y="6580419"/>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sp>
        <p:nvSpPr>
          <p:cNvPr id="8" name="Rectangle 4"/>
          <p:cNvSpPr>
            <a:spLocks noChangeArrowheads="1"/>
          </p:cNvSpPr>
          <p:nvPr userDrawn="1"/>
        </p:nvSpPr>
        <p:spPr bwMode="ltGray">
          <a:xfrm>
            <a:off x="335088" y="6586257"/>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a:solidFill>
                  <a:srgbClr val="C0C0C0"/>
                </a:solidFill>
                <a:latin typeface="Arial"/>
              </a:rPr>
              <a:t>© 2011 Cisco and/or its affiliates. All rights reserved.</a:t>
            </a:r>
          </a:p>
        </p:txBody>
      </p:sp>
    </p:spTree>
    <p:extLst>
      <p:ext uri="{BB962C8B-B14F-4D97-AF65-F5344CB8AC3E}">
        <p14:creationId xmlns:p14="http://schemas.microsoft.com/office/powerpoint/2010/main" val="1960129542"/>
      </p:ext>
    </p:extLst>
  </p:cSld>
  <p:clrMapOvr>
    <a:masterClrMapping/>
  </p:clrMapOvr>
  <p:transition spd="med">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21889" y="-91440"/>
            <a:ext cx="12432602" cy="7040880"/>
          </a:xfrm>
        </p:spPr>
        <p:txBody>
          <a:bodyPr anchor="ctr" anchorCtr="1">
            <a:noAutofit/>
          </a:bodyPr>
          <a:lstStyle>
            <a:lvl1pPr algn="ctr">
              <a:buNone/>
              <a:defRPr>
                <a:latin typeface="+mj-lt"/>
              </a:defRPr>
            </a:lvl1pPr>
          </a:lstStyle>
          <a:p>
            <a:r>
              <a:rPr lang="en-US" dirty="0"/>
              <a:t>Full bleed image placeholder</a:t>
            </a:r>
          </a:p>
        </p:txBody>
      </p:sp>
    </p:spTree>
    <p:extLst>
      <p:ext uri="{BB962C8B-B14F-4D97-AF65-F5344CB8AC3E}">
        <p14:creationId xmlns:p14="http://schemas.microsoft.com/office/powerpoint/2010/main" val="1087822465"/>
      </p:ext>
    </p:extLst>
  </p:cSld>
  <p:clrMapOvr>
    <a:masterClrMapping/>
  </p:clrMapOvr>
  <p:transition spd="med">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p:cSld name="Standard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screen"/>
          <a:srcRect/>
          <a:stretch>
            <a:fillRect/>
          </a:stretch>
        </p:blipFill>
        <p:spPr bwMode="auto">
          <a:xfrm>
            <a:off x="-16928" y="0"/>
            <a:ext cx="12205754" cy="6858000"/>
          </a:xfrm>
          <a:prstGeom prst="rect">
            <a:avLst/>
          </a:prstGeom>
          <a:noFill/>
        </p:spPr>
      </p:pic>
      <p:sp>
        <p:nvSpPr>
          <p:cNvPr id="22" name="Rectangle 21"/>
          <p:cNvSpPr/>
          <p:nvPr userDrawn="1"/>
        </p:nvSpPr>
        <p:spPr>
          <a:xfrm>
            <a:off x="0" y="0"/>
            <a:ext cx="12188825" cy="6858000"/>
          </a:xfrm>
          <a:prstGeom prst="rect">
            <a:avLst/>
          </a:prstGeom>
          <a:blipFill dpi="0" rotWithShape="1">
            <a:blip r:embed="rId3" cstate="screen">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grpSp>
        <p:nvGrpSpPr>
          <p:cNvPr id="2" name="Group 3"/>
          <p:cNvGrpSpPr/>
          <p:nvPr userDrawn="1"/>
        </p:nvGrpSpPr>
        <p:grpSpPr>
          <a:xfrm>
            <a:off x="454980" y="6124579"/>
            <a:ext cx="1049237" cy="416135"/>
            <a:chOff x="609600" y="528537"/>
            <a:chExt cx="1444734" cy="763789"/>
          </a:xfrm>
          <a:solidFill>
            <a:schemeClr val="bg1"/>
          </a:solidFill>
        </p:grpSpPr>
        <p:sp>
          <p:nvSpPr>
            <p:cNvPr id="40" name="Rectangle 3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41" name="Freeform 4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42" name="Freeform 4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43" name="Freeform 4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44" name="Freeform 4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45" name="Freeform 4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46" name="Freeform 4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47" name="Freeform 4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48" name="Freeform 4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49" name="Freeform 4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50" name="Freeform 4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51" name="Freeform 5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52" name="Freeform 5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53" name="Freeform 5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grpSp>
      <p:sp>
        <p:nvSpPr>
          <p:cNvPr id="21" name="Media Placeholder 20"/>
          <p:cNvSpPr>
            <a:spLocks noGrp="1"/>
          </p:cNvSpPr>
          <p:nvPr>
            <p:ph type="media" sz="quarter" idx="10" hasCustomPrompt="1"/>
          </p:nvPr>
        </p:nvSpPr>
        <p:spPr>
          <a:xfrm>
            <a:off x="3792545" y="778669"/>
            <a:ext cx="7959303"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r>
              <a:rPr lang="en-US" dirty="0"/>
              <a:t>Click icon to add video</a:t>
            </a:r>
          </a:p>
        </p:txBody>
      </p:sp>
    </p:spTree>
    <p:extLst>
      <p:ext uri="{BB962C8B-B14F-4D97-AF65-F5344CB8AC3E}">
        <p14:creationId xmlns:p14="http://schemas.microsoft.com/office/powerpoint/2010/main" val="2324464941"/>
      </p:ext>
    </p:extLst>
  </p:cSld>
  <p:clrMapOvr>
    <a:masterClrMapping/>
  </p:clrMapOvr>
  <p:transition spd="med">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p:cSld name="Blank_gradient only">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screen"/>
          <a:srcRect/>
          <a:stretch>
            <a:fillRect/>
          </a:stretch>
        </p:blipFill>
        <p:spPr bwMode="auto">
          <a:xfrm>
            <a:off x="-16928" y="0"/>
            <a:ext cx="12205754" cy="6858000"/>
          </a:xfrm>
          <a:prstGeom prst="rect">
            <a:avLst/>
          </a:prstGeom>
          <a:noFill/>
        </p:spPr>
      </p:pic>
    </p:spTree>
    <p:extLst>
      <p:ext uri="{BB962C8B-B14F-4D97-AF65-F5344CB8AC3E}">
        <p14:creationId xmlns:p14="http://schemas.microsoft.com/office/powerpoint/2010/main" val="2728945583"/>
      </p:ext>
    </p:extLst>
  </p:cSld>
  <p:clrMapOvr>
    <a:masterClrMapping/>
  </p:clrMapOvr>
  <p:transition spd="med">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640206" y="6584523"/>
            <a:ext cx="79102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4" name="Rectangle 7"/>
          <p:cNvSpPr>
            <a:spLocks noChangeArrowheads="1"/>
          </p:cNvSpPr>
          <p:nvPr userDrawn="1"/>
        </p:nvSpPr>
        <p:spPr bwMode="ltGray">
          <a:xfrm>
            <a:off x="11616425" y="6580419"/>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sp>
        <p:nvSpPr>
          <p:cNvPr id="5" name="Rectangle 4"/>
          <p:cNvSpPr>
            <a:spLocks noChangeArrowheads="1"/>
          </p:cNvSpPr>
          <p:nvPr userDrawn="1"/>
        </p:nvSpPr>
        <p:spPr bwMode="ltGray">
          <a:xfrm>
            <a:off x="335088" y="6586257"/>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a:solidFill>
                  <a:srgbClr val="C0C0C0"/>
                </a:solidFill>
                <a:latin typeface="Arial"/>
              </a:rPr>
              <a:t>© 2011 Cisco and/or its affiliates. All rights reserved.</a:t>
            </a:r>
          </a:p>
        </p:txBody>
      </p:sp>
    </p:spTree>
    <p:extLst>
      <p:ext uri="{BB962C8B-B14F-4D97-AF65-F5344CB8AC3E}">
        <p14:creationId xmlns:p14="http://schemas.microsoft.com/office/powerpoint/2010/main" val="1881550238"/>
      </p:ext>
    </p:extLst>
  </p:cSld>
  <p:clrMapOvr>
    <a:masterClrMapping/>
  </p:clrMapOvr>
  <p:transition spd="med">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1_Blank_Title">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640206" y="6584523"/>
            <a:ext cx="79102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4" name="Rectangle 7"/>
          <p:cNvSpPr>
            <a:spLocks noChangeArrowheads="1"/>
          </p:cNvSpPr>
          <p:nvPr userDrawn="1"/>
        </p:nvSpPr>
        <p:spPr bwMode="ltGray">
          <a:xfrm>
            <a:off x="11616425" y="6580419"/>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sp>
        <p:nvSpPr>
          <p:cNvPr id="5" name="Rectangle 4"/>
          <p:cNvSpPr>
            <a:spLocks noChangeArrowheads="1"/>
          </p:cNvSpPr>
          <p:nvPr userDrawn="1"/>
        </p:nvSpPr>
        <p:spPr bwMode="ltGray">
          <a:xfrm>
            <a:off x="335088" y="6586257"/>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a:solidFill>
                  <a:srgbClr val="C0C0C0"/>
                </a:solidFill>
                <a:latin typeface="Arial"/>
              </a:rPr>
              <a:t>© 2011 Cisco and/or its affiliates. All rights reserved.</a:t>
            </a:r>
          </a:p>
        </p:txBody>
      </p:sp>
      <p:sp>
        <p:nvSpPr>
          <p:cNvPr id="6" name="Title 1"/>
          <p:cNvSpPr>
            <a:spLocks noGrp="1"/>
          </p:cNvSpPr>
          <p:nvPr>
            <p:ph type="title"/>
          </p:nvPr>
        </p:nvSpPr>
        <p:spPr>
          <a:xfrm>
            <a:off x="306202" y="432215"/>
            <a:ext cx="11448832" cy="838200"/>
          </a:xfr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179097586"/>
      </p:ext>
    </p:extLst>
  </p:cSld>
  <p:clrMapOvr>
    <a:masterClrMapping/>
  </p:clrMapOvr>
  <p:transition spd="med">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p:cSld name="Closing Slide_gree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screen"/>
          <a:srcRect/>
          <a:stretch>
            <a:fillRect/>
          </a:stretch>
        </p:blipFill>
        <p:spPr bwMode="auto">
          <a:xfrm>
            <a:off x="-16928" y="0"/>
            <a:ext cx="12205754" cy="6858000"/>
          </a:xfrm>
          <a:prstGeom prst="rect">
            <a:avLst/>
          </a:prstGeom>
          <a:noFill/>
        </p:spPr>
      </p:pic>
      <p:sp>
        <p:nvSpPr>
          <p:cNvPr id="20" name="Rectangle 19"/>
          <p:cNvSpPr>
            <a:spLocks noChangeArrowheads="1"/>
          </p:cNvSpPr>
          <p:nvPr/>
        </p:nvSpPr>
        <p:spPr bwMode="black">
          <a:xfrm>
            <a:off x="5830097" y="5844551"/>
            <a:ext cx="55243" cy="157016"/>
          </a:xfrm>
          <a:prstGeom prst="rect">
            <a:avLst/>
          </a:prstGeom>
          <a:solidFill>
            <a:schemeClr val="bg1"/>
          </a:solidFill>
          <a:ln w="9525">
            <a:noFill/>
            <a:miter lim="800000"/>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1" name="Freeform 20"/>
          <p:cNvSpPr>
            <a:spLocks/>
          </p:cNvSpPr>
          <p:nvPr/>
        </p:nvSpPr>
        <p:spPr bwMode="black">
          <a:xfrm>
            <a:off x="6151913" y="5840203"/>
            <a:ext cx="159946"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2" name="Freeform 21"/>
          <p:cNvSpPr>
            <a:spLocks/>
          </p:cNvSpPr>
          <p:nvPr/>
        </p:nvSpPr>
        <p:spPr bwMode="black">
          <a:xfrm>
            <a:off x="5598845" y="5840203"/>
            <a:ext cx="159946"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3" name="Freeform 22"/>
          <p:cNvSpPr>
            <a:spLocks noEditPoints="1"/>
          </p:cNvSpPr>
          <p:nvPr userDrawn="1"/>
        </p:nvSpPr>
        <p:spPr bwMode="black">
          <a:xfrm>
            <a:off x="6369675" y="5840203"/>
            <a:ext cx="219685"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4" name="Freeform 23"/>
          <p:cNvSpPr>
            <a:spLocks/>
          </p:cNvSpPr>
          <p:nvPr/>
        </p:nvSpPr>
        <p:spPr bwMode="black">
          <a:xfrm>
            <a:off x="5956630" y="5840203"/>
            <a:ext cx="143245"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5" name="Freeform 24"/>
          <p:cNvSpPr>
            <a:spLocks/>
          </p:cNvSpPr>
          <p:nvPr/>
        </p:nvSpPr>
        <p:spPr bwMode="black">
          <a:xfrm>
            <a:off x="5489002" y="5654198"/>
            <a:ext cx="52030" cy="8068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6" name="Freeform 25"/>
          <p:cNvSpPr>
            <a:spLocks/>
          </p:cNvSpPr>
          <p:nvPr/>
        </p:nvSpPr>
        <p:spPr bwMode="black">
          <a:xfrm>
            <a:off x="5634816"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7" name="Freeform 26"/>
          <p:cNvSpPr>
            <a:spLocks/>
          </p:cNvSpPr>
          <p:nvPr/>
        </p:nvSpPr>
        <p:spPr bwMode="black">
          <a:xfrm>
            <a:off x="5778062" y="5525698"/>
            <a:ext cx="52030"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8" name="Freeform 27"/>
          <p:cNvSpPr>
            <a:spLocks/>
          </p:cNvSpPr>
          <p:nvPr/>
        </p:nvSpPr>
        <p:spPr bwMode="black">
          <a:xfrm>
            <a:off x="5923876"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9" name="Freeform 28"/>
          <p:cNvSpPr>
            <a:spLocks/>
          </p:cNvSpPr>
          <p:nvPr/>
        </p:nvSpPr>
        <p:spPr bwMode="black">
          <a:xfrm>
            <a:off x="6066483" y="5654198"/>
            <a:ext cx="55243" cy="8068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30" name="Freeform 29"/>
          <p:cNvSpPr>
            <a:spLocks/>
          </p:cNvSpPr>
          <p:nvPr/>
        </p:nvSpPr>
        <p:spPr bwMode="black">
          <a:xfrm>
            <a:off x="6212298"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31" name="Freeform 30"/>
          <p:cNvSpPr>
            <a:spLocks/>
          </p:cNvSpPr>
          <p:nvPr/>
        </p:nvSpPr>
        <p:spPr bwMode="black">
          <a:xfrm>
            <a:off x="6358114" y="5525698"/>
            <a:ext cx="52673"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32" name="Freeform 31"/>
          <p:cNvSpPr>
            <a:spLocks/>
          </p:cNvSpPr>
          <p:nvPr/>
        </p:nvSpPr>
        <p:spPr bwMode="black">
          <a:xfrm>
            <a:off x="6501358"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33" name="Freeform 32"/>
          <p:cNvSpPr>
            <a:spLocks/>
          </p:cNvSpPr>
          <p:nvPr/>
        </p:nvSpPr>
        <p:spPr bwMode="black">
          <a:xfrm>
            <a:off x="6647173" y="5654198"/>
            <a:ext cx="52673" cy="8068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Tree>
    <p:extLst>
      <p:ext uri="{BB962C8B-B14F-4D97-AF65-F5344CB8AC3E}">
        <p14:creationId xmlns:p14="http://schemas.microsoft.com/office/powerpoint/2010/main" val="21730786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childTnLst>
                          </p:cTn>
                        </p:par>
                        <p:par>
                          <p:cTn id="8" fill="hold">
                            <p:stCondLst>
                              <p:cond delay="700"/>
                            </p:stCondLst>
                            <p:childTnLst>
                              <p:par>
                                <p:cTn id="9" presetID="10" presetClass="entr" presetSubtype="0" fill="hold" grpId="1"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00"/>
                                        <p:tgtEl>
                                          <p:spTgt spid="25"/>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700"/>
                                        <p:tgtEl>
                                          <p:spTgt spid="27"/>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700"/>
                                        <p:tgtEl>
                                          <p:spTgt spid="29"/>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700"/>
                                        <p:tgtEl>
                                          <p:spTgt spid="31"/>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700"/>
                                        <p:tgtEl>
                                          <p:spTgt spid="3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700"/>
                                        <p:tgtEl>
                                          <p:spTgt spid="26"/>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700"/>
                                        <p:tgtEl>
                                          <p:spTgt spid="2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700"/>
                                        <p:tgtEl>
                                          <p:spTgt spid="30"/>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700"/>
                                        <p:tgtEl>
                                          <p:spTgt spid="32"/>
                                        </p:tgtEl>
                                      </p:cBhvr>
                                    </p:animEffect>
                                  </p:childTnLst>
                                </p:cTn>
                              </p:par>
                              <p:par>
                                <p:cTn id="36" presetID="42" presetClass="path" presetSubtype="0" accel="50000" decel="50000" fill="hold" grpId="0" nodeType="withEffect">
                                  <p:stCondLst>
                                    <p:cond delay="0"/>
                                  </p:stCondLst>
                                  <p:childTnLst>
                                    <p:animMotion origin="layout" path="M -5.55556E-7 -1.91391E-6 L -5.55556E-7 0.02314 " pathEditMode="relative" rAng="0" ptsTypes="AA">
                                      <p:cBhvr>
                                        <p:cTn id="37" dur="700" spd="-100000" fill="hold"/>
                                        <p:tgtEl>
                                          <p:spTgt spid="25"/>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27"/>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0 -1.91391E-6 L 0 0.02314 " pathEditMode="relative" rAng="0" ptsTypes="AA">
                                      <p:cBhvr>
                                        <p:cTn id="41" dur="700" spd="-100000" fill="hold"/>
                                        <p:tgtEl>
                                          <p:spTgt spid="29"/>
                                        </p:tgtEl>
                                        <p:attrNameLst>
                                          <p:attrName>ppt_x</p:attrName>
                                          <p:attrName>ppt_y</p:attrName>
                                        </p:attrNameLst>
                                      </p:cBhvr>
                                      <p:rCtr x="0" y="12"/>
                                    </p:animMotion>
                                  </p:childTnLst>
                                </p:cTn>
                              </p:par>
                              <p:par>
                                <p:cTn id="42" presetID="42" presetClass="path" presetSubtype="0" accel="50000" decel="50000" fill="hold" grpId="0" nodeType="withEffect">
                                  <p:stCondLst>
                                    <p:cond delay="0"/>
                                  </p:stCondLst>
                                  <p:childTnLst>
                                    <p:animMotion origin="layout" path="M -4.72222E-6 -1.93242E-6 L -4.72222E-6 0.02962 " pathEditMode="relative" rAng="0" ptsTypes="AA">
                                      <p:cBhvr>
                                        <p:cTn id="43" dur="700" spd="-100000" fill="hold"/>
                                        <p:tgtEl>
                                          <p:spTgt spid="31"/>
                                        </p:tgtEl>
                                        <p:attrNameLst>
                                          <p:attrName>ppt_x</p:attrName>
                                          <p:attrName>ppt_y</p:attrName>
                                        </p:attrNameLst>
                                      </p:cBhvr>
                                      <p:rCtr x="0" y="15"/>
                                    </p:animMotion>
                                  </p:childTnLst>
                                </p:cTn>
                              </p:par>
                              <p:par>
                                <p:cTn id="44" presetID="42" presetClass="path" presetSubtype="0" accel="50000" decel="50000" fill="hold" grpId="0" nodeType="withEffect">
                                  <p:stCondLst>
                                    <p:cond delay="0"/>
                                  </p:stCondLst>
                                  <p:childTnLst>
                                    <p:animMotion origin="layout" path="M 4.16667E-6 -1.91391E-6 L 4.16667E-6 0.02314 " pathEditMode="relative" rAng="0" ptsTypes="AA">
                                      <p:cBhvr>
                                        <p:cTn id="45" dur="700" spd="-100000" fill="hold"/>
                                        <p:tgtEl>
                                          <p:spTgt spid="33"/>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2.77778E-7 2.36056E-6 L 2.77778E-7 -0.02338 " pathEditMode="relative" rAng="0" ptsTypes="AA">
                                      <p:cBhvr>
                                        <p:cTn id="47" dur="700" spd="-100000" fill="hold"/>
                                        <p:tgtEl>
                                          <p:spTgt spid="26"/>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8.33333E-7 2.36056E-6 L -8.33333E-7 -0.02338 " pathEditMode="relative" rAng="0" ptsTypes="AA">
                                      <p:cBhvr>
                                        <p:cTn id="49" dur="700" spd="-100000" fill="hold"/>
                                        <p:tgtEl>
                                          <p:spTgt spid="28"/>
                                        </p:tgtEl>
                                        <p:attrNameLst>
                                          <p:attrName>ppt_x</p:attrName>
                                          <p:attrName>ppt_y</p:attrName>
                                        </p:attrNameLst>
                                      </p:cBhvr>
                                      <p:rCtr x="0" y="-12"/>
                                    </p:animMotion>
                                  </p:childTnLst>
                                </p:cTn>
                              </p:par>
                              <p:par>
                                <p:cTn id="50" presetID="64" presetClass="path" presetSubtype="0" accel="50000" decel="50000" fill="hold" grpId="0" nodeType="withEffect">
                                  <p:stCondLst>
                                    <p:cond delay="0"/>
                                  </p:stCondLst>
                                  <p:childTnLst>
                                    <p:animMotion origin="layout" path="M 4.44444E-6 2.36056E-6 L 4.44444E-6 -0.02338 " pathEditMode="relative" rAng="0" ptsTypes="AA">
                                      <p:cBhvr>
                                        <p:cTn id="51" dur="700" spd="-100000" fill="hold"/>
                                        <p:tgtEl>
                                          <p:spTgt spid="30"/>
                                        </p:tgtEl>
                                        <p:attrNameLst>
                                          <p:attrName>ppt_x</p:attrName>
                                          <p:attrName>ppt_y</p:attrName>
                                        </p:attrNameLst>
                                      </p:cBhvr>
                                      <p:rCtr x="0" y="-12"/>
                                    </p:animMotion>
                                  </p:childTnLst>
                                </p:cTn>
                              </p:par>
                              <p:par>
                                <p:cTn id="52" presetID="64" presetClass="path" presetSubtype="0" accel="50000" decel="50000" fill="hold" grpId="0" nodeType="withEffect">
                                  <p:stCondLst>
                                    <p:cond delay="0"/>
                                  </p:stCondLst>
                                  <p:childTnLst>
                                    <p:animMotion origin="layout" path="M 3.33333E-6 2.36056E-6 L 3.33333E-6 -0.02338 " pathEditMode="relative" rAng="0" ptsTypes="AA">
                                      <p:cBhvr>
                                        <p:cTn id="53" dur="700" spd="-100000" fill="hold"/>
                                        <p:tgtEl>
                                          <p:spTgt spid="32"/>
                                        </p:tgtEl>
                                        <p:attrNameLst>
                                          <p:attrName>ppt_x</p:attrName>
                                          <p:attrName>ppt_y</p:attrName>
                                        </p:attrNameLst>
                                      </p:cBhvr>
                                      <p:rCtr x="0" y="-12"/>
                                    </p:animMotion>
                                  </p:childTnLst>
                                </p:cTn>
                              </p:par>
                            </p:childTnLst>
                          </p:cTn>
                        </p:par>
                        <p:par>
                          <p:cTn id="54" fill="hold">
                            <p:stCondLst>
                              <p:cond delay="140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700"/>
                                        <p:tgtEl>
                                          <p:spTgt spid="22"/>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700"/>
                                        <p:tgtEl>
                                          <p:spTgt spid="20"/>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700"/>
                                        <p:tgtEl>
                                          <p:spTgt spid="24"/>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700"/>
                                        <p:tgtEl>
                                          <p:spTgt spid="21"/>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p:cSld name="Closing Slide-green thank you">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screen"/>
          <a:srcRect/>
          <a:stretch>
            <a:fillRect/>
          </a:stretch>
        </p:blipFill>
        <p:spPr bwMode="auto">
          <a:xfrm>
            <a:off x="-16928" y="0"/>
            <a:ext cx="12205754" cy="6858000"/>
          </a:xfrm>
          <a:prstGeom prst="rect">
            <a:avLst/>
          </a:prstGeom>
          <a:noFill/>
        </p:spPr>
      </p:pic>
      <p:sp>
        <p:nvSpPr>
          <p:cNvPr id="20" name="Rectangle 19"/>
          <p:cNvSpPr>
            <a:spLocks noChangeArrowheads="1"/>
          </p:cNvSpPr>
          <p:nvPr userDrawn="1"/>
        </p:nvSpPr>
        <p:spPr bwMode="black">
          <a:xfrm>
            <a:off x="8415126" y="3708610"/>
            <a:ext cx="155448" cy="441827"/>
          </a:xfrm>
          <a:prstGeom prst="rect">
            <a:avLst/>
          </a:prstGeom>
          <a:solidFill>
            <a:schemeClr val="bg1"/>
          </a:solidFill>
          <a:ln w="9525">
            <a:noFill/>
            <a:miter lim="800000"/>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1" name="Freeform 20"/>
          <p:cNvSpPr>
            <a:spLocks/>
          </p:cNvSpPr>
          <p:nvPr/>
        </p:nvSpPr>
        <p:spPr bwMode="black">
          <a:xfrm>
            <a:off x="9320696" y="3697607"/>
            <a:ext cx="45007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2" name="Freeform 21"/>
          <p:cNvSpPr>
            <a:spLocks/>
          </p:cNvSpPr>
          <p:nvPr/>
        </p:nvSpPr>
        <p:spPr bwMode="black">
          <a:xfrm>
            <a:off x="7764422" y="3697607"/>
            <a:ext cx="45007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3" name="Freeform 22"/>
          <p:cNvSpPr>
            <a:spLocks noEditPoints="1"/>
          </p:cNvSpPr>
          <p:nvPr/>
        </p:nvSpPr>
        <p:spPr bwMode="black">
          <a:xfrm>
            <a:off x="9933445" y="3697607"/>
            <a:ext cx="618172"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4" name="Freeform 23"/>
          <p:cNvSpPr>
            <a:spLocks/>
          </p:cNvSpPr>
          <p:nvPr/>
        </p:nvSpPr>
        <p:spPr bwMode="black">
          <a:xfrm>
            <a:off x="8771209" y="3697607"/>
            <a:ext cx="403078"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5" name="Freeform 24"/>
          <p:cNvSpPr>
            <a:spLocks/>
          </p:cNvSpPr>
          <p:nvPr/>
        </p:nvSpPr>
        <p:spPr bwMode="black">
          <a:xfrm>
            <a:off x="7455344" y="3082440"/>
            <a:ext cx="146409"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6" name="Freeform 25"/>
          <p:cNvSpPr>
            <a:spLocks/>
          </p:cNvSpPr>
          <p:nvPr/>
        </p:nvSpPr>
        <p:spPr bwMode="black">
          <a:xfrm>
            <a:off x="7865641" y="2930190"/>
            <a:ext cx="146409"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7" name="Freeform 26"/>
          <p:cNvSpPr>
            <a:spLocks/>
          </p:cNvSpPr>
          <p:nvPr/>
        </p:nvSpPr>
        <p:spPr bwMode="black">
          <a:xfrm>
            <a:off x="8268731" y="2720834"/>
            <a:ext cx="146409"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8" name="Freeform 27"/>
          <p:cNvSpPr>
            <a:spLocks/>
          </p:cNvSpPr>
          <p:nvPr/>
        </p:nvSpPr>
        <p:spPr bwMode="black">
          <a:xfrm>
            <a:off x="8679032" y="2930183"/>
            <a:ext cx="146409"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29" name="Freeform 28"/>
          <p:cNvSpPr>
            <a:spLocks/>
          </p:cNvSpPr>
          <p:nvPr/>
        </p:nvSpPr>
        <p:spPr bwMode="black">
          <a:xfrm>
            <a:off x="9080293" y="3082451"/>
            <a:ext cx="155448"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30" name="Freeform 29"/>
          <p:cNvSpPr>
            <a:spLocks/>
          </p:cNvSpPr>
          <p:nvPr/>
        </p:nvSpPr>
        <p:spPr bwMode="black">
          <a:xfrm>
            <a:off x="9490615" y="2930182"/>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31" name="Freeform 30"/>
          <p:cNvSpPr>
            <a:spLocks/>
          </p:cNvSpPr>
          <p:nvPr/>
        </p:nvSpPr>
        <p:spPr bwMode="black">
          <a:xfrm>
            <a:off x="9900924" y="2720827"/>
            <a:ext cx="148216" cy="69876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32" name="Freeform 31"/>
          <p:cNvSpPr>
            <a:spLocks/>
          </p:cNvSpPr>
          <p:nvPr/>
        </p:nvSpPr>
        <p:spPr bwMode="black">
          <a:xfrm>
            <a:off x="10303998" y="2930182"/>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33" name="Freeform 32"/>
          <p:cNvSpPr>
            <a:spLocks/>
          </p:cNvSpPr>
          <p:nvPr/>
        </p:nvSpPr>
        <p:spPr bwMode="black">
          <a:xfrm>
            <a:off x="10714306" y="3082451"/>
            <a:ext cx="148216"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34" name="TextBox 33"/>
          <p:cNvSpPr txBox="1"/>
          <p:nvPr userDrawn="1"/>
        </p:nvSpPr>
        <p:spPr>
          <a:xfrm>
            <a:off x="859364" y="3060499"/>
            <a:ext cx="2467342" cy="646331"/>
          </a:xfrm>
          <a:prstGeom prst="rect">
            <a:avLst/>
          </a:prstGeom>
          <a:noFill/>
        </p:spPr>
        <p:txBody>
          <a:bodyPr wrap="none" rtlCol="0">
            <a:spAutoFit/>
          </a:bodyPr>
          <a:lstStyle/>
          <a:p>
            <a:pPr fontAlgn="auto">
              <a:spcBef>
                <a:spcPts val="0"/>
              </a:spcBef>
              <a:spcAft>
                <a:spcPts val="0"/>
              </a:spcAft>
            </a:pPr>
            <a:r>
              <a:rPr lang="en-US" sz="3600" dirty="0">
                <a:solidFill>
                  <a:srgbClr val="FFFFFF"/>
                </a:solidFill>
                <a:latin typeface="Arial"/>
              </a:rPr>
              <a:t>Thank you.</a:t>
            </a:r>
          </a:p>
        </p:txBody>
      </p:sp>
    </p:spTree>
    <p:extLst>
      <p:ext uri="{BB962C8B-B14F-4D97-AF65-F5344CB8AC3E}">
        <p14:creationId xmlns:p14="http://schemas.microsoft.com/office/powerpoint/2010/main" val="39526520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childTnLst>
                          </p:cTn>
                        </p:par>
                        <p:par>
                          <p:cTn id="12" fill="hold">
                            <p:stCondLst>
                              <p:cond delay="2200"/>
                            </p:stCondLst>
                            <p:childTnLst>
                              <p:par>
                                <p:cTn id="13" presetID="10" presetClass="entr" presetSubtype="0" fill="hold" grpId="1"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700"/>
                                        <p:tgtEl>
                                          <p:spTgt spid="25"/>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700"/>
                                        <p:tgtEl>
                                          <p:spTgt spid="26"/>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700"/>
                                        <p:tgtEl>
                                          <p:spTgt spid="27"/>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700"/>
                                        <p:tgtEl>
                                          <p:spTgt spid="28"/>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700"/>
                                        <p:tgtEl>
                                          <p:spTgt spid="29"/>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700"/>
                                        <p:tgtEl>
                                          <p:spTgt spid="30"/>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700"/>
                                        <p:tgtEl>
                                          <p:spTgt spid="31"/>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700"/>
                                        <p:tgtEl>
                                          <p:spTgt spid="32"/>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700"/>
                                        <p:tgtEl>
                                          <p:spTgt spid="33"/>
                                        </p:tgtEl>
                                      </p:cBhvr>
                                    </p:animEffect>
                                  </p:childTnLst>
                                </p:cTn>
                              </p:par>
                              <p:par>
                                <p:cTn id="40" presetID="42" presetClass="path" presetSubtype="0" accel="50000" decel="50000" fill="hold" grpId="0" nodeType="withEffect">
                                  <p:stCondLst>
                                    <p:cond delay="0"/>
                                  </p:stCondLst>
                                  <p:childTnLst>
                                    <p:animMotion origin="layout" path="M -4.72222E-6 3.7037E-7 L -4.72222E-6 0.09143 " pathEditMode="relative" rAng="0" ptsTypes="AA">
                                      <p:cBhvr>
                                        <p:cTn id="41" dur="700" spd="-100000" fill="hold"/>
                                        <p:tgtEl>
                                          <p:spTgt spid="25"/>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5E-6 3.7037E-6 L 5E-6 0.11157 " pathEditMode="relative" rAng="0" ptsTypes="AA">
                                      <p:cBhvr>
                                        <p:cTn id="43" dur="700" spd="-100000" fill="hold"/>
                                        <p:tgtEl>
                                          <p:spTgt spid="27"/>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4.72222E-6 4.81481E-6 L 4.72222E-6 0.09143 " pathEditMode="relative" rAng="0" ptsTypes="AA">
                                      <p:cBhvr>
                                        <p:cTn id="45" dur="700" spd="-100000" fill="hold"/>
                                        <p:tgtEl>
                                          <p:spTgt spid="29"/>
                                        </p:tgtEl>
                                        <p:attrNameLst>
                                          <p:attrName>ppt_x</p:attrName>
                                          <p:attrName>ppt_y</p:attrName>
                                        </p:attrNameLst>
                                      </p:cBhvr>
                                      <p:rCtr x="0" y="46"/>
                                    </p:animMotion>
                                  </p:childTnLst>
                                </p:cTn>
                              </p:par>
                              <p:par>
                                <p:cTn id="46" presetID="42" presetClass="path" presetSubtype="0" accel="50000" decel="50000" fill="hold" grpId="0" nodeType="withEffect">
                                  <p:stCondLst>
                                    <p:cond delay="0"/>
                                  </p:stCondLst>
                                  <p:childTnLst>
                                    <p:animMotion origin="layout" path="M -2.77778E-6 3.7037E-6 L -2.77778E-6 0.11157 " pathEditMode="relative" rAng="0" ptsTypes="AA">
                                      <p:cBhvr>
                                        <p:cTn id="47" dur="700" spd="-100000" fill="hold"/>
                                        <p:tgtEl>
                                          <p:spTgt spid="31"/>
                                        </p:tgtEl>
                                        <p:attrNameLst>
                                          <p:attrName>ppt_x</p:attrName>
                                          <p:attrName>ppt_y</p:attrName>
                                        </p:attrNameLst>
                                      </p:cBhvr>
                                      <p:rCtr x="0" y="56"/>
                                    </p:animMotion>
                                  </p:childTnLst>
                                </p:cTn>
                              </p:par>
                              <p:par>
                                <p:cTn id="48" presetID="42" presetClass="path" presetSubtype="0" accel="50000" decel="50000" fill="hold" grpId="0" nodeType="withEffect">
                                  <p:stCondLst>
                                    <p:cond delay="0"/>
                                  </p:stCondLst>
                                  <p:childTnLst>
                                    <p:animMotion origin="layout" path="M 5.55556E-7 4.81481E-6 L 5.55556E-7 0.09143 " pathEditMode="relative" rAng="0" ptsTypes="AA">
                                      <p:cBhvr>
                                        <p:cTn id="49" dur="700" spd="-100000" fill="hold"/>
                                        <p:tgtEl>
                                          <p:spTgt spid="33"/>
                                        </p:tgtEl>
                                        <p:attrNameLst>
                                          <p:attrName>ppt_x</p:attrName>
                                          <p:attrName>ppt_y</p:attrName>
                                        </p:attrNameLst>
                                      </p:cBhvr>
                                      <p:rCtr x="0" y="46"/>
                                    </p:animMotion>
                                  </p:childTnLst>
                                </p:cTn>
                              </p:par>
                              <p:par>
                                <p:cTn id="50" presetID="64" presetClass="path" presetSubtype="0" accel="50000" decel="50000" fill="hold" grpId="0" nodeType="withEffect">
                                  <p:stCondLst>
                                    <p:cond delay="0"/>
                                  </p:stCondLst>
                                  <p:childTnLst>
                                    <p:animMotion origin="layout" path="M 4.72222E-6 3.33333E-6 L 4.72222E-6 -0.10764 " pathEditMode="relative" rAng="0" ptsTypes="AA">
                                      <p:cBhvr>
                                        <p:cTn id="51" dur="700" spd="-100000" fill="hold"/>
                                        <p:tgtEl>
                                          <p:spTgt spid="26"/>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4.44444E-6 3.33333E-6 L 4.44444E-6 -0.10764 " pathEditMode="relative" rAng="0" ptsTypes="AA">
                                      <p:cBhvr>
                                        <p:cTn id="53" dur="700" spd="-100000" fill="hold"/>
                                        <p:tgtEl>
                                          <p:spTgt spid="28"/>
                                        </p:tgtEl>
                                        <p:attrNameLst>
                                          <p:attrName>ppt_x</p:attrName>
                                          <p:attrName>ppt_y</p:attrName>
                                        </p:attrNameLst>
                                      </p:cBhvr>
                                      <p:rCtr x="0" y="-54"/>
                                    </p:animMotion>
                                  </p:childTnLst>
                                </p:cTn>
                              </p:par>
                              <p:par>
                                <p:cTn id="54" presetID="64" presetClass="path" presetSubtype="0" accel="50000" decel="50000" fill="hold" grpId="0" nodeType="withEffect">
                                  <p:stCondLst>
                                    <p:cond delay="0"/>
                                  </p:stCondLst>
                                  <p:childTnLst>
                                    <p:animMotion origin="layout" path="M -2.22222E-6 3.33333E-6 L -2.22222E-6 -0.10764 " pathEditMode="relative" rAng="0" ptsTypes="AA">
                                      <p:cBhvr>
                                        <p:cTn id="55" dur="700" spd="-100000" fill="hold"/>
                                        <p:tgtEl>
                                          <p:spTgt spid="30"/>
                                        </p:tgtEl>
                                        <p:attrNameLst>
                                          <p:attrName>ppt_x</p:attrName>
                                          <p:attrName>ppt_y</p:attrName>
                                        </p:attrNameLst>
                                      </p:cBhvr>
                                      <p:rCtr x="0" y="-54"/>
                                    </p:animMotion>
                                  </p:childTnLst>
                                </p:cTn>
                              </p:par>
                              <p:par>
                                <p:cTn id="56" presetID="64" presetClass="path" presetSubtype="0" accel="50000" decel="50000" fill="hold" grpId="0" nodeType="withEffect">
                                  <p:stCondLst>
                                    <p:cond delay="0"/>
                                  </p:stCondLst>
                                  <p:childTnLst>
                                    <p:animMotion origin="layout" path="M 1.11111E-6 3.33333E-6 L 1.11111E-6 -0.10764 " pathEditMode="relative" rAng="0" ptsTypes="AA">
                                      <p:cBhvr>
                                        <p:cTn id="57" dur="700" spd="-100000" fill="hold"/>
                                        <p:tgtEl>
                                          <p:spTgt spid="32"/>
                                        </p:tgtEl>
                                        <p:attrNameLst>
                                          <p:attrName>ppt_x</p:attrName>
                                          <p:attrName>ppt_y</p:attrName>
                                        </p:attrNameLst>
                                      </p:cBhvr>
                                      <p:rCtr x="0" y="-54"/>
                                    </p:animMotion>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700"/>
                                        <p:tgtEl>
                                          <p:spTgt spid="22"/>
                                        </p:tgtEl>
                                      </p:cBhvr>
                                    </p:animEffect>
                                  </p:childTnLst>
                                </p:cTn>
                              </p:par>
                              <p:par>
                                <p:cTn id="62" presetID="10" presetClass="entr" presetSubtype="0" fill="hold" grpId="0" nodeType="withEffect">
                                  <p:stCondLst>
                                    <p:cond delay="10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00"/>
                                        <p:tgtEl>
                                          <p:spTgt spid="20"/>
                                        </p:tgtEl>
                                      </p:cBhvr>
                                    </p:animEffect>
                                  </p:childTnLst>
                                </p:cTn>
                              </p:par>
                              <p:par>
                                <p:cTn id="65" presetID="10" presetClass="entr" presetSubtype="0" fill="hold" grpId="0" nodeType="withEffect">
                                  <p:stCondLst>
                                    <p:cond delay="20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700"/>
                                        <p:tgtEl>
                                          <p:spTgt spid="24"/>
                                        </p:tgtEl>
                                      </p:cBhvr>
                                    </p:animEffect>
                                  </p:childTnLst>
                                </p:cTn>
                              </p:par>
                              <p:par>
                                <p:cTn id="68" presetID="10" presetClass="entr" presetSubtype="0" fill="hold" grpId="0" nodeType="withEffect">
                                  <p:stCondLst>
                                    <p:cond delay="30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700"/>
                                        <p:tgtEl>
                                          <p:spTgt spid="21"/>
                                        </p:tgtEl>
                                      </p:cBhvr>
                                    </p:animEffect>
                                  </p:childTnLst>
                                </p:cTn>
                              </p:par>
                              <p:par>
                                <p:cTn id="71" presetID="10" presetClass="entr" presetSubtype="0" fill="hold" grpId="0" nodeType="withEffect">
                                  <p:stCondLst>
                                    <p:cond delay="40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7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p:nvSpPr>
        <p:spPr>
          <a:xfrm>
            <a:off x="767282" y="2639096"/>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15" name="Oval 14"/>
          <p:cNvSpPr/>
          <p:nvPr/>
        </p:nvSpPr>
        <p:spPr>
          <a:xfrm>
            <a:off x="767281" y="1771906"/>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22" name="Oval 21"/>
          <p:cNvSpPr/>
          <p:nvPr/>
        </p:nvSpPr>
        <p:spPr>
          <a:xfrm>
            <a:off x="767282" y="3503266"/>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562771" y="1779790"/>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562773" y="2646086"/>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562773" y="3503266"/>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767282" y="1770030"/>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767282" y="2639095"/>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767283" y="3500662"/>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767283" y="4366113"/>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562774" y="4366113"/>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767285" y="4363509"/>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767285" y="5228960"/>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562775" y="5228959"/>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767286" y="5226355"/>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20" name="Oval 19"/>
          <p:cNvSpPr/>
          <p:nvPr/>
        </p:nvSpPr>
        <p:spPr>
          <a:xfrm>
            <a:off x="5884569" y="2644117"/>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21" name="Oval 20"/>
          <p:cNvSpPr/>
          <p:nvPr/>
        </p:nvSpPr>
        <p:spPr>
          <a:xfrm>
            <a:off x="5884568" y="1776929"/>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23" name="Oval 22"/>
          <p:cNvSpPr/>
          <p:nvPr/>
        </p:nvSpPr>
        <p:spPr>
          <a:xfrm>
            <a:off x="5884569" y="3508286"/>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30" name="Text Placeholder 17"/>
          <p:cNvSpPr>
            <a:spLocks noGrp="1"/>
          </p:cNvSpPr>
          <p:nvPr>
            <p:ph type="body" sz="quarter" idx="23"/>
          </p:nvPr>
        </p:nvSpPr>
        <p:spPr>
          <a:xfrm>
            <a:off x="6680059" y="1784813"/>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1" name="Text Placeholder 17"/>
          <p:cNvSpPr>
            <a:spLocks noGrp="1"/>
          </p:cNvSpPr>
          <p:nvPr>
            <p:ph type="body" sz="quarter" idx="24"/>
          </p:nvPr>
        </p:nvSpPr>
        <p:spPr>
          <a:xfrm>
            <a:off x="6680060" y="2651107"/>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2" name="Text Placeholder 17"/>
          <p:cNvSpPr>
            <a:spLocks noGrp="1"/>
          </p:cNvSpPr>
          <p:nvPr>
            <p:ph type="body" sz="quarter" idx="25"/>
          </p:nvPr>
        </p:nvSpPr>
        <p:spPr>
          <a:xfrm>
            <a:off x="6680060" y="3508287"/>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3" name="Text Placeholder 17"/>
          <p:cNvSpPr>
            <a:spLocks noGrp="1"/>
          </p:cNvSpPr>
          <p:nvPr>
            <p:ph type="body" sz="quarter" idx="26" hasCustomPrompt="1"/>
          </p:nvPr>
        </p:nvSpPr>
        <p:spPr>
          <a:xfrm>
            <a:off x="5884569" y="1775053"/>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34" name="Text Placeholder 17"/>
          <p:cNvSpPr>
            <a:spLocks noGrp="1"/>
          </p:cNvSpPr>
          <p:nvPr>
            <p:ph type="body" sz="quarter" idx="27" hasCustomPrompt="1"/>
          </p:nvPr>
        </p:nvSpPr>
        <p:spPr>
          <a:xfrm>
            <a:off x="5884569" y="2644117"/>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35" name="Text Placeholder 17"/>
          <p:cNvSpPr>
            <a:spLocks noGrp="1"/>
          </p:cNvSpPr>
          <p:nvPr>
            <p:ph type="body" sz="quarter" idx="28" hasCustomPrompt="1"/>
          </p:nvPr>
        </p:nvSpPr>
        <p:spPr>
          <a:xfrm>
            <a:off x="5884570" y="3505681"/>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36" name="Oval 35"/>
          <p:cNvSpPr/>
          <p:nvPr/>
        </p:nvSpPr>
        <p:spPr>
          <a:xfrm>
            <a:off x="5884570" y="4371134"/>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37" name="Text Placeholder 17"/>
          <p:cNvSpPr>
            <a:spLocks noGrp="1"/>
          </p:cNvSpPr>
          <p:nvPr>
            <p:ph type="body" sz="quarter" idx="29"/>
          </p:nvPr>
        </p:nvSpPr>
        <p:spPr>
          <a:xfrm>
            <a:off x="6680061" y="4371134"/>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8" name="Text Placeholder 17"/>
          <p:cNvSpPr>
            <a:spLocks noGrp="1"/>
          </p:cNvSpPr>
          <p:nvPr>
            <p:ph type="body" sz="quarter" idx="30" hasCustomPrompt="1"/>
          </p:nvPr>
        </p:nvSpPr>
        <p:spPr>
          <a:xfrm>
            <a:off x="5884572" y="4368530"/>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39" name="Oval 38"/>
          <p:cNvSpPr/>
          <p:nvPr/>
        </p:nvSpPr>
        <p:spPr>
          <a:xfrm>
            <a:off x="5884572" y="5233981"/>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40" name="Text Placeholder 17"/>
          <p:cNvSpPr>
            <a:spLocks noGrp="1"/>
          </p:cNvSpPr>
          <p:nvPr>
            <p:ph type="body" sz="quarter" idx="31"/>
          </p:nvPr>
        </p:nvSpPr>
        <p:spPr>
          <a:xfrm>
            <a:off x="6680063" y="5233981"/>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1" name="Text Placeholder 17"/>
          <p:cNvSpPr>
            <a:spLocks noGrp="1"/>
          </p:cNvSpPr>
          <p:nvPr>
            <p:ph type="body" sz="quarter" idx="32" hasCustomPrompt="1"/>
          </p:nvPr>
        </p:nvSpPr>
        <p:spPr>
          <a:xfrm>
            <a:off x="5884573" y="5231377"/>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1492531462"/>
      </p:ext>
    </p:extLst>
  </p:cSld>
  <p:clrMapOvr>
    <a:masterClrMapping/>
  </p:clrMapOvr>
  <p:transition spd="slow">
    <p:wip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p:cSld name="Closing Slide-red">
    <p:spTree>
      <p:nvGrpSpPr>
        <p:cNvPr id="1" name=""/>
        <p:cNvGrpSpPr/>
        <p:nvPr/>
      </p:nvGrpSpPr>
      <p:grpSpPr>
        <a:xfrm>
          <a:off x="0" y="0"/>
          <a:ext cx="0" cy="0"/>
          <a:chOff x="0" y="0"/>
          <a:chExt cx="0" cy="0"/>
        </a:xfrm>
      </p:grpSpPr>
      <p:pic>
        <p:nvPicPr>
          <p:cNvPr id="20" name="Picture 19" descr="Complex_Gradient7.jpg"/>
          <p:cNvPicPr>
            <a:picLocks noChangeAspect="1"/>
          </p:cNvPicPr>
          <p:nvPr userDrawn="1"/>
        </p:nvPicPr>
        <p:blipFill>
          <a:blip r:embed="rId2" cstate="screen"/>
          <a:srcRect/>
          <a:stretch>
            <a:fillRect/>
          </a:stretch>
        </p:blipFill>
        <p:spPr>
          <a:xfrm>
            <a:off x="0" y="0"/>
            <a:ext cx="12188825" cy="6858000"/>
          </a:xfrm>
          <a:prstGeom prst="rect">
            <a:avLst/>
          </a:prstGeom>
        </p:spPr>
      </p:pic>
      <p:sp>
        <p:nvSpPr>
          <p:cNvPr id="4" name="Rectangle 3"/>
          <p:cNvSpPr>
            <a:spLocks noChangeArrowheads="1"/>
          </p:cNvSpPr>
          <p:nvPr/>
        </p:nvSpPr>
        <p:spPr bwMode="black">
          <a:xfrm>
            <a:off x="5830097" y="5844551"/>
            <a:ext cx="55243" cy="157016"/>
          </a:xfrm>
          <a:prstGeom prst="rect">
            <a:avLst/>
          </a:prstGeom>
          <a:solidFill>
            <a:schemeClr val="bg1"/>
          </a:solidFill>
          <a:ln w="9525">
            <a:noFill/>
            <a:miter lim="800000"/>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5" name="Freeform 4"/>
          <p:cNvSpPr>
            <a:spLocks/>
          </p:cNvSpPr>
          <p:nvPr/>
        </p:nvSpPr>
        <p:spPr bwMode="black">
          <a:xfrm>
            <a:off x="6151913" y="5840203"/>
            <a:ext cx="159946"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6" name="Freeform 5"/>
          <p:cNvSpPr>
            <a:spLocks/>
          </p:cNvSpPr>
          <p:nvPr/>
        </p:nvSpPr>
        <p:spPr bwMode="black">
          <a:xfrm>
            <a:off x="5598845" y="5840203"/>
            <a:ext cx="159946"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 name="Freeform 6"/>
          <p:cNvSpPr>
            <a:spLocks noEditPoints="1"/>
          </p:cNvSpPr>
          <p:nvPr userDrawn="1"/>
        </p:nvSpPr>
        <p:spPr bwMode="black">
          <a:xfrm>
            <a:off x="6369675" y="5840203"/>
            <a:ext cx="219685"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8" name="Freeform 7"/>
          <p:cNvSpPr>
            <a:spLocks/>
          </p:cNvSpPr>
          <p:nvPr/>
        </p:nvSpPr>
        <p:spPr bwMode="black">
          <a:xfrm>
            <a:off x="5956630" y="5840203"/>
            <a:ext cx="143245"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9" name="Freeform 8"/>
          <p:cNvSpPr>
            <a:spLocks/>
          </p:cNvSpPr>
          <p:nvPr/>
        </p:nvSpPr>
        <p:spPr bwMode="black">
          <a:xfrm>
            <a:off x="5489002" y="5654198"/>
            <a:ext cx="52030" cy="8068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10" name="Freeform 9"/>
          <p:cNvSpPr>
            <a:spLocks/>
          </p:cNvSpPr>
          <p:nvPr/>
        </p:nvSpPr>
        <p:spPr bwMode="black">
          <a:xfrm>
            <a:off x="5634816"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11" name="Freeform 10"/>
          <p:cNvSpPr>
            <a:spLocks/>
          </p:cNvSpPr>
          <p:nvPr/>
        </p:nvSpPr>
        <p:spPr bwMode="black">
          <a:xfrm>
            <a:off x="5778062" y="5525698"/>
            <a:ext cx="52030"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12" name="Freeform 11"/>
          <p:cNvSpPr>
            <a:spLocks/>
          </p:cNvSpPr>
          <p:nvPr/>
        </p:nvSpPr>
        <p:spPr bwMode="black">
          <a:xfrm>
            <a:off x="5923876"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14" name="Freeform 13"/>
          <p:cNvSpPr>
            <a:spLocks/>
          </p:cNvSpPr>
          <p:nvPr/>
        </p:nvSpPr>
        <p:spPr bwMode="black">
          <a:xfrm>
            <a:off x="6066483" y="5654198"/>
            <a:ext cx="55243" cy="8068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15" name="Freeform 14"/>
          <p:cNvSpPr>
            <a:spLocks/>
          </p:cNvSpPr>
          <p:nvPr/>
        </p:nvSpPr>
        <p:spPr bwMode="black">
          <a:xfrm>
            <a:off x="6212298"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16" name="Freeform 15"/>
          <p:cNvSpPr>
            <a:spLocks/>
          </p:cNvSpPr>
          <p:nvPr/>
        </p:nvSpPr>
        <p:spPr bwMode="black">
          <a:xfrm>
            <a:off x="6358114" y="5525698"/>
            <a:ext cx="52673"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17" name="Freeform 16"/>
          <p:cNvSpPr>
            <a:spLocks/>
          </p:cNvSpPr>
          <p:nvPr/>
        </p:nvSpPr>
        <p:spPr bwMode="black">
          <a:xfrm>
            <a:off x="6501358"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18" name="Freeform 17"/>
          <p:cNvSpPr>
            <a:spLocks/>
          </p:cNvSpPr>
          <p:nvPr/>
        </p:nvSpPr>
        <p:spPr bwMode="black">
          <a:xfrm>
            <a:off x="6647173" y="5654198"/>
            <a:ext cx="52673" cy="8068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Tree>
    <p:extLst>
      <p:ext uri="{BB962C8B-B14F-4D97-AF65-F5344CB8AC3E}">
        <p14:creationId xmlns:p14="http://schemas.microsoft.com/office/powerpoint/2010/main" val="42641046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00"/>
                                        <p:tgtEl>
                                          <p:spTgt spid="20"/>
                                        </p:tgtEl>
                                      </p:cBhvr>
                                    </p:animEffect>
                                  </p:childTnLst>
                                </p:cTn>
                              </p:par>
                            </p:childTnLst>
                          </p:cTn>
                        </p:par>
                        <p:par>
                          <p:cTn id="8" fill="hold">
                            <p:stCondLst>
                              <p:cond delay="700"/>
                            </p:stCondLst>
                            <p:childTnLst>
                              <p:par>
                                <p:cTn id="9" presetID="10" presetClass="entr" presetSubtype="0" fill="hold" grpId="1"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700"/>
                                        <p:tgtEl>
                                          <p:spTgt spid="9"/>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700"/>
                                        <p:tgtEl>
                                          <p:spTgt spid="1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700"/>
                                        <p:tgtEl>
                                          <p:spTgt spid="1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700"/>
                                        <p:tgtEl>
                                          <p:spTgt spid="16"/>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700"/>
                                        <p:tgtEl>
                                          <p:spTgt spid="18"/>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700"/>
                                        <p:tgtEl>
                                          <p:spTgt spid="10"/>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700"/>
                                        <p:tgtEl>
                                          <p:spTgt spid="12"/>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700"/>
                                        <p:tgtEl>
                                          <p:spTgt spid="15"/>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700"/>
                                        <p:tgtEl>
                                          <p:spTgt spid="17"/>
                                        </p:tgtEl>
                                      </p:cBhvr>
                                    </p:animEffect>
                                  </p:childTnLst>
                                </p:cTn>
                              </p:par>
                              <p:par>
                                <p:cTn id="36" presetID="42" presetClass="path" presetSubtype="0" accel="50000" decel="50000" fill="hold" grpId="0" nodeType="withEffect">
                                  <p:stCondLst>
                                    <p:cond delay="0"/>
                                  </p:stCondLst>
                                  <p:childTnLst>
                                    <p:animMotion origin="layout" path="M -5.55556E-7 -1.91391E-6 L -5.55556E-7 0.02314 " pathEditMode="relative" rAng="0" ptsTypes="AA">
                                      <p:cBhvr>
                                        <p:cTn id="37" dur="700" spd="-100000" fill="hold"/>
                                        <p:tgtEl>
                                          <p:spTgt spid="9"/>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11"/>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0 -1.91391E-6 L 0 0.02314 " pathEditMode="relative" rAng="0" ptsTypes="AA">
                                      <p:cBhvr>
                                        <p:cTn id="41" dur="700" spd="-100000" fill="hold"/>
                                        <p:tgtEl>
                                          <p:spTgt spid="14"/>
                                        </p:tgtEl>
                                        <p:attrNameLst>
                                          <p:attrName>ppt_x</p:attrName>
                                          <p:attrName>ppt_y</p:attrName>
                                        </p:attrNameLst>
                                      </p:cBhvr>
                                      <p:rCtr x="0" y="12"/>
                                    </p:animMotion>
                                  </p:childTnLst>
                                </p:cTn>
                              </p:par>
                              <p:par>
                                <p:cTn id="42" presetID="42" presetClass="path" presetSubtype="0" accel="50000" decel="50000" fill="hold" grpId="0" nodeType="withEffect">
                                  <p:stCondLst>
                                    <p:cond delay="0"/>
                                  </p:stCondLst>
                                  <p:childTnLst>
                                    <p:animMotion origin="layout" path="M -4.72222E-6 -1.93242E-6 L -4.72222E-6 0.02962 " pathEditMode="relative" rAng="0" ptsTypes="AA">
                                      <p:cBhvr>
                                        <p:cTn id="43" dur="700" spd="-100000" fill="hold"/>
                                        <p:tgtEl>
                                          <p:spTgt spid="16"/>
                                        </p:tgtEl>
                                        <p:attrNameLst>
                                          <p:attrName>ppt_x</p:attrName>
                                          <p:attrName>ppt_y</p:attrName>
                                        </p:attrNameLst>
                                      </p:cBhvr>
                                      <p:rCtr x="0" y="15"/>
                                    </p:animMotion>
                                  </p:childTnLst>
                                </p:cTn>
                              </p:par>
                              <p:par>
                                <p:cTn id="44" presetID="42" presetClass="path" presetSubtype="0" accel="50000" decel="50000" fill="hold" grpId="0" nodeType="withEffect">
                                  <p:stCondLst>
                                    <p:cond delay="0"/>
                                  </p:stCondLst>
                                  <p:childTnLst>
                                    <p:animMotion origin="layout" path="M 4.16667E-6 -1.91391E-6 L 4.16667E-6 0.02314 " pathEditMode="relative" rAng="0" ptsTypes="AA">
                                      <p:cBhvr>
                                        <p:cTn id="45" dur="700" spd="-100000" fill="hold"/>
                                        <p:tgtEl>
                                          <p:spTgt spid="18"/>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2.77778E-7 2.36056E-6 L 2.77778E-7 -0.02338 " pathEditMode="relative" rAng="0" ptsTypes="AA">
                                      <p:cBhvr>
                                        <p:cTn id="47" dur="700" spd="-100000" fill="hold"/>
                                        <p:tgtEl>
                                          <p:spTgt spid="10"/>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8.33333E-7 2.36056E-6 L -8.33333E-7 -0.02338 " pathEditMode="relative" rAng="0" ptsTypes="AA">
                                      <p:cBhvr>
                                        <p:cTn id="49" dur="700" spd="-100000" fill="hold"/>
                                        <p:tgtEl>
                                          <p:spTgt spid="12"/>
                                        </p:tgtEl>
                                        <p:attrNameLst>
                                          <p:attrName>ppt_x</p:attrName>
                                          <p:attrName>ppt_y</p:attrName>
                                        </p:attrNameLst>
                                      </p:cBhvr>
                                      <p:rCtr x="0" y="-12"/>
                                    </p:animMotion>
                                  </p:childTnLst>
                                </p:cTn>
                              </p:par>
                              <p:par>
                                <p:cTn id="50" presetID="64" presetClass="path" presetSubtype="0" accel="50000" decel="50000" fill="hold" grpId="0" nodeType="withEffect">
                                  <p:stCondLst>
                                    <p:cond delay="0"/>
                                  </p:stCondLst>
                                  <p:childTnLst>
                                    <p:animMotion origin="layout" path="M 4.44444E-6 2.36056E-6 L 4.44444E-6 -0.02338 " pathEditMode="relative" rAng="0" ptsTypes="AA">
                                      <p:cBhvr>
                                        <p:cTn id="51" dur="700" spd="-100000" fill="hold"/>
                                        <p:tgtEl>
                                          <p:spTgt spid="15"/>
                                        </p:tgtEl>
                                        <p:attrNameLst>
                                          <p:attrName>ppt_x</p:attrName>
                                          <p:attrName>ppt_y</p:attrName>
                                        </p:attrNameLst>
                                      </p:cBhvr>
                                      <p:rCtr x="0" y="-12"/>
                                    </p:animMotion>
                                  </p:childTnLst>
                                </p:cTn>
                              </p:par>
                              <p:par>
                                <p:cTn id="52" presetID="64" presetClass="path" presetSubtype="0" accel="50000" decel="50000" fill="hold" grpId="0" nodeType="withEffect">
                                  <p:stCondLst>
                                    <p:cond delay="0"/>
                                  </p:stCondLst>
                                  <p:childTnLst>
                                    <p:animMotion origin="layout" path="M 3.33333E-6 2.36056E-6 L 3.33333E-6 -0.02338 " pathEditMode="relative" rAng="0" ptsTypes="AA">
                                      <p:cBhvr>
                                        <p:cTn id="53" dur="700" spd="-100000" fill="hold"/>
                                        <p:tgtEl>
                                          <p:spTgt spid="17"/>
                                        </p:tgtEl>
                                        <p:attrNameLst>
                                          <p:attrName>ppt_x</p:attrName>
                                          <p:attrName>ppt_y</p:attrName>
                                        </p:attrNameLst>
                                      </p:cBhvr>
                                      <p:rCtr x="0" y="-12"/>
                                    </p:animMotion>
                                  </p:childTnLst>
                                </p:cTn>
                              </p:par>
                            </p:childTnLst>
                          </p:cTn>
                        </p:par>
                        <p:par>
                          <p:cTn id="54" fill="hold">
                            <p:stCondLst>
                              <p:cond delay="1400"/>
                            </p:stCondLst>
                            <p:childTnLst>
                              <p:par>
                                <p:cTn id="55" presetID="10" presetClass="entr" presetSubtype="0" fill="hold" grpId="0" nodeType="after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700"/>
                                        <p:tgtEl>
                                          <p:spTgt spid="6"/>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700"/>
                                        <p:tgtEl>
                                          <p:spTgt spid="4"/>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700"/>
                                        <p:tgtEl>
                                          <p:spTgt spid="8"/>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700"/>
                                        <p:tgtEl>
                                          <p:spTgt spid="5"/>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p:cSld name="Closing Slide-red thank you">
    <p:spTree>
      <p:nvGrpSpPr>
        <p:cNvPr id="1" name=""/>
        <p:cNvGrpSpPr/>
        <p:nvPr/>
      </p:nvGrpSpPr>
      <p:grpSpPr>
        <a:xfrm>
          <a:off x="0" y="0"/>
          <a:ext cx="0" cy="0"/>
          <a:chOff x="0" y="0"/>
          <a:chExt cx="0" cy="0"/>
        </a:xfrm>
      </p:grpSpPr>
      <p:pic>
        <p:nvPicPr>
          <p:cNvPr id="18" name="Picture 17" descr="Complex_Gradient7.jpg"/>
          <p:cNvPicPr>
            <a:picLocks noChangeAspect="1"/>
          </p:cNvPicPr>
          <p:nvPr userDrawn="1"/>
        </p:nvPicPr>
        <p:blipFill>
          <a:blip r:embed="rId2" cstate="screen"/>
          <a:srcRect/>
          <a:stretch>
            <a:fillRect/>
          </a:stretch>
        </p:blipFill>
        <p:spPr>
          <a:xfrm>
            <a:off x="0" y="0"/>
            <a:ext cx="12188825" cy="6858000"/>
          </a:xfrm>
          <a:prstGeom prst="rect">
            <a:avLst/>
          </a:prstGeom>
        </p:spPr>
      </p:pic>
      <p:sp>
        <p:nvSpPr>
          <p:cNvPr id="34" name="TextBox 33"/>
          <p:cNvSpPr txBox="1"/>
          <p:nvPr userDrawn="1"/>
        </p:nvSpPr>
        <p:spPr>
          <a:xfrm>
            <a:off x="859364" y="3060499"/>
            <a:ext cx="2467342" cy="646331"/>
          </a:xfrm>
          <a:prstGeom prst="rect">
            <a:avLst/>
          </a:prstGeom>
          <a:noFill/>
        </p:spPr>
        <p:txBody>
          <a:bodyPr wrap="none" rtlCol="0">
            <a:spAutoFit/>
          </a:bodyPr>
          <a:lstStyle/>
          <a:p>
            <a:pPr fontAlgn="auto">
              <a:spcBef>
                <a:spcPts val="0"/>
              </a:spcBef>
              <a:spcAft>
                <a:spcPts val="0"/>
              </a:spcAft>
            </a:pPr>
            <a:r>
              <a:rPr lang="en-US" sz="3600" dirty="0">
                <a:solidFill>
                  <a:srgbClr val="FFFFFF"/>
                </a:solidFill>
                <a:latin typeface="Arial"/>
              </a:rPr>
              <a:t>Thank you.</a:t>
            </a:r>
          </a:p>
        </p:txBody>
      </p:sp>
      <p:sp>
        <p:nvSpPr>
          <p:cNvPr id="19" name="Rectangle 18"/>
          <p:cNvSpPr>
            <a:spLocks noChangeArrowheads="1"/>
          </p:cNvSpPr>
          <p:nvPr/>
        </p:nvSpPr>
        <p:spPr bwMode="black">
          <a:xfrm>
            <a:off x="8415126" y="3708610"/>
            <a:ext cx="155448" cy="441827"/>
          </a:xfrm>
          <a:prstGeom prst="rect">
            <a:avLst/>
          </a:prstGeom>
          <a:solidFill>
            <a:schemeClr val="bg1"/>
          </a:solidFill>
          <a:ln w="9525">
            <a:noFill/>
            <a:miter lim="800000"/>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35" name="Freeform 34"/>
          <p:cNvSpPr>
            <a:spLocks/>
          </p:cNvSpPr>
          <p:nvPr/>
        </p:nvSpPr>
        <p:spPr bwMode="black">
          <a:xfrm>
            <a:off x="9320696" y="3697607"/>
            <a:ext cx="45007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36" name="Freeform 35"/>
          <p:cNvSpPr>
            <a:spLocks/>
          </p:cNvSpPr>
          <p:nvPr userDrawn="1"/>
        </p:nvSpPr>
        <p:spPr bwMode="black">
          <a:xfrm>
            <a:off x="7764422" y="3697607"/>
            <a:ext cx="45007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37" name="Freeform 36"/>
          <p:cNvSpPr>
            <a:spLocks noEditPoints="1"/>
          </p:cNvSpPr>
          <p:nvPr/>
        </p:nvSpPr>
        <p:spPr bwMode="black">
          <a:xfrm>
            <a:off x="9933445" y="3697607"/>
            <a:ext cx="618172"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38" name="Freeform 37"/>
          <p:cNvSpPr>
            <a:spLocks/>
          </p:cNvSpPr>
          <p:nvPr/>
        </p:nvSpPr>
        <p:spPr bwMode="black">
          <a:xfrm>
            <a:off x="8771209" y="3697607"/>
            <a:ext cx="403078"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39" name="Freeform 38"/>
          <p:cNvSpPr>
            <a:spLocks/>
          </p:cNvSpPr>
          <p:nvPr/>
        </p:nvSpPr>
        <p:spPr bwMode="black">
          <a:xfrm>
            <a:off x="7455344" y="3082440"/>
            <a:ext cx="146409"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40" name="Freeform 39"/>
          <p:cNvSpPr>
            <a:spLocks/>
          </p:cNvSpPr>
          <p:nvPr/>
        </p:nvSpPr>
        <p:spPr bwMode="black">
          <a:xfrm>
            <a:off x="7865641" y="2930190"/>
            <a:ext cx="146409"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41" name="Freeform 40"/>
          <p:cNvSpPr>
            <a:spLocks/>
          </p:cNvSpPr>
          <p:nvPr/>
        </p:nvSpPr>
        <p:spPr bwMode="black">
          <a:xfrm>
            <a:off x="8268731" y="2720834"/>
            <a:ext cx="146409"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42" name="Freeform 41"/>
          <p:cNvSpPr>
            <a:spLocks/>
          </p:cNvSpPr>
          <p:nvPr/>
        </p:nvSpPr>
        <p:spPr bwMode="black">
          <a:xfrm>
            <a:off x="8679032" y="2930183"/>
            <a:ext cx="146409"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43" name="Freeform 42"/>
          <p:cNvSpPr>
            <a:spLocks/>
          </p:cNvSpPr>
          <p:nvPr/>
        </p:nvSpPr>
        <p:spPr bwMode="black">
          <a:xfrm>
            <a:off x="9080293" y="3082451"/>
            <a:ext cx="155448"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44" name="Freeform 43"/>
          <p:cNvSpPr>
            <a:spLocks/>
          </p:cNvSpPr>
          <p:nvPr/>
        </p:nvSpPr>
        <p:spPr bwMode="black">
          <a:xfrm>
            <a:off x="9490615" y="2930182"/>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45" name="Freeform 44"/>
          <p:cNvSpPr>
            <a:spLocks/>
          </p:cNvSpPr>
          <p:nvPr/>
        </p:nvSpPr>
        <p:spPr bwMode="black">
          <a:xfrm>
            <a:off x="9900924" y="2720827"/>
            <a:ext cx="148216" cy="69876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46" name="Freeform 45"/>
          <p:cNvSpPr>
            <a:spLocks/>
          </p:cNvSpPr>
          <p:nvPr/>
        </p:nvSpPr>
        <p:spPr bwMode="black">
          <a:xfrm>
            <a:off x="10303998" y="2930182"/>
            <a:ext cx="148216"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47" name="Freeform 46"/>
          <p:cNvSpPr>
            <a:spLocks/>
          </p:cNvSpPr>
          <p:nvPr/>
        </p:nvSpPr>
        <p:spPr bwMode="black">
          <a:xfrm>
            <a:off x="10714306" y="3082451"/>
            <a:ext cx="148216"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Tree>
    <p:extLst>
      <p:ext uri="{BB962C8B-B14F-4D97-AF65-F5344CB8AC3E}">
        <p14:creationId xmlns:p14="http://schemas.microsoft.com/office/powerpoint/2010/main" val="9549849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00"/>
                                        <p:tgtEl>
                                          <p:spTgt spid="18"/>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childTnLst>
                          </p:cTn>
                        </p:par>
                        <p:par>
                          <p:cTn id="12" fill="hold">
                            <p:stCondLst>
                              <p:cond delay="2200"/>
                            </p:stCondLst>
                            <p:childTnLst>
                              <p:par>
                                <p:cTn id="13" presetID="10" presetClass="entr" presetSubtype="0" fill="hold" grpId="1"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700"/>
                                        <p:tgtEl>
                                          <p:spTgt spid="39"/>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700"/>
                                        <p:tgtEl>
                                          <p:spTgt spid="40"/>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700"/>
                                        <p:tgtEl>
                                          <p:spTgt spid="41"/>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700"/>
                                        <p:tgtEl>
                                          <p:spTgt spid="42"/>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700"/>
                                        <p:tgtEl>
                                          <p:spTgt spid="43"/>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700"/>
                                        <p:tgtEl>
                                          <p:spTgt spid="44"/>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700"/>
                                        <p:tgtEl>
                                          <p:spTgt spid="45"/>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700"/>
                                        <p:tgtEl>
                                          <p:spTgt spid="46"/>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700"/>
                                        <p:tgtEl>
                                          <p:spTgt spid="47"/>
                                        </p:tgtEl>
                                      </p:cBhvr>
                                    </p:animEffect>
                                  </p:childTnLst>
                                </p:cTn>
                              </p:par>
                              <p:par>
                                <p:cTn id="40" presetID="42" presetClass="path" presetSubtype="0" accel="50000" decel="50000" fill="hold" grpId="0" nodeType="withEffect">
                                  <p:stCondLst>
                                    <p:cond delay="0"/>
                                  </p:stCondLst>
                                  <p:childTnLst>
                                    <p:animMotion origin="layout" path="M -4.72222E-6 3.7037E-7 L -4.72222E-6 0.09143 " pathEditMode="relative" rAng="0" ptsTypes="AA">
                                      <p:cBhvr>
                                        <p:cTn id="41" dur="700" spd="-100000" fill="hold"/>
                                        <p:tgtEl>
                                          <p:spTgt spid="39"/>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5E-6 3.7037E-6 L 5E-6 0.11157 " pathEditMode="relative" rAng="0" ptsTypes="AA">
                                      <p:cBhvr>
                                        <p:cTn id="43" dur="700" spd="-100000" fill="hold"/>
                                        <p:tgtEl>
                                          <p:spTgt spid="41"/>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4.72222E-6 4.81481E-6 L 4.72222E-6 0.09143 " pathEditMode="relative" rAng="0" ptsTypes="AA">
                                      <p:cBhvr>
                                        <p:cTn id="45" dur="700" spd="-100000" fill="hold"/>
                                        <p:tgtEl>
                                          <p:spTgt spid="43"/>
                                        </p:tgtEl>
                                        <p:attrNameLst>
                                          <p:attrName>ppt_x</p:attrName>
                                          <p:attrName>ppt_y</p:attrName>
                                        </p:attrNameLst>
                                      </p:cBhvr>
                                      <p:rCtr x="0" y="46"/>
                                    </p:animMotion>
                                  </p:childTnLst>
                                </p:cTn>
                              </p:par>
                              <p:par>
                                <p:cTn id="46" presetID="42" presetClass="path" presetSubtype="0" accel="50000" decel="50000" fill="hold" grpId="0" nodeType="withEffect">
                                  <p:stCondLst>
                                    <p:cond delay="0"/>
                                  </p:stCondLst>
                                  <p:childTnLst>
                                    <p:animMotion origin="layout" path="M -2.77778E-6 3.7037E-6 L -2.77778E-6 0.11157 " pathEditMode="relative" rAng="0" ptsTypes="AA">
                                      <p:cBhvr>
                                        <p:cTn id="47" dur="700" spd="-100000" fill="hold"/>
                                        <p:tgtEl>
                                          <p:spTgt spid="45"/>
                                        </p:tgtEl>
                                        <p:attrNameLst>
                                          <p:attrName>ppt_x</p:attrName>
                                          <p:attrName>ppt_y</p:attrName>
                                        </p:attrNameLst>
                                      </p:cBhvr>
                                      <p:rCtr x="0" y="56"/>
                                    </p:animMotion>
                                  </p:childTnLst>
                                </p:cTn>
                              </p:par>
                              <p:par>
                                <p:cTn id="48" presetID="42" presetClass="path" presetSubtype="0" accel="50000" decel="50000" fill="hold" grpId="0" nodeType="withEffect">
                                  <p:stCondLst>
                                    <p:cond delay="0"/>
                                  </p:stCondLst>
                                  <p:childTnLst>
                                    <p:animMotion origin="layout" path="M 5.55556E-7 4.81481E-6 L 5.55556E-7 0.09143 " pathEditMode="relative" rAng="0" ptsTypes="AA">
                                      <p:cBhvr>
                                        <p:cTn id="49" dur="700" spd="-100000" fill="hold"/>
                                        <p:tgtEl>
                                          <p:spTgt spid="47"/>
                                        </p:tgtEl>
                                        <p:attrNameLst>
                                          <p:attrName>ppt_x</p:attrName>
                                          <p:attrName>ppt_y</p:attrName>
                                        </p:attrNameLst>
                                      </p:cBhvr>
                                      <p:rCtr x="0" y="46"/>
                                    </p:animMotion>
                                  </p:childTnLst>
                                </p:cTn>
                              </p:par>
                              <p:par>
                                <p:cTn id="50" presetID="64" presetClass="path" presetSubtype="0" accel="50000" decel="50000" fill="hold" grpId="0" nodeType="withEffect">
                                  <p:stCondLst>
                                    <p:cond delay="0"/>
                                  </p:stCondLst>
                                  <p:childTnLst>
                                    <p:animMotion origin="layout" path="M 4.72222E-6 3.33333E-6 L 4.72222E-6 -0.10764 " pathEditMode="relative" rAng="0" ptsTypes="AA">
                                      <p:cBhvr>
                                        <p:cTn id="51" dur="700" spd="-100000" fill="hold"/>
                                        <p:tgtEl>
                                          <p:spTgt spid="40"/>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4.44444E-6 3.33333E-6 L 4.44444E-6 -0.10764 " pathEditMode="relative" rAng="0" ptsTypes="AA">
                                      <p:cBhvr>
                                        <p:cTn id="53" dur="700" spd="-100000" fill="hold"/>
                                        <p:tgtEl>
                                          <p:spTgt spid="42"/>
                                        </p:tgtEl>
                                        <p:attrNameLst>
                                          <p:attrName>ppt_x</p:attrName>
                                          <p:attrName>ppt_y</p:attrName>
                                        </p:attrNameLst>
                                      </p:cBhvr>
                                      <p:rCtr x="0" y="-54"/>
                                    </p:animMotion>
                                  </p:childTnLst>
                                </p:cTn>
                              </p:par>
                              <p:par>
                                <p:cTn id="54" presetID="64" presetClass="path" presetSubtype="0" accel="50000" decel="50000" fill="hold" grpId="0" nodeType="withEffect">
                                  <p:stCondLst>
                                    <p:cond delay="0"/>
                                  </p:stCondLst>
                                  <p:childTnLst>
                                    <p:animMotion origin="layout" path="M -2.22222E-6 3.33333E-6 L -2.22222E-6 -0.10764 " pathEditMode="relative" rAng="0" ptsTypes="AA">
                                      <p:cBhvr>
                                        <p:cTn id="55" dur="700" spd="-100000" fill="hold"/>
                                        <p:tgtEl>
                                          <p:spTgt spid="44"/>
                                        </p:tgtEl>
                                        <p:attrNameLst>
                                          <p:attrName>ppt_x</p:attrName>
                                          <p:attrName>ppt_y</p:attrName>
                                        </p:attrNameLst>
                                      </p:cBhvr>
                                      <p:rCtr x="0" y="-54"/>
                                    </p:animMotion>
                                  </p:childTnLst>
                                </p:cTn>
                              </p:par>
                              <p:par>
                                <p:cTn id="56" presetID="64" presetClass="path" presetSubtype="0" accel="50000" decel="50000" fill="hold" grpId="0" nodeType="withEffect">
                                  <p:stCondLst>
                                    <p:cond delay="0"/>
                                  </p:stCondLst>
                                  <p:childTnLst>
                                    <p:animMotion origin="layout" path="M 1.11111E-6 3.33333E-6 L 1.11111E-6 -0.10764 " pathEditMode="relative" rAng="0" ptsTypes="AA">
                                      <p:cBhvr>
                                        <p:cTn id="57" dur="700" spd="-100000" fill="hold"/>
                                        <p:tgtEl>
                                          <p:spTgt spid="46"/>
                                        </p:tgtEl>
                                        <p:attrNameLst>
                                          <p:attrName>ppt_x</p:attrName>
                                          <p:attrName>ppt_y</p:attrName>
                                        </p:attrNameLst>
                                      </p:cBhvr>
                                      <p:rCtr x="0" y="-54"/>
                                    </p:animMotion>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700"/>
                                        <p:tgtEl>
                                          <p:spTgt spid="36"/>
                                        </p:tgtEl>
                                      </p:cBhvr>
                                    </p:animEffect>
                                  </p:childTnLst>
                                </p:cTn>
                              </p:par>
                              <p:par>
                                <p:cTn id="62" presetID="10" presetClass="entr" presetSubtype="0" fill="hold" nodeType="withEffect">
                                  <p:stCondLst>
                                    <p:cond delay="10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700"/>
                                        <p:tgtEl>
                                          <p:spTgt spid="19"/>
                                        </p:tgtEl>
                                      </p:cBhvr>
                                    </p:animEffect>
                                  </p:childTnLst>
                                </p:cTn>
                              </p:par>
                              <p:par>
                                <p:cTn id="65" presetID="10" presetClass="entr" presetSubtype="0" fill="hold" nodeType="withEffect">
                                  <p:stCondLst>
                                    <p:cond delay="20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700"/>
                                        <p:tgtEl>
                                          <p:spTgt spid="38"/>
                                        </p:tgtEl>
                                      </p:cBhvr>
                                    </p:animEffect>
                                  </p:childTnLst>
                                </p:cTn>
                              </p:par>
                              <p:par>
                                <p:cTn id="68" presetID="10" presetClass="entr" presetSubtype="0" fill="hold" nodeType="withEffect">
                                  <p:stCondLst>
                                    <p:cond delay="30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700"/>
                                        <p:tgtEl>
                                          <p:spTgt spid="35"/>
                                        </p:tgtEl>
                                      </p:cBhvr>
                                    </p:animEffect>
                                  </p:childTnLst>
                                </p:cTn>
                              </p:par>
                              <p:par>
                                <p:cTn id="71" presetID="10" presetClass="entr" presetSubtype="0" fill="hold" nodeType="withEffect">
                                  <p:stCondLst>
                                    <p:cond delay="40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7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userDrawn="1">
  <p:cSld name="1_Title Slide Horizontal 1">
    <p:spTree>
      <p:nvGrpSpPr>
        <p:cNvPr id="1" name=""/>
        <p:cNvGrpSpPr/>
        <p:nvPr/>
      </p:nvGrpSpPr>
      <p:grpSpPr>
        <a:xfrm>
          <a:off x="0" y="0"/>
          <a:ext cx="0" cy="0"/>
          <a:chOff x="0" y="0"/>
          <a:chExt cx="0" cy="0"/>
        </a:xfrm>
      </p:grpSpPr>
      <p:pic>
        <p:nvPicPr>
          <p:cNvPr id="4" name="Picture 23"/>
          <p:cNvPicPr>
            <a:picLocks noChangeAspect="1"/>
          </p:cNvPicPr>
          <p:nvPr userDrawn="1"/>
        </p:nvPicPr>
        <p:blipFill>
          <a:blip r:embed="rId2" cstate="screen"/>
          <a:srcRect/>
          <a:stretch>
            <a:fillRect/>
          </a:stretch>
        </p:blipFill>
        <p:spPr bwMode="auto">
          <a:xfrm>
            <a:off x="715250" y="536578"/>
            <a:ext cx="1906621" cy="752475"/>
          </a:xfrm>
          <a:prstGeom prst="rect">
            <a:avLst/>
          </a:prstGeom>
          <a:noFill/>
          <a:ln w="9525">
            <a:noFill/>
            <a:miter lim="800000"/>
            <a:headEnd/>
            <a:tailEnd/>
          </a:ln>
        </p:spPr>
      </p:pic>
      <p:pic>
        <p:nvPicPr>
          <p:cNvPr id="5" name="Picture 25"/>
          <p:cNvPicPr>
            <a:picLocks noChangeAspect="1"/>
          </p:cNvPicPr>
          <p:nvPr userDrawn="1"/>
        </p:nvPicPr>
        <p:blipFill>
          <a:blip r:embed="rId3" cstate="screen"/>
          <a:srcRect/>
          <a:stretch>
            <a:fillRect/>
          </a:stretch>
        </p:blipFill>
        <p:spPr bwMode="auto">
          <a:xfrm>
            <a:off x="0" y="1795463"/>
            <a:ext cx="12188825" cy="2235200"/>
          </a:xfrm>
          <a:prstGeom prst="rect">
            <a:avLst/>
          </a:prstGeom>
          <a:noFill/>
          <a:ln w="9525">
            <a:noFill/>
            <a:miter lim="800000"/>
            <a:headEnd/>
            <a:tailEnd/>
          </a:ln>
        </p:spPr>
      </p:pic>
      <p:sp>
        <p:nvSpPr>
          <p:cNvPr id="28" name="Subtitle 2"/>
          <p:cNvSpPr>
            <a:spLocks noGrp="1"/>
          </p:cNvSpPr>
          <p:nvPr>
            <p:ph type="subTitle" idx="1"/>
          </p:nvPr>
        </p:nvSpPr>
        <p:spPr>
          <a:xfrm>
            <a:off x="867606" y="5153036"/>
            <a:ext cx="10813351" cy="384175"/>
          </a:xfrm>
        </p:spPr>
        <p:txBody>
          <a:bodyPr>
            <a:normAutofit/>
          </a:bodyPr>
          <a:lstStyle>
            <a:lvl1pPr marL="0" indent="0" algn="l">
              <a:buNone/>
              <a:defRPr sz="12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30" name="Title 1"/>
          <p:cNvSpPr>
            <a:spLocks noGrp="1"/>
          </p:cNvSpPr>
          <p:nvPr>
            <p:ph type="ctrTitle"/>
          </p:nvPr>
        </p:nvSpPr>
        <p:spPr>
          <a:xfrm>
            <a:off x="867619" y="4656674"/>
            <a:ext cx="10813350" cy="480483"/>
          </a:xfrm>
        </p:spPr>
        <p:txBody>
          <a:bodyPr/>
          <a:lstStyle>
            <a:lvl1pPr>
              <a:defRPr b="0">
                <a:solidFill>
                  <a:srgbClr val="6BB344"/>
                </a:solidFill>
              </a:defRPr>
            </a:lvl1pPr>
          </a:lstStyle>
          <a:p>
            <a:r>
              <a:rPr lang="en-US" dirty="0"/>
              <a:t>Click to edit Master title style</a:t>
            </a:r>
          </a:p>
        </p:txBody>
      </p:sp>
    </p:spTree>
    <p:extLst>
      <p:ext uri="{BB962C8B-B14F-4D97-AF65-F5344CB8AC3E}">
        <p14:creationId xmlns:p14="http://schemas.microsoft.com/office/powerpoint/2010/main" val="1938739472"/>
      </p:ext>
    </p:extLst>
  </p:cSld>
  <p:clrMapOvr>
    <a:masterClrMapping/>
  </p:clrMapOvr>
  <p:transition spd="med">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bl">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73956" y="457200"/>
            <a:ext cx="10857788" cy="838200"/>
          </a:xfrm>
        </p:spPr>
        <p:txBody>
          <a:bodyPr/>
          <a:lstStyle/>
          <a:p>
            <a:r>
              <a:rPr lang="en-US"/>
              <a:t>Click to edit Master title style</a:t>
            </a:r>
          </a:p>
        </p:txBody>
      </p:sp>
      <p:sp>
        <p:nvSpPr>
          <p:cNvPr id="3" name="Table Placeholder 2"/>
          <p:cNvSpPr>
            <a:spLocks noGrp="1"/>
          </p:cNvSpPr>
          <p:nvPr>
            <p:ph type="tbl" idx="1"/>
          </p:nvPr>
        </p:nvSpPr>
        <p:spPr>
          <a:xfrm>
            <a:off x="873968" y="1781182"/>
            <a:ext cx="10584809" cy="3571875"/>
          </a:xfrm>
        </p:spPr>
        <p:txBody>
          <a:bodyPr rtlCol="0">
            <a:normAutofit/>
          </a:bodyPr>
          <a:lstStyle/>
          <a:p>
            <a:pPr lvl="0"/>
            <a:endParaRPr lang="en-US" noProof="0" dirty="0"/>
          </a:p>
        </p:txBody>
      </p:sp>
    </p:spTree>
    <p:extLst>
      <p:ext uri="{BB962C8B-B14F-4D97-AF65-F5344CB8AC3E}">
        <p14:creationId xmlns:p14="http://schemas.microsoft.com/office/powerpoint/2010/main" val="3105522153"/>
      </p:ext>
    </p:extLst>
  </p:cSld>
  <p:clrMapOvr>
    <a:masterClrMapping/>
  </p:clrMapOvr>
  <p:transition spd="med">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userDrawn="1">
  <p:cSld name="2_Title Slide-White">
    <p:spTree>
      <p:nvGrpSpPr>
        <p:cNvPr id="1" name=""/>
        <p:cNvGrpSpPr/>
        <p:nvPr/>
      </p:nvGrpSpPr>
      <p:grpSpPr>
        <a:xfrm>
          <a:off x="0" y="0"/>
          <a:ext cx="0" cy="0"/>
          <a:chOff x="0" y="0"/>
          <a:chExt cx="0" cy="0"/>
        </a:xfrm>
      </p:grpSpPr>
      <p:pic>
        <p:nvPicPr>
          <p:cNvPr id="27" name="Picture 5" descr="PPT-TitlePage2_1"/>
          <p:cNvPicPr>
            <a:picLocks noChangeAspect="1" noChangeArrowheads="1"/>
          </p:cNvPicPr>
          <p:nvPr userDrawn="1"/>
        </p:nvPicPr>
        <p:blipFill>
          <a:blip r:embed="rId2" cstate="print"/>
          <a:srcRect/>
          <a:stretch>
            <a:fillRect/>
          </a:stretch>
        </p:blipFill>
        <p:spPr bwMode="auto">
          <a:xfrm>
            <a:off x="0" y="1600210"/>
            <a:ext cx="12190942" cy="2633663"/>
          </a:xfrm>
          <a:prstGeom prst="rect">
            <a:avLst/>
          </a:prstGeom>
          <a:noFill/>
        </p:spPr>
      </p:pic>
      <p:pic>
        <p:nvPicPr>
          <p:cNvPr id="38" name="Picture 37" descr="bottom bar.jpg"/>
          <p:cNvPicPr>
            <a:picLocks noChangeAspect="1"/>
          </p:cNvPicPr>
          <p:nvPr userDrawn="1"/>
        </p:nvPicPr>
        <p:blipFill>
          <a:blip r:embed="rId3" cstate="print"/>
          <a:stretch>
            <a:fillRect/>
          </a:stretch>
        </p:blipFill>
        <p:spPr>
          <a:xfrm>
            <a:off x="444384" y="6378339"/>
            <a:ext cx="11300057" cy="162912"/>
          </a:xfrm>
          <a:prstGeom prst="rect">
            <a:avLst/>
          </a:prstGeom>
        </p:spPr>
      </p:pic>
      <p:grpSp>
        <p:nvGrpSpPr>
          <p:cNvPr id="3" name="Group 67"/>
          <p:cNvGrpSpPr/>
          <p:nvPr userDrawn="1"/>
        </p:nvGrpSpPr>
        <p:grpSpPr>
          <a:xfrm>
            <a:off x="454967" y="311155"/>
            <a:ext cx="1105272" cy="438359"/>
            <a:chOff x="609600" y="528537"/>
            <a:chExt cx="1444734" cy="763789"/>
          </a:xfrm>
          <a:gradFill flip="none" rotWithShape="1">
            <a:gsLst>
              <a:gs pos="11000">
                <a:schemeClr val="accent2"/>
              </a:gs>
              <a:gs pos="100000">
                <a:schemeClr val="accent5"/>
              </a:gs>
            </a:gsLst>
            <a:lin ang="2700000" scaled="1"/>
            <a:tileRect/>
          </a:gra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sz="2400" dirty="0">
                <a:solidFill>
                  <a:srgbClr val="0096D6"/>
                </a:solidFill>
                <a:latin typeface="Arial"/>
              </a:endParaRPr>
            </a:p>
          </p:txBody>
        </p:sp>
      </p:grpSp>
      <p:sp>
        <p:nvSpPr>
          <p:cNvPr id="88" name="Rectangle 87"/>
          <p:cNvSpPr/>
          <p:nvPr userDrawn="1"/>
        </p:nvSpPr>
        <p:spPr>
          <a:xfrm>
            <a:off x="1" y="6541294"/>
            <a:ext cx="12168841" cy="316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srgbClr val="FFFFFF"/>
              </a:solidFill>
              <a:latin typeface="Arial"/>
            </a:endParaRPr>
          </a:p>
        </p:txBody>
      </p:sp>
      <p:sp>
        <p:nvSpPr>
          <p:cNvPr id="89" name="Rectangle 4"/>
          <p:cNvSpPr>
            <a:spLocks noChangeArrowheads="1"/>
          </p:cNvSpPr>
          <p:nvPr userDrawn="1"/>
        </p:nvSpPr>
        <p:spPr bwMode="ltGray">
          <a:xfrm>
            <a:off x="335090" y="6586257"/>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pPr>
            <a:r>
              <a:rPr lang="en-US" sz="600" dirty="0">
                <a:solidFill>
                  <a:srgbClr val="C0C0C0"/>
                </a:solidFill>
                <a:latin typeface="Arial"/>
              </a:rPr>
              <a:t>© 2010 Cisco and/or its affiliates. All rights reserved.</a:t>
            </a:r>
          </a:p>
        </p:txBody>
      </p:sp>
      <p:sp>
        <p:nvSpPr>
          <p:cNvPr id="90" name="Rectangle 5"/>
          <p:cNvSpPr>
            <a:spLocks noChangeArrowheads="1"/>
          </p:cNvSpPr>
          <p:nvPr userDrawn="1"/>
        </p:nvSpPr>
        <p:spPr bwMode="ltGray">
          <a:xfrm>
            <a:off x="10640206" y="6584523"/>
            <a:ext cx="79102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91" name="Rectangle 7"/>
          <p:cNvSpPr>
            <a:spLocks noChangeArrowheads="1"/>
          </p:cNvSpPr>
          <p:nvPr userDrawn="1"/>
        </p:nvSpPr>
        <p:spPr bwMode="ltGray">
          <a:xfrm>
            <a:off x="11603704" y="6580419"/>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sp>
        <p:nvSpPr>
          <p:cNvPr id="41" name="Text Placeholder 40"/>
          <p:cNvSpPr>
            <a:spLocks noGrp="1"/>
          </p:cNvSpPr>
          <p:nvPr>
            <p:ph type="body" sz="quarter" idx="10" hasCustomPrompt="1"/>
          </p:nvPr>
        </p:nvSpPr>
        <p:spPr>
          <a:xfrm>
            <a:off x="315736" y="2579920"/>
            <a:ext cx="11129997" cy="1153543"/>
          </a:xfrm>
        </p:spPr>
        <p:txBody>
          <a:bodyPr anchor="b" anchorCtr="0"/>
          <a:lstStyle>
            <a:lvl1pPr marL="0" indent="0">
              <a:buFontTx/>
              <a:buNone/>
              <a:defRPr lang="en-US" sz="40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a:t>Meeting Type</a:t>
            </a:r>
          </a:p>
        </p:txBody>
      </p:sp>
      <p:sp>
        <p:nvSpPr>
          <p:cNvPr id="44" name="Text Placeholder 43"/>
          <p:cNvSpPr>
            <a:spLocks noGrp="1"/>
          </p:cNvSpPr>
          <p:nvPr>
            <p:ph type="body" sz="quarter" idx="11" hasCustomPrompt="1"/>
          </p:nvPr>
        </p:nvSpPr>
        <p:spPr>
          <a:xfrm>
            <a:off x="318350" y="3627438"/>
            <a:ext cx="4349954" cy="384175"/>
          </a:xfrm>
        </p:spPr>
        <p:txBody>
          <a:bodyPr/>
          <a:lstStyle>
            <a:lvl1pPr marL="0" indent="0">
              <a:buFontTx/>
              <a:buNone/>
              <a:defRPr lang="en-US" sz="28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a:t>Date</a:t>
            </a:r>
          </a:p>
        </p:txBody>
      </p:sp>
      <p:sp>
        <p:nvSpPr>
          <p:cNvPr id="2" name="Title 1"/>
          <p:cNvSpPr>
            <a:spLocks noGrp="1"/>
          </p:cNvSpPr>
          <p:nvPr>
            <p:ph type="ctrTitle" hasCustomPrompt="1"/>
          </p:nvPr>
        </p:nvSpPr>
        <p:spPr>
          <a:xfrm>
            <a:off x="320577" y="4524859"/>
            <a:ext cx="11110657" cy="871196"/>
          </a:xfrm>
        </p:spPr>
        <p:txBody>
          <a:bodyPr anchor="t" anchorCtr="0"/>
          <a:lstStyle>
            <a:lvl1pPr>
              <a:lnSpc>
                <a:spcPct val="90000"/>
              </a:lnSpc>
              <a:defRPr lang="en-US" sz="4000" b="0" kern="1200" spc="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a:t>Presentation Title Goes Here</a:t>
            </a:r>
          </a:p>
        </p:txBody>
      </p:sp>
    </p:spTree>
    <p:extLst>
      <p:ext uri="{BB962C8B-B14F-4D97-AF65-F5344CB8AC3E}">
        <p14:creationId xmlns:p14="http://schemas.microsoft.com/office/powerpoint/2010/main" val="972873181"/>
      </p:ext>
    </p:extLst>
  </p:cSld>
  <p:clrMapOvr>
    <a:masterClrMapping/>
  </p:clrMapOvr>
  <p:transition>
    <p:wipe dir="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37"/>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441" y="6356357"/>
            <a:ext cx="2844059" cy="365125"/>
          </a:xfrm>
          <a:prstGeom prst="rect">
            <a:avLst/>
          </a:prstGeom>
        </p:spPr>
        <p:txBody>
          <a:bodyPr/>
          <a:lstStyle/>
          <a:p>
            <a:pPr defTabSz="457200"/>
            <a:fld id="{9358B9FD-3E11-9242-A652-142EA0792D7E}" type="datetimeFigureOut">
              <a:rPr lang="en-US" smtClean="0">
                <a:solidFill>
                  <a:srgbClr val="0096D6"/>
                </a:solidFill>
              </a:rPr>
              <a:pPr defTabSz="457200"/>
              <a:t>9/26/2018</a:t>
            </a:fld>
            <a:endParaRPr lang="en-US">
              <a:solidFill>
                <a:srgbClr val="0096D6"/>
              </a:solidFill>
            </a:endParaRPr>
          </a:p>
        </p:txBody>
      </p:sp>
      <p:sp>
        <p:nvSpPr>
          <p:cNvPr id="5" name="Footer Placeholder 4"/>
          <p:cNvSpPr>
            <a:spLocks noGrp="1"/>
          </p:cNvSpPr>
          <p:nvPr>
            <p:ph type="ftr" sz="quarter" idx="11"/>
          </p:nvPr>
        </p:nvSpPr>
        <p:spPr>
          <a:xfrm>
            <a:off x="4164515" y="6356357"/>
            <a:ext cx="3859795" cy="365125"/>
          </a:xfrm>
          <a:prstGeom prst="rect">
            <a:avLst/>
          </a:prstGeom>
        </p:spPr>
        <p:txBody>
          <a:bodyPr/>
          <a:lstStyle/>
          <a:p>
            <a:pPr defTabSz="457200"/>
            <a:endParaRPr lang="en-US">
              <a:solidFill>
                <a:srgbClr val="0096D6"/>
              </a:solidFill>
            </a:endParaRPr>
          </a:p>
        </p:txBody>
      </p:sp>
      <p:sp>
        <p:nvSpPr>
          <p:cNvPr id="6" name="Slide Number Placeholder 5"/>
          <p:cNvSpPr>
            <a:spLocks noGrp="1"/>
          </p:cNvSpPr>
          <p:nvPr>
            <p:ph type="sldNum" sz="quarter" idx="12"/>
          </p:nvPr>
        </p:nvSpPr>
        <p:spPr>
          <a:xfrm>
            <a:off x="8735325" y="6356357"/>
            <a:ext cx="2844059" cy="365125"/>
          </a:xfrm>
          <a:prstGeom prst="rect">
            <a:avLst/>
          </a:prstGeom>
        </p:spPr>
        <p:txBody>
          <a:bodyPr/>
          <a:lstStyle/>
          <a:p>
            <a:pPr defTabSz="457200"/>
            <a:fld id="{C96CB4A7-1FE1-AC49-AFA3-8B7FE0D850DE}" type="slidenum">
              <a:rPr lang="en-US" smtClean="0">
                <a:solidFill>
                  <a:srgbClr val="0096D6"/>
                </a:solidFill>
              </a:rPr>
              <a:pPr defTabSz="457200"/>
              <a:t>‹#›</a:t>
            </a:fld>
            <a:endParaRPr lang="en-US">
              <a:solidFill>
                <a:srgbClr val="0096D6"/>
              </a:solidFill>
            </a:endParaRPr>
          </a:p>
        </p:txBody>
      </p:sp>
    </p:spTree>
    <p:extLst>
      <p:ext uri="{BB962C8B-B14F-4D97-AF65-F5344CB8AC3E}">
        <p14:creationId xmlns:p14="http://schemas.microsoft.com/office/powerpoint/2010/main" val="309888726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21" y="1621"/>
          <a:ext cx="1920" cy="1619"/>
        </p:xfrm>
        <a:graphic>
          <a:graphicData uri="http://schemas.openxmlformats.org/presentationml/2006/ole">
            <mc:AlternateContent xmlns:mc="http://schemas.openxmlformats.org/markup-compatibility/2006">
              <mc:Choice xmlns:v="urn:schemas-microsoft-com:vml" Requires="v">
                <p:oleObj spid="_x0000_s3099"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921" y="1621"/>
                        <a:ext cx="1920" cy="1619"/>
                      </a:xfrm>
                      <a:prstGeom prst="rect">
                        <a:avLst/>
                      </a:prstGeom>
                    </p:spPr>
                  </p:pic>
                </p:oleObj>
              </mc:Fallback>
            </mc:AlternateContent>
          </a:graphicData>
        </a:graphic>
      </p:graphicFrame>
      <p:pic>
        <p:nvPicPr>
          <p:cNvPr id="17643" name="Picture 23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ltGray">
          <a:xfrm>
            <a:off x="0" y="0"/>
            <a:ext cx="12188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Rectangle 1026"/>
          <p:cNvSpPr>
            <a:spLocks noGrp="1" noChangeArrowheads="1"/>
          </p:cNvSpPr>
          <p:nvPr>
            <p:ph type="ctrTitle"/>
          </p:nvPr>
        </p:nvSpPr>
        <p:spPr bwMode="auto">
          <a:xfrm>
            <a:off x="643310" y="3559525"/>
            <a:ext cx="8560695" cy="697627"/>
          </a:xfrm>
          <a:prstGeom prst="rect">
            <a:avLst/>
          </a:prstGeom>
          <a:ln>
            <a:noFill/>
          </a:ln>
        </p:spPr>
        <p:txBody>
          <a:bodyPr anchor="b"/>
          <a:lstStyle>
            <a:lvl1pPr algn="l">
              <a:defRPr sz="4532" b="0" baseline="0">
                <a:solidFill>
                  <a:schemeClr val="tx1"/>
                </a:solidFill>
                <a:latin typeface="+mj-lt"/>
                <a:ea typeface="+mj-ea"/>
                <a:cs typeface="Arial" pitchFamily="34" charset="0"/>
              </a:defRPr>
            </a:lvl1pPr>
          </a:lstStyle>
          <a:p>
            <a:pPr lvl="0"/>
            <a:r>
              <a:rPr lang="en-US" altLang="ja-JP" noProof="0"/>
              <a:t>Click to edit Master title style</a:t>
            </a:r>
            <a:endParaRPr lang="en-US" altLang="ja-JP" noProof="0" dirty="0"/>
          </a:p>
        </p:txBody>
      </p:sp>
      <p:sp>
        <p:nvSpPr>
          <p:cNvPr id="13315" name="Rectangle 1027"/>
          <p:cNvSpPr>
            <a:spLocks noGrp="1" noChangeArrowheads="1"/>
          </p:cNvSpPr>
          <p:nvPr>
            <p:ph type="subTitle" idx="1"/>
          </p:nvPr>
        </p:nvSpPr>
        <p:spPr bwMode="auto">
          <a:xfrm>
            <a:off x="643310" y="4308629"/>
            <a:ext cx="8560695" cy="415499"/>
          </a:xfrm>
          <a:ln>
            <a:noFill/>
          </a:ln>
        </p:spPr>
        <p:txBody>
          <a:bodyPr wrap="square">
            <a:spAutoFit/>
          </a:bodyPr>
          <a:lstStyle>
            <a:lvl1pPr algn="l">
              <a:defRPr sz="2666" baseline="0">
                <a:latin typeface="+mn-lt"/>
                <a:ea typeface="+mn-ea"/>
                <a:cs typeface="Arial" pitchFamily="34" charset="0"/>
              </a:defRPr>
            </a:lvl1pPr>
          </a:lstStyle>
          <a:p>
            <a:pPr lvl="0"/>
            <a:r>
              <a:rPr lang="en-US" altLang="ja-JP" noProof="0"/>
              <a:t>Click to edit Master subtitle style</a:t>
            </a:r>
            <a:endParaRPr lang="en-US" altLang="ja-JP" noProof="0" dirty="0"/>
          </a:p>
        </p:txBody>
      </p:sp>
      <p:grpSp>
        <p:nvGrpSpPr>
          <p:cNvPr id="3" name="McK Title Elements" hidden="1"/>
          <p:cNvGrpSpPr/>
          <p:nvPr userDrawn="1"/>
        </p:nvGrpSpPr>
        <p:grpSpPr bwMode="auto">
          <a:xfrm>
            <a:off x="643307" y="5466435"/>
            <a:ext cx="6579004" cy="644111"/>
            <a:chOff x="2640013" y="4931327"/>
            <a:chExt cx="4935538" cy="483083"/>
          </a:xfrm>
        </p:grpSpPr>
        <p:sp>
          <p:nvSpPr>
            <p:cNvPr id="18" name="McK Document type"/>
            <p:cNvSpPr txBox="1">
              <a:spLocks noChangeArrowheads="1"/>
            </p:cNvSpPr>
            <p:nvPr userDrawn="1"/>
          </p:nvSpPr>
          <p:spPr bwMode="auto">
            <a:xfrm>
              <a:off x="2640013" y="4931327"/>
              <a:ext cx="4935538" cy="215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l" eaLnBrk="1" hangingPunct="1">
                <a:defRPr/>
              </a:pPr>
              <a:r>
                <a:rPr lang="en-US" sz="1866" baseline="0" noProof="0" dirty="0">
                  <a:latin typeface="+mn-lt"/>
                </a:rPr>
                <a:t>Document type</a:t>
              </a:r>
            </a:p>
          </p:txBody>
        </p:sp>
        <p:sp>
          <p:nvSpPr>
            <p:cNvPr id="19" name="McK Date"/>
            <p:cNvSpPr txBox="1">
              <a:spLocks noChangeArrowheads="1"/>
            </p:cNvSpPr>
            <p:nvPr userDrawn="1"/>
          </p:nvSpPr>
          <p:spPr bwMode="auto">
            <a:xfrm>
              <a:off x="2640013" y="5199063"/>
              <a:ext cx="4935538" cy="215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l" eaLnBrk="1" hangingPunct="1">
                <a:defRPr/>
              </a:pPr>
              <a:r>
                <a:rPr lang="en-US" sz="1866" baseline="0" noProof="0" dirty="0">
                  <a:latin typeface="+mn-lt"/>
                </a:rPr>
                <a:t>Date</a:t>
              </a:r>
            </a:p>
          </p:txBody>
        </p:sp>
      </p:grpSp>
      <p:pic>
        <p:nvPicPr>
          <p:cNvPr id="15" name="Picture 8" descr="logo_black.ai"/>
          <p:cNvPicPr>
            <a:picLocks noChangeAspect="1"/>
          </p:cNvPicPr>
          <p:nvPr userDrawn="1"/>
        </p:nvPicPr>
        <p:blipFill>
          <a:blip r:embed="rId7">
            <a:alphaModFix amt="82000"/>
            <a:extLst>
              <a:ext uri="{28A0092B-C50C-407E-A947-70E740481C1C}">
                <a14:useLocalDpi xmlns:a14="http://schemas.microsoft.com/office/drawing/2010/main"/>
              </a:ext>
            </a:extLst>
          </a:blip>
          <a:srcRect/>
          <a:stretch>
            <a:fillRect/>
          </a:stretch>
        </p:blipFill>
        <p:spPr bwMode="auto">
          <a:xfrm>
            <a:off x="567134" y="427569"/>
            <a:ext cx="1265437" cy="781051"/>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26375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222360" y="301276"/>
            <a:ext cx="11744113" cy="45140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ja-JP" noProof="0"/>
              <a:t>Click to edit Master title style</a:t>
            </a:r>
            <a:endParaRPr lang="en-US" altLang="ja-JP" noProof="0" dirty="0"/>
          </a:p>
        </p:txBody>
      </p:sp>
    </p:spTree>
    <p:extLst>
      <p:ext uri="{BB962C8B-B14F-4D97-AF65-F5344CB8AC3E}">
        <p14:creationId xmlns:p14="http://schemas.microsoft.com/office/powerpoint/2010/main" val="118733073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22" y="2119"/>
          <a:ext cx="2115" cy="2116"/>
        </p:xfrm>
        <a:graphic>
          <a:graphicData uri="http://schemas.openxmlformats.org/presentationml/2006/ole">
            <mc:AlternateContent xmlns:mc="http://schemas.openxmlformats.org/markup-compatibility/2006">
              <mc:Choice xmlns:v="urn:schemas-microsoft-com:vml" Requires="v">
                <p:oleObj spid="_x0000_s4123"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22" y="2119"/>
                        <a:ext cx="2115" cy="2116"/>
                      </a:xfrm>
                      <a:prstGeom prst="rect">
                        <a:avLst/>
                      </a:prstGeom>
                    </p:spPr>
                  </p:pic>
                </p:oleObj>
              </mc:Fallback>
            </mc:AlternateContent>
          </a:graphicData>
        </a:graphic>
      </p:graphicFrame>
      <p:pic>
        <p:nvPicPr>
          <p:cNvPr id="34818"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ltGray">
          <a:xfrm>
            <a:off x="0" y="-2105"/>
            <a:ext cx="12188825"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pref_1-line_logo+tagline-rt-white-CMYK.ai"/>
          <p:cNvPicPr>
            <a:picLocks noChangeAspect="1"/>
          </p:cNvPicPr>
          <p:nvPr userDrawn="1"/>
        </p:nvPicPr>
        <p:blipFill>
          <a:blip r:embed="rId7">
            <a:duotone>
              <a:prstClr val="black"/>
              <a:schemeClr val="accent3">
                <a:tint val="45000"/>
                <a:satMod val="400000"/>
              </a:schemeClr>
            </a:duotone>
            <a:lum bright="-100000" contrast="-100000"/>
            <a:alphaModFix amt="60000"/>
            <a:extLst>
              <a:ext uri="{28A0092B-C50C-407E-A947-70E740481C1C}">
                <a14:useLocalDpi xmlns:a14="http://schemas.microsoft.com/office/drawing/2010/main"/>
              </a:ext>
            </a:extLst>
          </a:blip>
          <a:stretch>
            <a:fillRect/>
          </a:stretch>
        </p:blipFill>
        <p:spPr bwMode="auto">
          <a:xfrm>
            <a:off x="255594" y="2191512"/>
            <a:ext cx="11677638" cy="2474976"/>
          </a:xfrm>
          <a:prstGeom prst="rect">
            <a:avLst/>
          </a:prstGeom>
        </p:spPr>
      </p:pic>
    </p:spTree>
    <p:extLst>
      <p:ext uri="{BB962C8B-B14F-4D97-AF65-F5344CB8AC3E}">
        <p14:creationId xmlns:p14="http://schemas.microsoft.com/office/powerpoint/2010/main" val="66122053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3_Multi_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5399" y="404085"/>
            <a:ext cx="11543628" cy="971709"/>
          </a:xfrm>
          <a:prstGeom prst="rect">
            <a:avLst/>
          </a:prstGeom>
        </p:spPr>
        <p:txBody>
          <a:bodyPr anchor="t" anchorCtr="0">
            <a:noAutofit/>
          </a:bodyPr>
          <a:lstStyle>
            <a:lvl1pPr algn="l">
              <a:lnSpc>
                <a:spcPct val="90000"/>
              </a:lnSpc>
              <a:defRPr sz="3333" b="0" i="0" spc="0" baseline="0">
                <a:solidFill>
                  <a:schemeClr val="bg1"/>
                </a:solidFill>
                <a:latin typeface="+mj-lt"/>
                <a:cs typeface="CiscoSans Thin"/>
              </a:defRPr>
            </a:lvl1pPr>
          </a:lstStyle>
          <a:p>
            <a:r>
              <a:rPr lang="en-US" dirty="0"/>
              <a:t>Title Goes Here</a:t>
            </a:r>
          </a:p>
        </p:txBody>
      </p:sp>
      <p:sp>
        <p:nvSpPr>
          <p:cNvPr id="5" name="Content Placeholder 2"/>
          <p:cNvSpPr>
            <a:spLocks noGrp="1"/>
          </p:cNvSpPr>
          <p:nvPr>
            <p:ph idx="1" hasCustomPrompt="1"/>
          </p:nvPr>
        </p:nvSpPr>
        <p:spPr>
          <a:xfrm>
            <a:off x="348573" y="1600209"/>
            <a:ext cx="5439783" cy="4525433"/>
          </a:xfrm>
          <a:prstGeom prst="rect">
            <a:avLst/>
          </a:prstGeom>
        </p:spPr>
        <p:txBody>
          <a:bodyPr lIns="91416" tIns="45708" rIns="91416" bIns="45708">
            <a:noAutofit/>
          </a:bodyPr>
          <a:lstStyle>
            <a:lvl1pPr marL="380809" marR="0" indent="-380809" algn="l" defTabSz="609296" rtl="0" eaLnBrk="1" fontAlgn="auto" latinLnBrk="0" hangingPunct="1">
              <a:lnSpc>
                <a:spcPct val="100000"/>
              </a:lnSpc>
              <a:spcBef>
                <a:spcPct val="20000"/>
              </a:spcBef>
              <a:spcAft>
                <a:spcPts val="0"/>
              </a:spcAft>
              <a:buClrTx/>
              <a:buSzTx/>
              <a:buFont typeface="Arial"/>
              <a:buChar char="•"/>
              <a:tabLst/>
              <a:defRPr sz="2666" b="0" i="0" baseline="0">
                <a:solidFill>
                  <a:schemeClr val="bg1"/>
                </a:solidFill>
                <a:latin typeface="+mn-lt"/>
                <a:cs typeface="CiscoSans ExtraLight"/>
              </a:defRPr>
            </a:lvl1pPr>
            <a:lvl2pPr marL="479760" indent="-287856">
              <a:buClr>
                <a:schemeClr val="accent3"/>
              </a:buClr>
              <a:buFont typeface="Wingdings" charset="2"/>
              <a:buChar char="Ø"/>
              <a:defRPr baseline="0">
                <a:solidFill>
                  <a:srgbClr val="FFFFFF"/>
                </a:solidFill>
              </a:defRPr>
            </a:lvl2pPr>
          </a:lstStyle>
          <a:p>
            <a:r>
              <a:rPr lang="en-US" sz="2399" dirty="0"/>
              <a:t>Text 1</a:t>
            </a:r>
          </a:p>
          <a:p>
            <a:r>
              <a:rPr lang="en-US" sz="2399" dirty="0"/>
              <a:t>Text 2</a:t>
            </a:r>
          </a:p>
          <a:p>
            <a:pPr lvl="1"/>
            <a:r>
              <a:rPr lang="en-US" sz="2399" dirty="0"/>
              <a:t>Sub-bullet</a:t>
            </a:r>
          </a:p>
          <a:p>
            <a:pPr lvl="1"/>
            <a:endParaRPr lang="en-US" sz="2399" dirty="0"/>
          </a:p>
        </p:txBody>
      </p:sp>
      <p:sp>
        <p:nvSpPr>
          <p:cNvPr id="8" name="Rectangle 5"/>
          <p:cNvSpPr>
            <a:spLocks noChangeArrowheads="1"/>
          </p:cNvSpPr>
          <p:nvPr userDrawn="1"/>
        </p:nvSpPr>
        <p:spPr bwMode="ltGray">
          <a:xfrm>
            <a:off x="10515245" y="6328010"/>
            <a:ext cx="915979" cy="205994"/>
          </a:xfrm>
          <a:prstGeom prst="rect">
            <a:avLst/>
          </a:prstGeom>
          <a:noFill/>
          <a:ln w="9525">
            <a:noFill/>
            <a:miter lim="800000"/>
            <a:headEnd/>
            <a:tailEnd/>
          </a:ln>
          <a:effectLst/>
        </p:spPr>
        <p:txBody>
          <a:bodyPr wrap="none" lIns="82085" tIns="41041" rIns="82085" bIns="41041" anchor="b">
            <a:spAutoFit/>
          </a:bodyPr>
          <a:lstStyle/>
          <a:p>
            <a:pPr algn="r" defTabSz="814054" fontAlgn="auto">
              <a:spcBef>
                <a:spcPts val="0"/>
              </a:spcBef>
              <a:spcAft>
                <a:spcPts val="0"/>
              </a:spcAft>
            </a:pPr>
            <a:r>
              <a:rPr lang="en-US" sz="800" dirty="0">
                <a:solidFill>
                  <a:srgbClr val="FFFFFF"/>
                </a:solidFill>
                <a:latin typeface="CiscoSansTT Light"/>
                <a:cs typeface="CiscoSans Thin"/>
              </a:rPr>
              <a:t>Cisco Confidential</a:t>
            </a:r>
          </a:p>
        </p:txBody>
      </p:sp>
      <p:sp>
        <p:nvSpPr>
          <p:cNvPr id="9" name="Rectangle 7"/>
          <p:cNvSpPr>
            <a:spLocks noChangeArrowheads="1"/>
          </p:cNvSpPr>
          <p:nvPr userDrawn="1"/>
        </p:nvSpPr>
        <p:spPr bwMode="ltGray">
          <a:xfrm>
            <a:off x="11551144" y="6323906"/>
            <a:ext cx="287601" cy="205994"/>
          </a:xfrm>
          <a:prstGeom prst="rect">
            <a:avLst/>
          </a:prstGeom>
          <a:noFill/>
          <a:ln w="9525" algn="ctr">
            <a:noFill/>
            <a:miter lim="800000"/>
            <a:headEnd/>
            <a:tailEnd/>
          </a:ln>
          <a:effectLst/>
        </p:spPr>
        <p:txBody>
          <a:bodyPr wrap="none" lIns="82085" tIns="41041" rIns="82085" bIns="41041" anchor="b">
            <a:spAutoFit/>
          </a:bodyPr>
          <a:lstStyle/>
          <a:p>
            <a:pPr algn="r" defTabSz="814054" fontAlgn="auto">
              <a:spcBef>
                <a:spcPts val="0"/>
              </a:spcBef>
              <a:spcAft>
                <a:spcPts val="0"/>
              </a:spcAft>
            </a:pPr>
            <a:fld id="{DFCF27A5-1A5B-48D3-A060-2758FFBB1ADD}" type="slidenum">
              <a:rPr lang="en-US" sz="800">
                <a:solidFill>
                  <a:srgbClr val="FFFFFF"/>
                </a:solidFill>
                <a:latin typeface="CiscoSansTT Light"/>
                <a:cs typeface="CiscoSans Thin"/>
              </a:rPr>
              <a:pPr algn="r" defTabSz="814054" fontAlgn="auto">
                <a:spcBef>
                  <a:spcPts val="0"/>
                </a:spcBef>
                <a:spcAft>
                  <a:spcPts val="0"/>
                </a:spcAft>
              </a:pPr>
              <a:t>‹#›</a:t>
            </a:fld>
            <a:endParaRPr lang="en-US" sz="800" dirty="0">
              <a:solidFill>
                <a:srgbClr val="FFFFFF"/>
              </a:solidFill>
              <a:latin typeface="CiscoSansTT Light"/>
              <a:cs typeface="CiscoSans Thin"/>
            </a:endParaRPr>
          </a:p>
        </p:txBody>
      </p:sp>
      <p:sp>
        <p:nvSpPr>
          <p:cNvPr id="10" name="Rectangle 4"/>
          <p:cNvSpPr>
            <a:spLocks noChangeArrowheads="1"/>
          </p:cNvSpPr>
          <p:nvPr userDrawn="1"/>
        </p:nvSpPr>
        <p:spPr bwMode="ltGray">
          <a:xfrm>
            <a:off x="389298" y="6329743"/>
            <a:ext cx="4559499" cy="205994"/>
          </a:xfrm>
          <a:prstGeom prst="rect">
            <a:avLst/>
          </a:prstGeom>
          <a:noFill/>
          <a:ln w="9525">
            <a:noFill/>
            <a:miter lim="800000"/>
            <a:headEnd/>
            <a:tailEnd/>
          </a:ln>
          <a:effectLst/>
        </p:spPr>
        <p:txBody>
          <a:bodyPr wrap="square" lIns="82085" tIns="41041" rIns="82085" bIns="41041" anchor="b" anchorCtr="0">
            <a:spAutoFit/>
          </a:bodyPr>
          <a:lstStyle/>
          <a:p>
            <a:pPr defTabSz="814054" fontAlgn="auto">
              <a:spcBef>
                <a:spcPts val="0"/>
              </a:spcBef>
              <a:spcAft>
                <a:spcPts val="0"/>
              </a:spcAft>
            </a:pPr>
            <a:r>
              <a:rPr lang="en-US" sz="800" dirty="0">
                <a:solidFill>
                  <a:srgbClr val="FFFFFF"/>
                </a:solidFill>
                <a:latin typeface="CiscoSansTT Light"/>
                <a:cs typeface="CiscoSans Thin"/>
              </a:rPr>
              <a:t>© 2013-2014  Cisco and/or its affiliates. All rights reserved.</a:t>
            </a:r>
          </a:p>
        </p:txBody>
      </p:sp>
      <p:cxnSp>
        <p:nvCxnSpPr>
          <p:cNvPr id="11" name="Straight Connector 10"/>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0" hasCustomPrompt="1"/>
          </p:nvPr>
        </p:nvSpPr>
        <p:spPr>
          <a:xfrm>
            <a:off x="6387023" y="1618288"/>
            <a:ext cx="5439783" cy="4525433"/>
          </a:xfrm>
          <a:prstGeom prst="rect">
            <a:avLst/>
          </a:prstGeom>
        </p:spPr>
        <p:txBody>
          <a:bodyPr lIns="91416" tIns="45708" rIns="91416" bIns="45708">
            <a:noAutofit/>
          </a:bodyPr>
          <a:lstStyle>
            <a:lvl1pPr marL="380809" marR="0" indent="-380809" algn="l" defTabSz="609296" rtl="0" eaLnBrk="1" fontAlgn="auto" latinLnBrk="0" hangingPunct="1">
              <a:lnSpc>
                <a:spcPct val="100000"/>
              </a:lnSpc>
              <a:spcBef>
                <a:spcPct val="20000"/>
              </a:spcBef>
              <a:spcAft>
                <a:spcPts val="0"/>
              </a:spcAft>
              <a:buClrTx/>
              <a:buSzTx/>
              <a:buFont typeface="Arial"/>
              <a:buChar char="•"/>
              <a:tabLst/>
              <a:defRPr sz="2666" b="0" i="0" baseline="0">
                <a:solidFill>
                  <a:schemeClr val="bg1"/>
                </a:solidFill>
                <a:latin typeface="+mn-lt"/>
                <a:cs typeface="CiscoSans ExtraLight"/>
              </a:defRPr>
            </a:lvl1pPr>
            <a:lvl2pPr marL="479760" indent="-287856">
              <a:buClr>
                <a:schemeClr val="accent3"/>
              </a:buClr>
              <a:buFont typeface="Wingdings" charset="2"/>
              <a:buChar char="Ø"/>
              <a:defRPr baseline="0">
                <a:solidFill>
                  <a:srgbClr val="FFFFFF"/>
                </a:solidFill>
              </a:defRPr>
            </a:lvl2pPr>
          </a:lstStyle>
          <a:p>
            <a:r>
              <a:rPr lang="en-US" sz="2399" dirty="0"/>
              <a:t>Text 1</a:t>
            </a:r>
          </a:p>
          <a:p>
            <a:r>
              <a:rPr lang="en-US" sz="2399" dirty="0"/>
              <a:t>Text 2</a:t>
            </a:r>
          </a:p>
          <a:p>
            <a:pPr lvl="1"/>
            <a:r>
              <a:rPr lang="en-US" sz="2399" dirty="0"/>
              <a:t>Sub-bullet</a:t>
            </a:r>
          </a:p>
          <a:p>
            <a:pPr lvl="1"/>
            <a:endParaRPr lang="en-US" sz="2399" dirty="0"/>
          </a:p>
        </p:txBody>
      </p:sp>
    </p:spTree>
    <p:extLst>
      <p:ext uri="{BB962C8B-B14F-4D97-AF65-F5344CB8AC3E}">
        <p14:creationId xmlns:p14="http://schemas.microsoft.com/office/powerpoint/2010/main" val="233537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par>
                                <p:cTn id="16" presetID="10" presetClass="entr" presetSubtype="0" fill="hold" grpId="0" nodeType="withEffect" nodePh="1">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Effect transition="in" filter="fade">
                                      <p:cBhvr>
                                        <p:cTn id="26" dur="500"/>
                                        <p:tgtEl>
                                          <p:spTgt spid="12">
                                            <p:txEl>
                                              <p:pRg st="1" end="1"/>
                                            </p:txEl>
                                          </p:spTgt>
                                        </p:tgtEl>
                                      </p:cBhvr>
                                    </p:animEffect>
                                  </p:childTnLst>
                                </p:cTn>
                              </p:par>
                              <p:par>
                                <p:cTn id="27" presetID="10" presetClass="entr" presetSubtype="0" fill="hold" grpId="0" nodeType="withEffect" nodePh="1">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fade">
                                      <p:cBhvr>
                                        <p:cTn id="29"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2">
            <p:tnLst>
              <p:par>
                <p:cTn presetID="10" presetClass="entr" presetSubtype="0" fill="hold" nodeType="withEffect" nodePh="1">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2">
            <p:tnLst>
              <p:par>
                <p:cTn presetID="10" presetClass="entr" presetSubtype="0" fill="hold" nodeType="withEffect" nodePh="1">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3_Segue">
    <p:bg>
      <p:bgPr>
        <a:gradFill rotWithShape="0">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3" name="Rectangle 7"/>
          <p:cNvSpPr>
            <a:spLocks noChangeArrowheads="1"/>
          </p:cNvSpPr>
          <p:nvPr/>
        </p:nvSpPr>
        <p:spPr bwMode="ltGray">
          <a:xfrm>
            <a:off x="11351638" y="6323898"/>
            <a:ext cx="290824" cy="206002"/>
          </a:xfrm>
          <a:prstGeom prst="rect">
            <a:avLst/>
          </a:prstGeom>
          <a:noFill/>
          <a:ln w="9525" algn="ctr">
            <a:noFill/>
            <a:miter lim="800000"/>
            <a:headEnd/>
            <a:tailEnd/>
          </a:ln>
          <a:effectLst/>
        </p:spPr>
        <p:txBody>
          <a:bodyPr wrap="none" lIns="82093" tIns="41045" rIns="82093" bIns="41045" anchor="b">
            <a:spAutoFit/>
          </a:bodyPr>
          <a:lstStyle/>
          <a:p>
            <a:pPr algn="r" defTabSz="814122" fontAlgn="auto">
              <a:spcBef>
                <a:spcPts val="0"/>
              </a:spcBef>
              <a:spcAft>
                <a:spcPts val="0"/>
              </a:spcAft>
              <a:defRPr/>
            </a:pPr>
            <a:fld id="{509F5890-BE05-4D5D-AADF-DD6FDB4C472B}" type="slidenum">
              <a:rPr lang="en-US" sz="800">
                <a:solidFill>
                  <a:schemeClr val="bg1">
                    <a:alpha val="60000"/>
                  </a:schemeClr>
                </a:solidFill>
                <a:latin typeface="+mn-lt"/>
                <a:ea typeface="+mn-ea"/>
                <a:cs typeface="CiscoSans Thin"/>
              </a:rPr>
              <a:pPr algn="r" defTabSz="814122" fontAlgn="auto">
                <a:spcBef>
                  <a:spcPts val="0"/>
                </a:spcBef>
                <a:spcAft>
                  <a:spcPts val="0"/>
                </a:spcAft>
                <a:defRPr/>
              </a:pPr>
              <a:t>‹#›</a:t>
            </a:fld>
            <a:endParaRPr lang="en-US" sz="800">
              <a:solidFill>
                <a:schemeClr val="bg1">
                  <a:alpha val="60000"/>
                </a:schemeClr>
              </a:solidFill>
              <a:latin typeface="+mn-lt"/>
              <a:ea typeface="+mn-ea"/>
              <a:cs typeface="CiscoSans Thin"/>
            </a:endParaRPr>
          </a:p>
        </p:txBody>
      </p:sp>
      <p:sp>
        <p:nvSpPr>
          <p:cNvPr id="4" name="Rectangle 4"/>
          <p:cNvSpPr>
            <a:spLocks noChangeArrowheads="1"/>
          </p:cNvSpPr>
          <p:nvPr/>
        </p:nvSpPr>
        <p:spPr bwMode="ltGray">
          <a:xfrm>
            <a:off x="7821309" y="6322227"/>
            <a:ext cx="3543101" cy="206002"/>
          </a:xfrm>
          <a:prstGeom prst="rect">
            <a:avLst/>
          </a:prstGeom>
          <a:noFill/>
          <a:ln w="9525">
            <a:noFill/>
            <a:miter lim="800000"/>
            <a:headEnd/>
            <a:tailEnd/>
          </a:ln>
          <a:effectLst/>
        </p:spPr>
        <p:txBody>
          <a:bodyPr lIns="82093" tIns="41045" rIns="82093" bIns="41045" anchor="b">
            <a:spAutoFit/>
          </a:bodyPr>
          <a:lstStyle/>
          <a:p>
            <a:pPr defTabSz="814122" fontAlgn="auto">
              <a:spcBef>
                <a:spcPts val="0"/>
              </a:spcBef>
              <a:spcAft>
                <a:spcPts val="0"/>
              </a:spcAft>
              <a:defRPr/>
            </a:pPr>
            <a:r>
              <a:rPr lang="en-US" sz="800">
                <a:solidFill>
                  <a:schemeClr val="bg1">
                    <a:alpha val="60000"/>
                  </a:schemeClr>
                </a:solidFill>
                <a:latin typeface="+mn-lt"/>
                <a:ea typeface="+mn-ea"/>
                <a:cs typeface="CiscoSans Thin"/>
              </a:rPr>
              <a:t>© 2016</a:t>
            </a:r>
            <a:r>
              <a:rPr lang="en-US" sz="800" baseline="0">
                <a:solidFill>
                  <a:schemeClr val="bg1">
                    <a:alpha val="60000"/>
                  </a:schemeClr>
                </a:solidFill>
                <a:latin typeface="+mn-lt"/>
                <a:ea typeface="+mn-ea"/>
                <a:cs typeface="CiscoSans Thin"/>
              </a:rPr>
              <a:t> </a:t>
            </a:r>
            <a:r>
              <a:rPr lang="en-US" sz="800">
                <a:solidFill>
                  <a:schemeClr val="bg1">
                    <a:alpha val="60000"/>
                  </a:schemeClr>
                </a:solidFill>
                <a:latin typeface="+mn-lt"/>
                <a:ea typeface="+mn-ea"/>
                <a:cs typeface="CiscoSans Thin"/>
              </a:rPr>
              <a:t> Cisco and/or its affiliates. All rights reserved.   Cisco Confidential</a:t>
            </a:r>
          </a:p>
        </p:txBody>
      </p:sp>
      <p:sp>
        <p:nvSpPr>
          <p:cNvPr id="6" name="Title 1"/>
          <p:cNvSpPr>
            <a:spLocks noGrp="1"/>
          </p:cNvSpPr>
          <p:nvPr>
            <p:ph type="ctrTitle"/>
          </p:nvPr>
        </p:nvSpPr>
        <p:spPr>
          <a:xfrm>
            <a:off x="555089" y="1220548"/>
            <a:ext cx="10128084" cy="3426595"/>
          </a:xfrm>
          <a:prstGeom prst="rect">
            <a:avLst/>
          </a:prstGeom>
        </p:spPr>
        <p:txBody>
          <a:bodyPr anchor="b">
            <a:noAutofit/>
          </a:bodyPr>
          <a:lstStyle>
            <a:lvl1pPr marL="0" indent="0" algn="l">
              <a:lnSpc>
                <a:spcPct val="90000"/>
              </a:lnSpc>
              <a:buFont typeface="Arial" panose="020B0604020202020204" pitchFamily="34" charset="0"/>
              <a:buNone/>
              <a:defRPr sz="6132" b="0" i="0" spc="0" baseline="0">
                <a:solidFill>
                  <a:schemeClr val="bg1"/>
                </a:solidFill>
                <a:latin typeface="+mj-lt"/>
                <a:cs typeface="CiscoSans Thin"/>
              </a:defRPr>
            </a:lvl1pPr>
          </a:lstStyle>
          <a:p>
            <a:r>
              <a:rPr lang="en-US"/>
              <a:t>Click to edit Master title style</a:t>
            </a:r>
            <a:endParaRPr lang="en-US" dirty="0"/>
          </a:p>
        </p:txBody>
      </p:sp>
      <p:pic>
        <p:nvPicPr>
          <p:cNvPr id="10" name="Picture 2"/>
          <p:cNvPicPr>
            <a:picLocks noChangeAspect="1" noChangeArrowheads="1"/>
          </p:cNvPicPr>
          <p:nvPr/>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636739" y="6167967"/>
            <a:ext cx="565426" cy="3534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4171223"/>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2" name="Oval 41"/>
          <p:cNvSpPr/>
          <p:nvPr/>
        </p:nvSpPr>
        <p:spPr>
          <a:xfrm>
            <a:off x="767282" y="2639096"/>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43" name="Oval 42"/>
          <p:cNvSpPr/>
          <p:nvPr/>
        </p:nvSpPr>
        <p:spPr>
          <a:xfrm>
            <a:off x="767281" y="1771906"/>
            <a:ext cx="619592" cy="619753"/>
          </a:xfrm>
          <a:prstGeom prst="ellipse">
            <a:avLst/>
          </a:prstGeom>
          <a:solidFill>
            <a:schemeClr val="bg2"/>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rgbClr val="FFFFFF"/>
              </a:solidFill>
              <a:cs typeface="Arial"/>
            </a:endParaRPr>
          </a:p>
        </p:txBody>
      </p:sp>
      <p:sp>
        <p:nvSpPr>
          <p:cNvPr id="44" name="Oval 43"/>
          <p:cNvSpPr/>
          <p:nvPr/>
        </p:nvSpPr>
        <p:spPr>
          <a:xfrm>
            <a:off x="767282" y="3503266"/>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562771" y="1779790"/>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6" name="Text Placeholder 17"/>
          <p:cNvSpPr>
            <a:spLocks noGrp="1"/>
          </p:cNvSpPr>
          <p:nvPr>
            <p:ph type="body" sz="quarter" idx="14"/>
          </p:nvPr>
        </p:nvSpPr>
        <p:spPr>
          <a:xfrm>
            <a:off x="1562773" y="2646086"/>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562773" y="3503266"/>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767282" y="1770030"/>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767282" y="2639095"/>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767283" y="3500662"/>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767283" y="4366113"/>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562774" y="4366113"/>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767285" y="4363509"/>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767285" y="5228960"/>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562775" y="5228959"/>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767286" y="5226355"/>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5884569" y="2644117"/>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58" name="Oval 57"/>
          <p:cNvSpPr/>
          <p:nvPr/>
        </p:nvSpPr>
        <p:spPr>
          <a:xfrm>
            <a:off x="5884568" y="1776929"/>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59" name="Oval 58"/>
          <p:cNvSpPr/>
          <p:nvPr/>
        </p:nvSpPr>
        <p:spPr>
          <a:xfrm>
            <a:off x="5884569" y="3508286"/>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6680059" y="1784813"/>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6680060" y="2651107"/>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6680060" y="3508287"/>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5884569" y="1775053"/>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5884569" y="2644117"/>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5884570" y="3505681"/>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5884570" y="4371134"/>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6680061" y="4371134"/>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5884572" y="4368530"/>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5884572" y="5233981"/>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6680063" y="5233981"/>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5884573" y="5231377"/>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219801227"/>
      </p:ext>
    </p:extLst>
  </p:cSld>
  <p:clrMapOvr>
    <a:masterClrMapping/>
  </p:clrMapOvr>
  <p:transition spd="slow">
    <p:wip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1_Multi_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5399" y="404085"/>
            <a:ext cx="11543628" cy="971709"/>
          </a:xfrm>
          <a:prstGeom prst="rect">
            <a:avLst/>
          </a:prstGeom>
        </p:spPr>
        <p:txBody>
          <a:bodyPr anchor="t" anchorCtr="0">
            <a:noAutofit/>
          </a:bodyPr>
          <a:lstStyle>
            <a:lvl1pPr algn="l">
              <a:lnSpc>
                <a:spcPct val="90000"/>
              </a:lnSpc>
              <a:defRPr sz="3333" b="0" i="0" spc="0" baseline="0">
                <a:solidFill>
                  <a:schemeClr val="bg1"/>
                </a:solidFill>
                <a:latin typeface="+mj-lt"/>
                <a:cs typeface="CiscoSans Thin"/>
              </a:defRPr>
            </a:lvl1pPr>
          </a:lstStyle>
          <a:p>
            <a:r>
              <a:rPr lang="en-US" dirty="0"/>
              <a:t>Title Goes Here</a:t>
            </a:r>
          </a:p>
        </p:txBody>
      </p:sp>
      <p:sp>
        <p:nvSpPr>
          <p:cNvPr id="5" name="Content Placeholder 2"/>
          <p:cNvSpPr>
            <a:spLocks noGrp="1"/>
          </p:cNvSpPr>
          <p:nvPr>
            <p:ph idx="1" hasCustomPrompt="1"/>
          </p:nvPr>
        </p:nvSpPr>
        <p:spPr>
          <a:xfrm>
            <a:off x="348573" y="1600209"/>
            <a:ext cx="11543628" cy="4525433"/>
          </a:xfrm>
          <a:prstGeom prst="rect">
            <a:avLst/>
          </a:prstGeom>
        </p:spPr>
        <p:txBody>
          <a:bodyPr lIns="91416" tIns="45708" rIns="91416" bIns="45708">
            <a:noAutofit/>
          </a:bodyPr>
          <a:lstStyle>
            <a:lvl1pPr marL="380809" marR="0" indent="-380809" algn="l" defTabSz="609296" rtl="0" eaLnBrk="1" fontAlgn="auto" latinLnBrk="0" hangingPunct="1">
              <a:lnSpc>
                <a:spcPct val="100000"/>
              </a:lnSpc>
              <a:spcBef>
                <a:spcPct val="20000"/>
              </a:spcBef>
              <a:spcAft>
                <a:spcPts val="0"/>
              </a:spcAft>
              <a:buClrTx/>
              <a:buSzTx/>
              <a:buFont typeface="Arial"/>
              <a:buNone/>
              <a:tabLst/>
              <a:defRPr sz="2666" b="0" i="0" baseline="0">
                <a:solidFill>
                  <a:schemeClr val="bg1"/>
                </a:solidFill>
                <a:latin typeface="+mn-lt"/>
                <a:cs typeface="CiscoSans ExtraLight"/>
              </a:defRPr>
            </a:lvl1pPr>
          </a:lstStyle>
          <a:p>
            <a:pPr marL="0" marR="0" lvl="0" indent="0" algn="l" defTabSz="609296" rtl="0" eaLnBrk="1" fontAlgn="auto" latinLnBrk="0" hangingPunct="1">
              <a:lnSpc>
                <a:spcPct val="100000"/>
              </a:lnSpc>
              <a:spcBef>
                <a:spcPct val="20000"/>
              </a:spcBef>
              <a:spcAft>
                <a:spcPts val="0"/>
              </a:spcAft>
              <a:buClrTx/>
              <a:buSzTx/>
              <a:tabLst/>
              <a:defRPr/>
            </a:pPr>
            <a:r>
              <a:rPr lang="en-GB" dirty="0"/>
              <a:t>This slide will allow you to add one of the following:</a:t>
            </a:r>
            <a:br>
              <a:rPr lang="en-GB" dirty="0"/>
            </a:br>
            <a:r>
              <a:rPr lang="en-GB" dirty="0"/>
              <a:t>Table, Charts, Smart Art, Pictures, Clip Art and Media</a:t>
            </a:r>
            <a:br>
              <a:rPr lang="en-GB" dirty="0"/>
            </a:br>
            <a:r>
              <a:rPr lang="en-GB" dirty="0"/>
              <a:t>Click icon to add content</a:t>
            </a:r>
            <a:endParaRPr lang="en-US" dirty="0"/>
          </a:p>
          <a:p>
            <a:pPr lvl="0"/>
            <a:endParaRPr lang="en-US" dirty="0"/>
          </a:p>
        </p:txBody>
      </p:sp>
      <p:sp>
        <p:nvSpPr>
          <p:cNvPr id="8" name="Rectangle 5"/>
          <p:cNvSpPr>
            <a:spLocks noChangeArrowheads="1"/>
          </p:cNvSpPr>
          <p:nvPr userDrawn="1"/>
        </p:nvSpPr>
        <p:spPr bwMode="ltGray">
          <a:xfrm>
            <a:off x="10515245" y="6328010"/>
            <a:ext cx="915979" cy="205994"/>
          </a:xfrm>
          <a:prstGeom prst="rect">
            <a:avLst/>
          </a:prstGeom>
          <a:noFill/>
          <a:ln w="9525">
            <a:noFill/>
            <a:miter lim="800000"/>
            <a:headEnd/>
            <a:tailEnd/>
          </a:ln>
          <a:effectLst/>
        </p:spPr>
        <p:txBody>
          <a:bodyPr wrap="none" lIns="82085" tIns="41041" rIns="82085" bIns="41041" anchor="b">
            <a:spAutoFit/>
          </a:bodyPr>
          <a:lstStyle/>
          <a:p>
            <a:pPr algn="r" defTabSz="814054" fontAlgn="auto">
              <a:spcBef>
                <a:spcPts val="0"/>
              </a:spcBef>
              <a:spcAft>
                <a:spcPts val="0"/>
              </a:spcAft>
            </a:pPr>
            <a:r>
              <a:rPr lang="en-US" sz="800" dirty="0">
                <a:solidFill>
                  <a:srgbClr val="FFFFFF"/>
                </a:solidFill>
                <a:latin typeface="CiscoSansTT Light"/>
                <a:cs typeface="CiscoSans Thin"/>
              </a:rPr>
              <a:t>Cisco Confidential</a:t>
            </a:r>
          </a:p>
        </p:txBody>
      </p:sp>
      <p:sp>
        <p:nvSpPr>
          <p:cNvPr id="9" name="Rectangle 7"/>
          <p:cNvSpPr>
            <a:spLocks noChangeArrowheads="1"/>
          </p:cNvSpPr>
          <p:nvPr userDrawn="1"/>
        </p:nvSpPr>
        <p:spPr bwMode="ltGray">
          <a:xfrm>
            <a:off x="11551144" y="6323906"/>
            <a:ext cx="287601" cy="205994"/>
          </a:xfrm>
          <a:prstGeom prst="rect">
            <a:avLst/>
          </a:prstGeom>
          <a:noFill/>
          <a:ln w="9525" algn="ctr">
            <a:noFill/>
            <a:miter lim="800000"/>
            <a:headEnd/>
            <a:tailEnd/>
          </a:ln>
          <a:effectLst/>
        </p:spPr>
        <p:txBody>
          <a:bodyPr wrap="none" lIns="82085" tIns="41041" rIns="82085" bIns="41041" anchor="b">
            <a:spAutoFit/>
          </a:bodyPr>
          <a:lstStyle/>
          <a:p>
            <a:pPr algn="r" defTabSz="814054" fontAlgn="auto">
              <a:spcBef>
                <a:spcPts val="0"/>
              </a:spcBef>
              <a:spcAft>
                <a:spcPts val="0"/>
              </a:spcAft>
            </a:pPr>
            <a:fld id="{DFCF27A5-1A5B-48D3-A060-2758FFBB1ADD}" type="slidenum">
              <a:rPr lang="en-US" sz="800">
                <a:solidFill>
                  <a:srgbClr val="FFFFFF"/>
                </a:solidFill>
                <a:latin typeface="CiscoSansTT Light"/>
                <a:cs typeface="CiscoSans Thin"/>
              </a:rPr>
              <a:pPr algn="r" defTabSz="814054" fontAlgn="auto">
                <a:spcBef>
                  <a:spcPts val="0"/>
                </a:spcBef>
                <a:spcAft>
                  <a:spcPts val="0"/>
                </a:spcAft>
              </a:pPr>
              <a:t>‹#›</a:t>
            </a:fld>
            <a:endParaRPr lang="en-US" sz="800" dirty="0">
              <a:solidFill>
                <a:srgbClr val="FFFFFF"/>
              </a:solidFill>
              <a:latin typeface="CiscoSansTT Light"/>
              <a:cs typeface="CiscoSans Thin"/>
            </a:endParaRPr>
          </a:p>
        </p:txBody>
      </p:sp>
      <p:sp>
        <p:nvSpPr>
          <p:cNvPr id="10" name="Rectangle 4"/>
          <p:cNvSpPr>
            <a:spLocks noChangeArrowheads="1"/>
          </p:cNvSpPr>
          <p:nvPr userDrawn="1"/>
        </p:nvSpPr>
        <p:spPr bwMode="ltGray">
          <a:xfrm>
            <a:off x="389298" y="6329743"/>
            <a:ext cx="4559499" cy="205994"/>
          </a:xfrm>
          <a:prstGeom prst="rect">
            <a:avLst/>
          </a:prstGeom>
          <a:noFill/>
          <a:ln w="9525">
            <a:noFill/>
            <a:miter lim="800000"/>
            <a:headEnd/>
            <a:tailEnd/>
          </a:ln>
          <a:effectLst/>
        </p:spPr>
        <p:txBody>
          <a:bodyPr wrap="square" lIns="82085" tIns="41041" rIns="82085" bIns="41041" anchor="b" anchorCtr="0">
            <a:spAutoFit/>
          </a:bodyPr>
          <a:lstStyle/>
          <a:p>
            <a:pPr defTabSz="814054" fontAlgn="auto">
              <a:spcBef>
                <a:spcPts val="0"/>
              </a:spcBef>
              <a:spcAft>
                <a:spcPts val="0"/>
              </a:spcAft>
            </a:pPr>
            <a:r>
              <a:rPr lang="en-US" sz="800" dirty="0">
                <a:solidFill>
                  <a:srgbClr val="FFFFFF"/>
                </a:solidFill>
                <a:latin typeface="CiscoSansTT Light"/>
                <a:cs typeface="CiscoSans Thin"/>
              </a:rPr>
              <a:t>© 2013-2014  Cisco and/or its affiliates. All rights reserved.</a:t>
            </a:r>
          </a:p>
        </p:txBody>
      </p:sp>
      <p:cxnSp>
        <p:nvCxnSpPr>
          <p:cNvPr id="11" name="Straight Connector 10"/>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060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1_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33" b="0" i="0" spc="0" baseline="0">
                <a:solidFill>
                  <a:schemeClr val="bg1"/>
                </a:solidFill>
                <a:latin typeface="+mj-lt"/>
                <a:cs typeface="CiscoSans Thin"/>
              </a:defRPr>
            </a:lvl1pPr>
          </a:lstStyle>
          <a:p>
            <a:r>
              <a:rPr lang="en-US" dirty="0"/>
              <a:t>Bullet Title Goes Here</a:t>
            </a:r>
          </a:p>
        </p:txBody>
      </p:sp>
      <p:sp>
        <p:nvSpPr>
          <p:cNvPr id="4" name="Rectangle 5"/>
          <p:cNvSpPr>
            <a:spLocks noChangeArrowheads="1"/>
          </p:cNvSpPr>
          <p:nvPr userDrawn="1"/>
        </p:nvSpPr>
        <p:spPr bwMode="ltGray">
          <a:xfrm>
            <a:off x="10515245" y="6328010"/>
            <a:ext cx="915979" cy="205994"/>
          </a:xfrm>
          <a:prstGeom prst="rect">
            <a:avLst/>
          </a:prstGeom>
          <a:noFill/>
          <a:ln w="9525">
            <a:noFill/>
            <a:miter lim="800000"/>
            <a:headEnd/>
            <a:tailEnd/>
          </a:ln>
          <a:effectLst/>
        </p:spPr>
        <p:txBody>
          <a:bodyPr wrap="none" lIns="82085" tIns="41041" rIns="82085" bIns="41041" anchor="b">
            <a:spAutoFit/>
          </a:bodyPr>
          <a:lstStyle/>
          <a:p>
            <a:pPr algn="r" defTabSz="814054" fontAlgn="auto">
              <a:spcBef>
                <a:spcPts val="0"/>
              </a:spcBef>
              <a:spcAft>
                <a:spcPts val="0"/>
              </a:spcAft>
            </a:pPr>
            <a:r>
              <a:rPr lang="en-US" sz="800" dirty="0">
                <a:solidFill>
                  <a:srgbClr val="FFFFFF"/>
                </a:solidFill>
                <a:latin typeface="CiscoSansTT Light"/>
                <a:cs typeface="CiscoSans Thin"/>
              </a:rPr>
              <a:t>Cisco Confidential</a:t>
            </a:r>
          </a:p>
        </p:txBody>
      </p:sp>
      <p:sp>
        <p:nvSpPr>
          <p:cNvPr id="5" name="Rectangle 7"/>
          <p:cNvSpPr>
            <a:spLocks noChangeArrowheads="1"/>
          </p:cNvSpPr>
          <p:nvPr userDrawn="1"/>
        </p:nvSpPr>
        <p:spPr bwMode="ltGray">
          <a:xfrm>
            <a:off x="11551144" y="6323906"/>
            <a:ext cx="287601" cy="205994"/>
          </a:xfrm>
          <a:prstGeom prst="rect">
            <a:avLst/>
          </a:prstGeom>
          <a:noFill/>
          <a:ln w="9525" algn="ctr">
            <a:noFill/>
            <a:miter lim="800000"/>
            <a:headEnd/>
            <a:tailEnd/>
          </a:ln>
          <a:effectLst/>
        </p:spPr>
        <p:txBody>
          <a:bodyPr wrap="none" lIns="82085" tIns="41041" rIns="82085" bIns="41041" anchor="b">
            <a:spAutoFit/>
          </a:bodyPr>
          <a:lstStyle/>
          <a:p>
            <a:pPr algn="r" defTabSz="814054" fontAlgn="auto">
              <a:spcBef>
                <a:spcPts val="0"/>
              </a:spcBef>
              <a:spcAft>
                <a:spcPts val="0"/>
              </a:spcAft>
            </a:pPr>
            <a:fld id="{DFCF27A5-1A5B-48D3-A060-2758FFBB1ADD}" type="slidenum">
              <a:rPr lang="en-US" sz="800">
                <a:solidFill>
                  <a:srgbClr val="FFFFFF"/>
                </a:solidFill>
                <a:latin typeface="CiscoSansTT Light"/>
                <a:cs typeface="CiscoSans Thin"/>
              </a:rPr>
              <a:pPr algn="r" defTabSz="814054" fontAlgn="auto">
                <a:spcBef>
                  <a:spcPts val="0"/>
                </a:spcBef>
                <a:spcAft>
                  <a:spcPts val="0"/>
                </a:spcAft>
              </a:pPr>
              <a:t>‹#›</a:t>
            </a:fld>
            <a:endParaRPr lang="en-US" sz="800" dirty="0">
              <a:solidFill>
                <a:srgbClr val="FFFFFF"/>
              </a:solidFill>
              <a:latin typeface="CiscoSansTT Light"/>
              <a:cs typeface="CiscoSans Thin"/>
            </a:endParaRPr>
          </a:p>
        </p:txBody>
      </p:sp>
      <p:sp>
        <p:nvSpPr>
          <p:cNvPr id="6" name="Rectangle 4"/>
          <p:cNvSpPr>
            <a:spLocks noChangeArrowheads="1"/>
          </p:cNvSpPr>
          <p:nvPr userDrawn="1"/>
        </p:nvSpPr>
        <p:spPr bwMode="ltGray">
          <a:xfrm>
            <a:off x="389298" y="6329743"/>
            <a:ext cx="4559499" cy="205994"/>
          </a:xfrm>
          <a:prstGeom prst="rect">
            <a:avLst/>
          </a:prstGeom>
          <a:noFill/>
          <a:ln w="9525">
            <a:noFill/>
            <a:miter lim="800000"/>
            <a:headEnd/>
            <a:tailEnd/>
          </a:ln>
          <a:effectLst/>
        </p:spPr>
        <p:txBody>
          <a:bodyPr wrap="square" lIns="82085" tIns="41041" rIns="82085" bIns="41041" anchor="b" anchorCtr="0">
            <a:spAutoFit/>
          </a:bodyPr>
          <a:lstStyle/>
          <a:p>
            <a:pPr defTabSz="814054" fontAlgn="auto">
              <a:spcBef>
                <a:spcPts val="0"/>
              </a:spcBef>
              <a:spcAft>
                <a:spcPts val="0"/>
              </a:spcAft>
            </a:pPr>
            <a:r>
              <a:rPr lang="en-US" sz="800" dirty="0">
                <a:solidFill>
                  <a:srgbClr val="FFFFFF"/>
                </a:solidFill>
                <a:latin typeface="CiscoSansTT Light"/>
                <a:cs typeface="CiscoSans Thin"/>
              </a:rPr>
              <a:t>© 2013-2014  Cisco and/or its affiliates. All rights reserved.</a:t>
            </a:r>
          </a:p>
        </p:txBody>
      </p:sp>
      <p:cxnSp>
        <p:nvCxnSpPr>
          <p:cNvPr id="7" name="Straight Connector 6"/>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201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Big Statement">
    <p:spTree>
      <p:nvGrpSpPr>
        <p:cNvPr id="1" name=""/>
        <p:cNvGrpSpPr/>
        <p:nvPr/>
      </p:nvGrpSpPr>
      <p:grpSpPr>
        <a:xfrm>
          <a:off x="0" y="0"/>
          <a:ext cx="0" cy="0"/>
          <a:chOff x="0" y="0"/>
          <a:chExt cx="0" cy="0"/>
        </a:xfrm>
      </p:grpSpPr>
      <p:sp>
        <p:nvSpPr>
          <p:cNvPr id="8" name="Rectangle 5"/>
          <p:cNvSpPr>
            <a:spLocks noChangeArrowheads="1"/>
          </p:cNvSpPr>
          <p:nvPr userDrawn="1"/>
        </p:nvSpPr>
        <p:spPr bwMode="ltGray">
          <a:xfrm>
            <a:off x="10515245" y="6328010"/>
            <a:ext cx="915979" cy="205994"/>
          </a:xfrm>
          <a:prstGeom prst="rect">
            <a:avLst/>
          </a:prstGeom>
          <a:noFill/>
          <a:ln w="9525">
            <a:noFill/>
            <a:miter lim="800000"/>
            <a:headEnd/>
            <a:tailEnd/>
          </a:ln>
          <a:effectLst/>
        </p:spPr>
        <p:txBody>
          <a:bodyPr wrap="none" lIns="82085" tIns="41041" rIns="82085" bIns="41041" anchor="b">
            <a:spAutoFit/>
          </a:bodyPr>
          <a:lstStyle/>
          <a:p>
            <a:pPr algn="r" defTabSz="814054" fontAlgn="auto">
              <a:spcBef>
                <a:spcPts val="0"/>
              </a:spcBef>
              <a:spcAft>
                <a:spcPts val="0"/>
              </a:spcAft>
            </a:pPr>
            <a:r>
              <a:rPr lang="en-US" sz="800" dirty="0">
                <a:solidFill>
                  <a:srgbClr val="FFFFFF"/>
                </a:solidFill>
                <a:latin typeface="CiscoSansTT Light"/>
                <a:cs typeface="CiscoSans Thin"/>
              </a:rPr>
              <a:t>Cisco Confidential</a:t>
            </a:r>
          </a:p>
        </p:txBody>
      </p:sp>
      <p:sp>
        <p:nvSpPr>
          <p:cNvPr id="10" name="Rectangle 7"/>
          <p:cNvSpPr>
            <a:spLocks noChangeArrowheads="1"/>
          </p:cNvSpPr>
          <p:nvPr userDrawn="1"/>
        </p:nvSpPr>
        <p:spPr bwMode="ltGray">
          <a:xfrm>
            <a:off x="11551144" y="6323906"/>
            <a:ext cx="287601" cy="205994"/>
          </a:xfrm>
          <a:prstGeom prst="rect">
            <a:avLst/>
          </a:prstGeom>
          <a:noFill/>
          <a:ln w="9525" algn="ctr">
            <a:noFill/>
            <a:miter lim="800000"/>
            <a:headEnd/>
            <a:tailEnd/>
          </a:ln>
          <a:effectLst/>
        </p:spPr>
        <p:txBody>
          <a:bodyPr wrap="none" lIns="82085" tIns="41041" rIns="82085" bIns="41041" anchor="b">
            <a:spAutoFit/>
          </a:bodyPr>
          <a:lstStyle/>
          <a:p>
            <a:pPr algn="r" defTabSz="814054" fontAlgn="auto">
              <a:spcBef>
                <a:spcPts val="0"/>
              </a:spcBef>
              <a:spcAft>
                <a:spcPts val="0"/>
              </a:spcAft>
            </a:pPr>
            <a:fld id="{DFCF27A5-1A5B-48D3-A060-2758FFBB1ADD}" type="slidenum">
              <a:rPr lang="en-US" sz="800">
                <a:solidFill>
                  <a:srgbClr val="FFFFFF"/>
                </a:solidFill>
                <a:latin typeface="CiscoSansTT Light"/>
                <a:cs typeface="CiscoSans Thin"/>
              </a:rPr>
              <a:pPr algn="r" defTabSz="814054" fontAlgn="auto">
                <a:spcBef>
                  <a:spcPts val="0"/>
                </a:spcBef>
                <a:spcAft>
                  <a:spcPts val="0"/>
                </a:spcAft>
              </a:pPr>
              <a:t>‹#›</a:t>
            </a:fld>
            <a:endParaRPr lang="en-US" sz="800" dirty="0">
              <a:solidFill>
                <a:srgbClr val="FFFFFF"/>
              </a:solidFill>
              <a:latin typeface="CiscoSansTT Light"/>
              <a:cs typeface="CiscoSans Thin"/>
            </a:endParaRPr>
          </a:p>
        </p:txBody>
      </p:sp>
      <p:sp>
        <p:nvSpPr>
          <p:cNvPr id="16" name="Title 1"/>
          <p:cNvSpPr>
            <a:spLocks noGrp="1"/>
          </p:cNvSpPr>
          <p:nvPr>
            <p:ph type="ctrTitle" hasCustomPrompt="1"/>
          </p:nvPr>
        </p:nvSpPr>
        <p:spPr>
          <a:xfrm>
            <a:off x="327189" y="940737"/>
            <a:ext cx="11066075" cy="3248691"/>
          </a:xfrm>
          <a:prstGeom prst="rect">
            <a:avLst/>
          </a:prstGeom>
        </p:spPr>
        <p:txBody>
          <a:bodyPr anchor="b" anchorCtr="0">
            <a:noAutofit/>
          </a:bodyPr>
          <a:lstStyle>
            <a:lvl1pPr algn="l">
              <a:lnSpc>
                <a:spcPct val="90000"/>
              </a:lnSpc>
              <a:defRPr sz="5999" b="0" i="0" spc="0" baseline="0">
                <a:solidFill>
                  <a:srgbClr val="FFFFFF"/>
                </a:solidFill>
                <a:latin typeface="+mj-lt"/>
                <a:cs typeface="CiscoSans Thin"/>
              </a:defRPr>
            </a:lvl1pPr>
          </a:lstStyle>
          <a:p>
            <a:r>
              <a:rPr lang="en-US" dirty="0"/>
              <a:t>Statement Goes Here</a:t>
            </a:r>
          </a:p>
        </p:txBody>
      </p:sp>
      <p:sp>
        <p:nvSpPr>
          <p:cNvPr id="7" name="Rectangle 4"/>
          <p:cNvSpPr>
            <a:spLocks noChangeArrowheads="1"/>
          </p:cNvSpPr>
          <p:nvPr userDrawn="1"/>
        </p:nvSpPr>
        <p:spPr bwMode="ltGray">
          <a:xfrm>
            <a:off x="389298" y="6329743"/>
            <a:ext cx="4559499" cy="205994"/>
          </a:xfrm>
          <a:prstGeom prst="rect">
            <a:avLst/>
          </a:prstGeom>
          <a:noFill/>
          <a:ln w="9525">
            <a:noFill/>
            <a:miter lim="800000"/>
            <a:headEnd/>
            <a:tailEnd/>
          </a:ln>
          <a:effectLst/>
        </p:spPr>
        <p:txBody>
          <a:bodyPr wrap="square" lIns="82085" tIns="41041" rIns="82085" bIns="41041" anchor="b" anchorCtr="0">
            <a:spAutoFit/>
          </a:bodyPr>
          <a:lstStyle/>
          <a:p>
            <a:pPr defTabSz="814054" fontAlgn="auto">
              <a:spcBef>
                <a:spcPts val="0"/>
              </a:spcBef>
              <a:spcAft>
                <a:spcPts val="0"/>
              </a:spcAft>
            </a:pPr>
            <a:r>
              <a:rPr lang="en-US" sz="800" dirty="0">
                <a:solidFill>
                  <a:srgbClr val="FFFFFF"/>
                </a:solidFill>
                <a:latin typeface="CiscoSansTT Light"/>
                <a:cs typeface="CiscoSans Thin"/>
              </a:rPr>
              <a:t>© 2013-2014  Cisco and/or its affiliates. All rights reserved.</a:t>
            </a:r>
          </a:p>
        </p:txBody>
      </p:sp>
      <p:cxnSp>
        <p:nvCxnSpPr>
          <p:cNvPr id="9" name="Straight Connector 8"/>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55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Closing Slide-green thank you">
    <p:spTree>
      <p:nvGrpSpPr>
        <p:cNvPr id="1" name=""/>
        <p:cNvGrpSpPr/>
        <p:nvPr/>
      </p:nvGrpSpPr>
      <p:grpSpPr>
        <a:xfrm>
          <a:off x="0" y="0"/>
          <a:ext cx="0" cy="0"/>
          <a:chOff x="0" y="0"/>
          <a:chExt cx="0" cy="0"/>
        </a:xfrm>
      </p:grpSpPr>
      <p:sp>
        <p:nvSpPr>
          <p:cNvPr id="64" name="TextBox 63"/>
          <p:cNvSpPr txBox="1"/>
          <p:nvPr userDrawn="1"/>
        </p:nvSpPr>
        <p:spPr>
          <a:xfrm>
            <a:off x="834626" y="3066691"/>
            <a:ext cx="2983252" cy="861582"/>
          </a:xfrm>
          <a:prstGeom prst="rect">
            <a:avLst/>
          </a:prstGeom>
          <a:noFill/>
        </p:spPr>
        <p:txBody>
          <a:bodyPr wrap="none" lIns="121856" tIns="60928" rIns="121856" bIns="60928" rtlCol="0">
            <a:spAutoFit/>
          </a:bodyPr>
          <a:lstStyle/>
          <a:p>
            <a:pPr defTabSz="609296" fontAlgn="auto">
              <a:spcBef>
                <a:spcPts val="0"/>
              </a:spcBef>
              <a:spcAft>
                <a:spcPts val="0"/>
              </a:spcAft>
            </a:pPr>
            <a:r>
              <a:rPr lang="en-US" sz="4799" dirty="0">
                <a:solidFill>
                  <a:srgbClr val="FFFFFF"/>
                </a:solidFill>
                <a:latin typeface="CiscoSansTT ExtraLight"/>
              </a:rPr>
              <a:t>Thank you.</a:t>
            </a:r>
          </a:p>
        </p:txBody>
      </p:sp>
      <p:sp>
        <p:nvSpPr>
          <p:cNvPr id="65" name="Rectangle 64"/>
          <p:cNvSpPr>
            <a:spLocks noChangeArrowheads="1"/>
          </p:cNvSpPr>
          <p:nvPr userDrawn="1"/>
        </p:nvSpPr>
        <p:spPr bwMode="black">
          <a:xfrm>
            <a:off x="8379473" y="3801573"/>
            <a:ext cx="155448" cy="589103"/>
          </a:xfrm>
          <a:prstGeom prst="rect">
            <a:avLst/>
          </a:prstGeom>
          <a:solidFill>
            <a:schemeClr val="tx1"/>
          </a:solidFill>
          <a:ln w="9525">
            <a:noFill/>
            <a:miter lim="800000"/>
            <a:headEnd/>
            <a:tailEnd/>
          </a:ln>
        </p:spPr>
        <p:txBody>
          <a:bodyPr lIns="121856" tIns="60928" rIns="121856" bIns="60928"/>
          <a:lstStyle/>
          <a:p>
            <a:pPr defTabSz="609296" fontAlgn="auto">
              <a:spcBef>
                <a:spcPts val="0"/>
              </a:spcBef>
              <a:spcAft>
                <a:spcPts val="0"/>
              </a:spcAft>
            </a:pPr>
            <a:endParaRPr lang="en-US" sz="2399">
              <a:solidFill>
                <a:srgbClr val="0096D6"/>
              </a:solidFill>
              <a:latin typeface="CiscoSansTT ExtraLight"/>
            </a:endParaRPr>
          </a:p>
        </p:txBody>
      </p:sp>
      <p:sp>
        <p:nvSpPr>
          <p:cNvPr id="66" name="Freeform 65"/>
          <p:cNvSpPr>
            <a:spLocks/>
          </p:cNvSpPr>
          <p:nvPr userDrawn="1"/>
        </p:nvSpPr>
        <p:spPr bwMode="black">
          <a:xfrm>
            <a:off x="9285041" y="3786909"/>
            <a:ext cx="450072" cy="621729"/>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121856" tIns="60928" rIns="121856" bIns="60928"/>
          <a:lstStyle/>
          <a:p>
            <a:pPr defTabSz="609296" fontAlgn="auto">
              <a:spcBef>
                <a:spcPts val="0"/>
              </a:spcBef>
              <a:spcAft>
                <a:spcPts val="0"/>
              </a:spcAft>
            </a:pPr>
            <a:endParaRPr lang="en-US" sz="2399">
              <a:solidFill>
                <a:srgbClr val="0096D6"/>
              </a:solidFill>
              <a:latin typeface="CiscoSansTT ExtraLight"/>
            </a:endParaRPr>
          </a:p>
        </p:txBody>
      </p:sp>
      <p:sp>
        <p:nvSpPr>
          <p:cNvPr id="67" name="Freeform 66"/>
          <p:cNvSpPr>
            <a:spLocks/>
          </p:cNvSpPr>
          <p:nvPr userDrawn="1"/>
        </p:nvSpPr>
        <p:spPr bwMode="black">
          <a:xfrm>
            <a:off x="7728765" y="3786909"/>
            <a:ext cx="450072" cy="621729"/>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121856" tIns="60928" rIns="121856" bIns="60928"/>
          <a:lstStyle/>
          <a:p>
            <a:pPr defTabSz="609296" fontAlgn="auto">
              <a:spcBef>
                <a:spcPts val="0"/>
              </a:spcBef>
              <a:spcAft>
                <a:spcPts val="0"/>
              </a:spcAft>
            </a:pPr>
            <a:endParaRPr lang="en-US" sz="2399">
              <a:solidFill>
                <a:srgbClr val="0096D6"/>
              </a:solidFill>
              <a:latin typeface="CiscoSansTT ExtraLight"/>
            </a:endParaRPr>
          </a:p>
        </p:txBody>
      </p:sp>
      <p:sp>
        <p:nvSpPr>
          <p:cNvPr id="68" name="Freeform 67"/>
          <p:cNvSpPr>
            <a:spLocks noEditPoints="1"/>
          </p:cNvSpPr>
          <p:nvPr userDrawn="1"/>
        </p:nvSpPr>
        <p:spPr bwMode="black">
          <a:xfrm>
            <a:off x="9897790" y="3786909"/>
            <a:ext cx="618172" cy="621729"/>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121856" tIns="60928" rIns="121856" bIns="60928"/>
          <a:lstStyle/>
          <a:p>
            <a:pPr defTabSz="609296" fontAlgn="auto">
              <a:spcBef>
                <a:spcPts val="0"/>
              </a:spcBef>
              <a:spcAft>
                <a:spcPts val="0"/>
              </a:spcAft>
            </a:pPr>
            <a:endParaRPr lang="en-US" sz="2399">
              <a:solidFill>
                <a:srgbClr val="0096D6"/>
              </a:solidFill>
              <a:latin typeface="CiscoSansTT ExtraLight"/>
            </a:endParaRPr>
          </a:p>
        </p:txBody>
      </p:sp>
      <p:sp>
        <p:nvSpPr>
          <p:cNvPr id="69" name="Freeform 68"/>
          <p:cNvSpPr>
            <a:spLocks/>
          </p:cNvSpPr>
          <p:nvPr userDrawn="1"/>
        </p:nvSpPr>
        <p:spPr bwMode="black">
          <a:xfrm>
            <a:off x="8735553" y="3786909"/>
            <a:ext cx="403078" cy="621729"/>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121856" tIns="60928" rIns="121856" bIns="60928"/>
          <a:lstStyle/>
          <a:p>
            <a:pPr defTabSz="609296" fontAlgn="auto">
              <a:spcBef>
                <a:spcPts val="0"/>
              </a:spcBef>
              <a:spcAft>
                <a:spcPts val="0"/>
              </a:spcAft>
            </a:pPr>
            <a:endParaRPr lang="en-US" sz="2399">
              <a:solidFill>
                <a:srgbClr val="0096D6"/>
              </a:solidFill>
              <a:latin typeface="CiscoSansTT ExtraLight"/>
            </a:endParaRPr>
          </a:p>
        </p:txBody>
      </p:sp>
      <p:sp>
        <p:nvSpPr>
          <p:cNvPr id="70" name="Freeform 69"/>
          <p:cNvSpPr>
            <a:spLocks/>
          </p:cNvSpPr>
          <p:nvPr userDrawn="1"/>
        </p:nvSpPr>
        <p:spPr bwMode="black">
          <a:xfrm>
            <a:off x="7419686" y="2966680"/>
            <a:ext cx="146409" cy="302709"/>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121856" tIns="60928" rIns="121856" bIns="60928"/>
          <a:lstStyle/>
          <a:p>
            <a:pPr defTabSz="609296" fontAlgn="auto">
              <a:spcBef>
                <a:spcPts val="0"/>
              </a:spcBef>
              <a:spcAft>
                <a:spcPts val="0"/>
              </a:spcAft>
            </a:pPr>
            <a:endParaRPr lang="en-US" sz="2399">
              <a:solidFill>
                <a:srgbClr val="0096D6"/>
              </a:solidFill>
              <a:latin typeface="CiscoSansTT ExtraLight"/>
            </a:endParaRPr>
          </a:p>
        </p:txBody>
      </p:sp>
      <p:sp>
        <p:nvSpPr>
          <p:cNvPr id="71" name="Freeform 70"/>
          <p:cNvSpPr>
            <a:spLocks/>
          </p:cNvSpPr>
          <p:nvPr userDrawn="1"/>
        </p:nvSpPr>
        <p:spPr bwMode="black">
          <a:xfrm>
            <a:off x="7829992" y="2763676"/>
            <a:ext cx="146409" cy="50572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121856" tIns="60928" rIns="121856" bIns="60928"/>
          <a:lstStyle/>
          <a:p>
            <a:pPr defTabSz="609296" fontAlgn="auto">
              <a:spcBef>
                <a:spcPts val="0"/>
              </a:spcBef>
              <a:spcAft>
                <a:spcPts val="0"/>
              </a:spcAft>
            </a:pPr>
            <a:endParaRPr lang="en-US" sz="2399">
              <a:solidFill>
                <a:srgbClr val="0096D6"/>
              </a:solidFill>
              <a:latin typeface="CiscoSansTT ExtraLight"/>
            </a:endParaRPr>
          </a:p>
        </p:txBody>
      </p:sp>
      <p:sp>
        <p:nvSpPr>
          <p:cNvPr id="72" name="Freeform 71"/>
          <p:cNvSpPr>
            <a:spLocks/>
          </p:cNvSpPr>
          <p:nvPr userDrawn="1"/>
        </p:nvSpPr>
        <p:spPr bwMode="black">
          <a:xfrm>
            <a:off x="8233073" y="2484532"/>
            <a:ext cx="146409" cy="93168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121856" tIns="60928" rIns="121856" bIns="60928"/>
          <a:lstStyle/>
          <a:p>
            <a:pPr defTabSz="609296" fontAlgn="auto">
              <a:spcBef>
                <a:spcPts val="0"/>
              </a:spcBef>
              <a:spcAft>
                <a:spcPts val="0"/>
              </a:spcAft>
            </a:pPr>
            <a:endParaRPr lang="en-US" sz="2399">
              <a:solidFill>
                <a:srgbClr val="0096D6"/>
              </a:solidFill>
              <a:latin typeface="CiscoSansTT ExtraLight"/>
            </a:endParaRPr>
          </a:p>
        </p:txBody>
      </p:sp>
      <p:sp>
        <p:nvSpPr>
          <p:cNvPr id="73" name="Freeform 72"/>
          <p:cNvSpPr>
            <a:spLocks/>
          </p:cNvSpPr>
          <p:nvPr userDrawn="1"/>
        </p:nvSpPr>
        <p:spPr bwMode="black">
          <a:xfrm>
            <a:off x="8643378" y="2763669"/>
            <a:ext cx="146409" cy="50572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121856" tIns="60928" rIns="121856" bIns="60928"/>
          <a:lstStyle/>
          <a:p>
            <a:pPr defTabSz="609296" fontAlgn="auto">
              <a:spcBef>
                <a:spcPts val="0"/>
              </a:spcBef>
              <a:spcAft>
                <a:spcPts val="0"/>
              </a:spcAft>
            </a:pPr>
            <a:endParaRPr lang="en-US" sz="2399">
              <a:solidFill>
                <a:srgbClr val="0096D6"/>
              </a:solidFill>
              <a:latin typeface="CiscoSansTT ExtraLight"/>
            </a:endParaRPr>
          </a:p>
        </p:txBody>
      </p:sp>
      <p:sp>
        <p:nvSpPr>
          <p:cNvPr id="74" name="Freeform 73"/>
          <p:cNvSpPr>
            <a:spLocks/>
          </p:cNvSpPr>
          <p:nvPr userDrawn="1"/>
        </p:nvSpPr>
        <p:spPr bwMode="black">
          <a:xfrm>
            <a:off x="9044640" y="2966683"/>
            <a:ext cx="155448" cy="302708"/>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121856" tIns="60928" rIns="121856" bIns="60928"/>
          <a:lstStyle/>
          <a:p>
            <a:pPr defTabSz="609296" fontAlgn="auto">
              <a:spcBef>
                <a:spcPts val="0"/>
              </a:spcBef>
              <a:spcAft>
                <a:spcPts val="0"/>
              </a:spcAft>
            </a:pPr>
            <a:endParaRPr lang="en-US" sz="2399">
              <a:solidFill>
                <a:srgbClr val="0096D6"/>
              </a:solidFill>
              <a:latin typeface="CiscoSansTT ExtraLight"/>
            </a:endParaRPr>
          </a:p>
        </p:txBody>
      </p:sp>
      <p:sp>
        <p:nvSpPr>
          <p:cNvPr id="75" name="Freeform 74"/>
          <p:cNvSpPr>
            <a:spLocks/>
          </p:cNvSpPr>
          <p:nvPr userDrawn="1"/>
        </p:nvSpPr>
        <p:spPr bwMode="black">
          <a:xfrm>
            <a:off x="9454951" y="2763668"/>
            <a:ext cx="148216"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121856" tIns="60928" rIns="121856" bIns="60928"/>
          <a:lstStyle/>
          <a:p>
            <a:pPr defTabSz="609296" fontAlgn="auto">
              <a:spcBef>
                <a:spcPts val="0"/>
              </a:spcBef>
              <a:spcAft>
                <a:spcPts val="0"/>
              </a:spcAft>
            </a:pPr>
            <a:endParaRPr lang="en-US" sz="2399">
              <a:solidFill>
                <a:srgbClr val="0096D6"/>
              </a:solidFill>
              <a:latin typeface="CiscoSansTT ExtraLight"/>
            </a:endParaRPr>
          </a:p>
        </p:txBody>
      </p:sp>
      <p:sp>
        <p:nvSpPr>
          <p:cNvPr id="76" name="Freeform 75"/>
          <p:cNvSpPr>
            <a:spLocks/>
          </p:cNvSpPr>
          <p:nvPr userDrawn="1"/>
        </p:nvSpPr>
        <p:spPr bwMode="black">
          <a:xfrm>
            <a:off x="9865260" y="2484524"/>
            <a:ext cx="148216" cy="93168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121856" tIns="60928" rIns="121856" bIns="60928"/>
          <a:lstStyle/>
          <a:p>
            <a:pPr defTabSz="609296" fontAlgn="auto">
              <a:spcBef>
                <a:spcPts val="0"/>
              </a:spcBef>
              <a:spcAft>
                <a:spcPts val="0"/>
              </a:spcAft>
            </a:pPr>
            <a:endParaRPr lang="en-US" sz="2399">
              <a:solidFill>
                <a:srgbClr val="0096D6"/>
              </a:solidFill>
              <a:latin typeface="CiscoSansTT ExtraLight"/>
            </a:endParaRPr>
          </a:p>
        </p:txBody>
      </p:sp>
      <p:sp>
        <p:nvSpPr>
          <p:cNvPr id="77" name="Freeform 76"/>
          <p:cNvSpPr>
            <a:spLocks/>
          </p:cNvSpPr>
          <p:nvPr userDrawn="1"/>
        </p:nvSpPr>
        <p:spPr bwMode="black">
          <a:xfrm>
            <a:off x="10268335" y="2763668"/>
            <a:ext cx="148216"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121856" tIns="60928" rIns="121856" bIns="60928"/>
          <a:lstStyle/>
          <a:p>
            <a:pPr defTabSz="609296" fontAlgn="auto">
              <a:spcBef>
                <a:spcPts val="0"/>
              </a:spcBef>
              <a:spcAft>
                <a:spcPts val="0"/>
              </a:spcAft>
            </a:pPr>
            <a:endParaRPr lang="en-US" sz="2399">
              <a:solidFill>
                <a:srgbClr val="0096D6"/>
              </a:solidFill>
              <a:latin typeface="CiscoSansTT ExtraLight"/>
            </a:endParaRPr>
          </a:p>
        </p:txBody>
      </p:sp>
      <p:sp>
        <p:nvSpPr>
          <p:cNvPr id="78" name="Freeform 77"/>
          <p:cNvSpPr>
            <a:spLocks/>
          </p:cNvSpPr>
          <p:nvPr userDrawn="1"/>
        </p:nvSpPr>
        <p:spPr bwMode="black">
          <a:xfrm>
            <a:off x="10678643" y="2966683"/>
            <a:ext cx="148216" cy="302708"/>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121856" tIns="60928" rIns="121856" bIns="60928"/>
          <a:lstStyle/>
          <a:p>
            <a:pPr defTabSz="609296" fontAlgn="auto">
              <a:spcBef>
                <a:spcPts val="0"/>
              </a:spcBef>
              <a:spcAft>
                <a:spcPts val="0"/>
              </a:spcAft>
            </a:pPr>
            <a:endParaRPr lang="en-US" sz="2399">
              <a:solidFill>
                <a:srgbClr val="0096D6"/>
              </a:solidFill>
              <a:latin typeface="CiscoSansTT ExtraLight"/>
            </a:endParaRPr>
          </a:p>
        </p:txBody>
      </p:sp>
    </p:spTree>
    <p:extLst>
      <p:ext uri="{BB962C8B-B14F-4D97-AF65-F5344CB8AC3E}">
        <p14:creationId xmlns:p14="http://schemas.microsoft.com/office/powerpoint/2010/main" val="35157829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700"/>
                                        <p:tgtEl>
                                          <p:spTgt spid="70"/>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fade">
                                      <p:cBhvr>
                                        <p:cTn id="14" dur="700"/>
                                        <p:tgtEl>
                                          <p:spTgt spid="7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700"/>
                                        <p:tgtEl>
                                          <p:spTgt spid="7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fade">
                                      <p:cBhvr>
                                        <p:cTn id="20" dur="700"/>
                                        <p:tgtEl>
                                          <p:spTgt spid="73"/>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700"/>
                                        <p:tgtEl>
                                          <p:spTgt spid="74"/>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700"/>
                                        <p:tgtEl>
                                          <p:spTgt spid="75"/>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fade">
                                      <p:cBhvr>
                                        <p:cTn id="29" dur="700"/>
                                        <p:tgtEl>
                                          <p:spTgt spid="76"/>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700"/>
                                        <p:tgtEl>
                                          <p:spTgt spid="77"/>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700"/>
                                        <p:tgtEl>
                                          <p:spTgt spid="78"/>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70"/>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72"/>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74"/>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76"/>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78"/>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71"/>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73"/>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75"/>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77"/>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700"/>
                                        <p:tgtEl>
                                          <p:spTgt spid="67"/>
                                        </p:tgtEl>
                                      </p:cBhvr>
                                    </p:animEffect>
                                  </p:childTnLst>
                                </p:cTn>
                              </p:par>
                              <p:par>
                                <p:cTn id="58" presetID="10" presetClass="entr" presetSubtype="0" fill="hold" nodeType="withEffect">
                                  <p:stCondLst>
                                    <p:cond delay="10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700"/>
                                        <p:tgtEl>
                                          <p:spTgt spid="65"/>
                                        </p:tgtEl>
                                      </p:cBhvr>
                                    </p:animEffect>
                                  </p:childTnLst>
                                </p:cTn>
                              </p:par>
                              <p:par>
                                <p:cTn id="61" presetID="10" presetClass="entr" presetSubtype="0" fill="hold" nodeType="withEffect">
                                  <p:stCondLst>
                                    <p:cond delay="20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700"/>
                                        <p:tgtEl>
                                          <p:spTgt spid="69"/>
                                        </p:tgtEl>
                                      </p:cBhvr>
                                    </p:animEffect>
                                  </p:childTnLst>
                                </p:cTn>
                              </p:par>
                              <p:par>
                                <p:cTn id="64" presetID="10" presetClass="entr" presetSubtype="0" fill="hold" nodeType="withEffect">
                                  <p:stCondLst>
                                    <p:cond delay="30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700"/>
                                        <p:tgtEl>
                                          <p:spTgt spid="66"/>
                                        </p:tgtEl>
                                      </p:cBhvr>
                                    </p:animEffect>
                                  </p:childTnLst>
                                </p:cTn>
                              </p:par>
                              <p:par>
                                <p:cTn id="67" presetID="10" presetClass="entr" presetSubtype="0" fill="hold" nodeType="withEffect">
                                  <p:stCondLst>
                                    <p:cond delay="40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7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6188" y="1339749"/>
            <a:ext cx="11438253" cy="4965699"/>
          </a:xfrm>
          <a:prstGeom prst="rect">
            <a:avLst/>
          </a:prstGeom>
        </p:spPr>
        <p:txBody>
          <a:bodyPr lIns="68583" tIns="34292" rIns="68583" bIns="3429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2610250"/>
      </p:ext>
    </p:extLst>
  </p:cSld>
  <p:clrMapOvr>
    <a:masterClrMapping/>
  </p:clrMapOvr>
  <p:transition spd="med">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27190" y="1666619"/>
            <a:ext cx="11440688" cy="4354712"/>
          </a:xfrm>
          <a:prstGeom prst="rect">
            <a:avLst/>
          </a:prstGeom>
        </p:spPr>
        <p:txBody>
          <a:bodyPr lIns="91416" tIns="45708" rIns="91416" bIns="45708">
            <a:noAutofit/>
          </a:bodyPr>
          <a:lstStyle>
            <a:lvl1pPr marL="374461" indent="-298303">
              <a:lnSpc>
                <a:spcPct val="95000"/>
              </a:lnSpc>
              <a:spcBef>
                <a:spcPts val="1480"/>
              </a:spcBef>
              <a:buClr>
                <a:schemeClr val="tx2"/>
              </a:buClr>
              <a:buSzPct val="80000"/>
              <a:buFont typeface="Wingdings" panose="05000000000000000000" pitchFamily="2" charset="2"/>
              <a:buChar char="§"/>
              <a:defRPr sz="2666" b="0" i="0">
                <a:solidFill>
                  <a:schemeClr val="tx2"/>
                </a:solidFill>
                <a:latin typeface="+mn-lt"/>
                <a:cs typeface="CiscoSans ExtraLight"/>
              </a:defRPr>
            </a:lvl1pPr>
            <a:lvl2pPr marL="676996" indent="-287723">
              <a:lnSpc>
                <a:spcPct val="95000"/>
              </a:lnSpc>
              <a:spcBef>
                <a:spcPts val="600"/>
              </a:spcBef>
              <a:buClr>
                <a:schemeClr val="tx2"/>
              </a:buClr>
              <a:buSzPct val="80000"/>
              <a:buFont typeface="Wingdings" panose="05000000000000000000" pitchFamily="2" charset="2"/>
              <a:buChar char="§"/>
              <a:defRPr sz="2399" b="0" i="0">
                <a:solidFill>
                  <a:schemeClr val="tx2"/>
                </a:solidFill>
                <a:latin typeface="+mn-lt"/>
                <a:cs typeface="CiscoSans ExtraLight"/>
              </a:defRPr>
            </a:lvl2pPr>
            <a:lvl3pPr marL="996453" indent="-228487">
              <a:buClr>
                <a:schemeClr val="tx2"/>
              </a:buClr>
              <a:buSzPct val="80000"/>
              <a:buFont typeface="Wingdings" panose="05000000000000000000" pitchFamily="2" charset="2"/>
              <a:buChar char="§"/>
              <a:defRPr sz="2133" b="0" i="0">
                <a:solidFill>
                  <a:schemeClr val="tx2"/>
                </a:solidFill>
                <a:latin typeface="+mn-lt"/>
                <a:cs typeface="CiscoSans ExtraLight"/>
              </a:defRPr>
            </a:lvl3pPr>
            <a:lvl4pPr marL="1214359" indent="-228487">
              <a:buClr>
                <a:schemeClr val="tx2"/>
              </a:buClr>
              <a:buSzPct val="80000"/>
              <a:buFont typeface="Wingdings" panose="05000000000000000000" pitchFamily="2" charset="2"/>
              <a:buChar char="§"/>
              <a:defRPr sz="1866" b="0" i="0">
                <a:solidFill>
                  <a:schemeClr val="tx2"/>
                </a:solidFill>
                <a:latin typeface="+mn-lt"/>
                <a:cs typeface="CiscoSans ExtraLight"/>
              </a:defRPr>
            </a:lvl4pPr>
            <a:lvl5pPr marL="1442846" indent="-224255">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33" b="0" i="0" spc="0" baseline="0">
                <a:solidFill>
                  <a:srgbClr val="00A2BF"/>
                </a:solidFill>
                <a:latin typeface="+mj-lt"/>
                <a:cs typeface="CiscoSans Thin"/>
              </a:defRPr>
            </a:lvl1pPr>
          </a:lstStyle>
          <a:p>
            <a:r>
              <a:rPr lang="en-US" dirty="0"/>
              <a:t>Bullet Title Goes Here</a:t>
            </a:r>
          </a:p>
        </p:txBody>
      </p:sp>
    </p:spTree>
    <p:extLst>
      <p:ext uri="{BB962C8B-B14F-4D97-AF65-F5344CB8AC3E}">
        <p14:creationId xmlns:p14="http://schemas.microsoft.com/office/powerpoint/2010/main" val="77662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p:cSld name="Blank_gradient only">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10515221" y="6327996"/>
            <a:ext cx="916003" cy="206008"/>
          </a:xfrm>
          <a:prstGeom prst="rect">
            <a:avLst/>
          </a:prstGeom>
          <a:noFill/>
          <a:ln w="9525">
            <a:noFill/>
            <a:miter lim="800000"/>
            <a:headEnd/>
            <a:tailEnd/>
          </a:ln>
          <a:effectLst/>
        </p:spPr>
        <p:txBody>
          <a:bodyPr wrap="none" lIns="82097" tIns="41048" rIns="82097" bIns="41048" anchor="b">
            <a:spAutoFit/>
          </a:bodyPr>
          <a:lstStyle/>
          <a:p>
            <a:pPr algn="r" defTabSz="814156" fontAlgn="auto">
              <a:spcBef>
                <a:spcPts val="0"/>
              </a:spcBef>
              <a:spcAft>
                <a:spcPts val="0"/>
              </a:spcAft>
            </a:pPr>
            <a:r>
              <a:rPr lang="en-US" sz="800" dirty="0">
                <a:solidFill>
                  <a:srgbClr val="FFFFFF"/>
                </a:solidFill>
                <a:latin typeface="CiscoSansTT Light"/>
                <a:cs typeface="CiscoSans Thin"/>
              </a:rPr>
              <a:t>Cisco Confidential</a:t>
            </a:r>
          </a:p>
        </p:txBody>
      </p:sp>
      <p:sp>
        <p:nvSpPr>
          <p:cNvPr id="7" name="Rectangle 7"/>
          <p:cNvSpPr>
            <a:spLocks noChangeArrowheads="1"/>
          </p:cNvSpPr>
          <p:nvPr userDrawn="1"/>
        </p:nvSpPr>
        <p:spPr bwMode="ltGray">
          <a:xfrm>
            <a:off x="11551116" y="6323892"/>
            <a:ext cx="287626" cy="206008"/>
          </a:xfrm>
          <a:prstGeom prst="rect">
            <a:avLst/>
          </a:prstGeom>
          <a:noFill/>
          <a:ln w="9525" algn="ctr">
            <a:noFill/>
            <a:miter lim="800000"/>
            <a:headEnd/>
            <a:tailEnd/>
          </a:ln>
          <a:effectLst/>
        </p:spPr>
        <p:txBody>
          <a:bodyPr wrap="none" lIns="82097" tIns="41048" rIns="82097" bIns="41048" anchor="b">
            <a:spAutoFit/>
          </a:bodyPr>
          <a:lstStyle/>
          <a:p>
            <a:pPr algn="r" defTabSz="814156" fontAlgn="auto">
              <a:spcBef>
                <a:spcPts val="0"/>
              </a:spcBef>
              <a:spcAft>
                <a:spcPts val="0"/>
              </a:spcAft>
            </a:pPr>
            <a:fld id="{DFCF27A5-1A5B-48D3-A060-2758FFBB1ADD}" type="slidenum">
              <a:rPr lang="en-US" sz="800">
                <a:solidFill>
                  <a:srgbClr val="FFFFFF"/>
                </a:solidFill>
                <a:latin typeface="CiscoSansTT Light"/>
                <a:cs typeface="CiscoSans Thin"/>
              </a:rPr>
              <a:pPr algn="r" defTabSz="814156" fontAlgn="auto">
                <a:spcBef>
                  <a:spcPts val="0"/>
                </a:spcBef>
                <a:spcAft>
                  <a:spcPts val="0"/>
                </a:spcAft>
              </a:pPr>
              <a:t>‹#›</a:t>
            </a:fld>
            <a:endParaRPr lang="en-US" sz="800" dirty="0">
              <a:solidFill>
                <a:srgbClr val="FFFFFF"/>
              </a:solidFill>
              <a:latin typeface="CiscoSansTT Light"/>
              <a:cs typeface="CiscoSans Thin"/>
            </a:endParaRPr>
          </a:p>
        </p:txBody>
      </p:sp>
      <p:sp>
        <p:nvSpPr>
          <p:cNvPr id="8" name="Rectangle 4"/>
          <p:cNvSpPr>
            <a:spLocks noChangeArrowheads="1"/>
          </p:cNvSpPr>
          <p:nvPr userDrawn="1"/>
        </p:nvSpPr>
        <p:spPr bwMode="ltGray">
          <a:xfrm>
            <a:off x="389294" y="6329730"/>
            <a:ext cx="4559499" cy="206008"/>
          </a:xfrm>
          <a:prstGeom prst="rect">
            <a:avLst/>
          </a:prstGeom>
          <a:noFill/>
          <a:ln w="9525">
            <a:noFill/>
            <a:miter lim="800000"/>
            <a:headEnd/>
            <a:tailEnd/>
          </a:ln>
          <a:effectLst/>
        </p:spPr>
        <p:txBody>
          <a:bodyPr wrap="square" lIns="82097" tIns="41048" rIns="82097" bIns="41048" anchor="b" anchorCtr="0">
            <a:spAutoFit/>
          </a:bodyPr>
          <a:lstStyle/>
          <a:p>
            <a:pPr defTabSz="814156" fontAlgn="auto">
              <a:spcBef>
                <a:spcPts val="0"/>
              </a:spcBef>
              <a:spcAft>
                <a:spcPts val="0"/>
              </a:spcAft>
            </a:pPr>
            <a:r>
              <a:rPr lang="en-US" sz="800" dirty="0">
                <a:solidFill>
                  <a:srgbClr val="FFFFFF"/>
                </a:solidFill>
                <a:latin typeface="CiscoSansTT Light"/>
                <a:cs typeface="CiscoSans Thin"/>
              </a:rPr>
              <a:t>© 2013-2014  Cisco and/or its affiliates. All rights reserved.</a:t>
            </a:r>
          </a:p>
        </p:txBody>
      </p:sp>
      <p:cxnSp>
        <p:nvCxnSpPr>
          <p:cNvPr id="9" name="Straight Connector 8"/>
          <p:cNvCxnSpPr/>
          <p:nvPr userDrawn="1"/>
        </p:nvCxnSpPr>
        <p:spPr>
          <a:xfrm>
            <a:off x="0" y="6743700"/>
            <a:ext cx="1218882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51903"/>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3_Bullet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4294090"/>
      </p:ext>
    </p:extLst>
  </p:cSld>
  <p:clrMapOvr>
    <a:masterClrMapping/>
  </p:clrMapOvr>
  <p:transition>
    <p:wipe dir="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7_Multi_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5399" y="404085"/>
            <a:ext cx="11543628" cy="971709"/>
          </a:xfrm>
          <a:prstGeom prst="rect">
            <a:avLst/>
          </a:prstGeom>
        </p:spPr>
        <p:txBody>
          <a:bodyPr anchor="t" anchorCtr="0">
            <a:noAutofit/>
          </a:bodyPr>
          <a:lstStyle>
            <a:lvl1pPr algn="l">
              <a:lnSpc>
                <a:spcPct val="90000"/>
              </a:lnSpc>
              <a:defRPr sz="3333" b="0" i="0" spc="0" baseline="0">
                <a:solidFill>
                  <a:schemeClr val="bg1"/>
                </a:solidFill>
                <a:latin typeface="+mj-lt"/>
                <a:cs typeface="CiscoSans Thin"/>
              </a:defRPr>
            </a:lvl1pPr>
          </a:lstStyle>
          <a:p>
            <a:r>
              <a:rPr lang="en-US" dirty="0"/>
              <a:t>Title Goes Here</a:t>
            </a:r>
          </a:p>
        </p:txBody>
      </p:sp>
      <p:sp>
        <p:nvSpPr>
          <p:cNvPr id="8" name="Rectangle 5"/>
          <p:cNvSpPr>
            <a:spLocks noChangeArrowheads="1"/>
          </p:cNvSpPr>
          <p:nvPr userDrawn="1"/>
        </p:nvSpPr>
        <p:spPr bwMode="ltGray">
          <a:xfrm>
            <a:off x="10515273" y="6328027"/>
            <a:ext cx="915954" cy="205984"/>
          </a:xfrm>
          <a:prstGeom prst="rect">
            <a:avLst/>
          </a:prstGeom>
          <a:noFill/>
          <a:ln w="9525">
            <a:noFill/>
            <a:miter lim="800000"/>
            <a:headEnd/>
            <a:tailEnd/>
          </a:ln>
          <a:effectLst/>
        </p:spPr>
        <p:txBody>
          <a:bodyPr wrap="none" lIns="82073" tIns="41036" rIns="82073" bIns="41036" anchor="b">
            <a:spAutoFit/>
          </a:bodyPr>
          <a:lstStyle/>
          <a:p>
            <a:pPr algn="r" defTabSz="813952" fontAlgn="auto">
              <a:spcBef>
                <a:spcPts val="0"/>
              </a:spcBef>
              <a:spcAft>
                <a:spcPts val="0"/>
              </a:spcAft>
            </a:pPr>
            <a:r>
              <a:rPr lang="en-US" sz="800" dirty="0">
                <a:solidFill>
                  <a:srgbClr val="FFFFFF"/>
                </a:solidFill>
                <a:latin typeface="CiscoSansTT Light"/>
                <a:cs typeface="CiscoSans Thin"/>
              </a:rPr>
              <a:t>Cisco Confidential</a:t>
            </a:r>
          </a:p>
        </p:txBody>
      </p:sp>
      <p:sp>
        <p:nvSpPr>
          <p:cNvPr id="9" name="Rectangle 7"/>
          <p:cNvSpPr>
            <a:spLocks noChangeArrowheads="1"/>
          </p:cNvSpPr>
          <p:nvPr userDrawn="1"/>
        </p:nvSpPr>
        <p:spPr bwMode="ltGray">
          <a:xfrm>
            <a:off x="11551165" y="6323920"/>
            <a:ext cx="287577" cy="205984"/>
          </a:xfrm>
          <a:prstGeom prst="rect">
            <a:avLst/>
          </a:prstGeom>
          <a:noFill/>
          <a:ln w="9525" algn="ctr">
            <a:noFill/>
            <a:miter lim="800000"/>
            <a:headEnd/>
            <a:tailEnd/>
          </a:ln>
          <a:effectLst/>
        </p:spPr>
        <p:txBody>
          <a:bodyPr wrap="none" lIns="82073" tIns="41036" rIns="82073" bIns="41036" anchor="b">
            <a:spAutoFit/>
          </a:bodyPr>
          <a:lstStyle/>
          <a:p>
            <a:pPr algn="r" defTabSz="813952" fontAlgn="auto">
              <a:spcBef>
                <a:spcPts val="0"/>
              </a:spcBef>
              <a:spcAft>
                <a:spcPts val="0"/>
              </a:spcAft>
            </a:pPr>
            <a:fld id="{DFCF27A5-1A5B-48D3-A060-2758FFBB1ADD}" type="slidenum">
              <a:rPr lang="en-US" sz="800">
                <a:solidFill>
                  <a:srgbClr val="FFFFFF"/>
                </a:solidFill>
                <a:latin typeface="CiscoSansTT Light"/>
                <a:cs typeface="CiscoSans Thin"/>
              </a:rPr>
              <a:pPr algn="r" defTabSz="813952" fontAlgn="auto">
                <a:spcBef>
                  <a:spcPts val="0"/>
                </a:spcBef>
                <a:spcAft>
                  <a:spcPts val="0"/>
                </a:spcAft>
              </a:pPr>
              <a:t>‹#›</a:t>
            </a:fld>
            <a:endParaRPr lang="en-US" sz="800" dirty="0">
              <a:solidFill>
                <a:srgbClr val="FFFFFF"/>
              </a:solidFill>
              <a:latin typeface="CiscoSansTT Light"/>
              <a:cs typeface="CiscoSans Thin"/>
            </a:endParaRPr>
          </a:p>
        </p:txBody>
      </p:sp>
      <p:sp>
        <p:nvSpPr>
          <p:cNvPr id="10" name="Rectangle 4"/>
          <p:cNvSpPr>
            <a:spLocks noChangeArrowheads="1"/>
          </p:cNvSpPr>
          <p:nvPr userDrawn="1"/>
        </p:nvSpPr>
        <p:spPr bwMode="ltGray">
          <a:xfrm>
            <a:off x="389305" y="6329754"/>
            <a:ext cx="4559499" cy="205984"/>
          </a:xfrm>
          <a:prstGeom prst="rect">
            <a:avLst/>
          </a:prstGeom>
          <a:noFill/>
          <a:ln w="9525">
            <a:noFill/>
            <a:miter lim="800000"/>
            <a:headEnd/>
            <a:tailEnd/>
          </a:ln>
          <a:effectLst/>
        </p:spPr>
        <p:txBody>
          <a:bodyPr wrap="square" lIns="82073" tIns="41036" rIns="82073" bIns="41036" anchor="b" anchorCtr="0">
            <a:spAutoFit/>
          </a:bodyPr>
          <a:lstStyle/>
          <a:p>
            <a:pPr defTabSz="813952" fontAlgn="auto">
              <a:spcBef>
                <a:spcPts val="0"/>
              </a:spcBef>
              <a:spcAft>
                <a:spcPts val="0"/>
              </a:spcAft>
            </a:pPr>
            <a:r>
              <a:rPr lang="en-US" sz="800" dirty="0">
                <a:solidFill>
                  <a:srgbClr val="FFFFFF"/>
                </a:solidFill>
                <a:latin typeface="CiscoSansTT Light"/>
                <a:cs typeface="CiscoSans Thin"/>
              </a:rPr>
              <a:t>© 2013-2014  Cisco and/or its affiliates. All rights reserved.</a:t>
            </a:r>
          </a:p>
        </p:txBody>
      </p:sp>
      <p:cxnSp>
        <p:nvCxnSpPr>
          <p:cNvPr id="11" name="Straight Connector 10"/>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00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155939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034" y="6172205"/>
            <a:ext cx="977645" cy="4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2" y="0"/>
            <a:ext cx="12188825" cy="6858000"/>
          </a:xfrm>
          <a:prstGeom prst="rect">
            <a:avLst/>
          </a:prstGeom>
        </p:spPr>
        <p:txBody>
          <a:bodyPr vert="horz" lIns="91420" tIns="45710" rIns="91420" bIns="45710"/>
          <a:lstStyle>
            <a:lvl1pPr marL="0" indent="0" algn="ctr">
              <a:buNone/>
              <a:defRPr sz="2933" baseline="0">
                <a:solidFill>
                  <a:schemeClr val="tx2"/>
                </a:solidFill>
                <a:latin typeface="+mn-lt"/>
                <a:cs typeface="CiscoSans ExtraLight"/>
              </a:defRPr>
            </a:lvl1pPr>
          </a:lstStyle>
          <a:p>
            <a:pPr lvl="0"/>
            <a:r>
              <a:rPr lang="en-US" noProof="0"/>
              <a:t>Drag picture to placeholder or click icon to add</a:t>
            </a:r>
          </a:p>
        </p:txBody>
      </p:sp>
      <p:sp>
        <p:nvSpPr>
          <p:cNvPr id="6" name="Text Placeholder 2"/>
          <p:cNvSpPr>
            <a:spLocks noGrp="1"/>
          </p:cNvSpPr>
          <p:nvPr>
            <p:ph type="body" sz="quarter" idx="11"/>
          </p:nvPr>
        </p:nvSpPr>
        <p:spPr bwMode="auto">
          <a:xfrm>
            <a:off x="666579" y="4635534"/>
            <a:ext cx="10849323" cy="694207"/>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230342" indent="0">
              <a:lnSpc>
                <a:spcPts val="4905"/>
              </a:lnSpc>
              <a:spcBef>
                <a:spcPts val="0"/>
              </a:spcBef>
              <a:buNone/>
              <a:defRPr sz="3199" i="1">
                <a:solidFill>
                  <a:srgbClr val="58585B"/>
                </a:solidFill>
              </a:defRPr>
            </a:lvl1pPr>
          </a:lstStyle>
          <a:p>
            <a:pPr lvl="0"/>
            <a:r>
              <a:rPr lang="en-US"/>
              <a:t>Click to edit Master text styles</a:t>
            </a:r>
          </a:p>
        </p:txBody>
      </p:sp>
    </p:spTree>
    <p:extLst>
      <p:ext uri="{BB962C8B-B14F-4D97-AF65-F5344CB8AC3E}">
        <p14:creationId xmlns:p14="http://schemas.microsoft.com/office/powerpoint/2010/main" val="527349349"/>
      </p:ext>
    </p:extLst>
  </p:cSld>
  <p:clrMapOvr>
    <a:masterClrMapping/>
  </p:clrMapOvr>
  <p:transition spd="med">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611095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19_Multi_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5399" y="404085"/>
            <a:ext cx="11543628" cy="971709"/>
          </a:xfrm>
          <a:prstGeom prst="rect">
            <a:avLst/>
          </a:prstGeom>
        </p:spPr>
        <p:txBody>
          <a:bodyPr anchor="t" anchorCtr="0">
            <a:noAutofit/>
          </a:bodyPr>
          <a:lstStyle>
            <a:lvl1pPr algn="l">
              <a:lnSpc>
                <a:spcPct val="90000"/>
              </a:lnSpc>
              <a:defRPr sz="2533" b="0" i="0" spc="0" baseline="0">
                <a:solidFill>
                  <a:schemeClr val="bg1"/>
                </a:solidFill>
                <a:latin typeface="+mj-lt"/>
                <a:cs typeface="CiscoSans Thin"/>
              </a:defRPr>
            </a:lvl1pPr>
          </a:lstStyle>
          <a:p>
            <a:r>
              <a:rPr lang="en-US" dirty="0"/>
              <a:t>Title Goes Here</a:t>
            </a:r>
          </a:p>
        </p:txBody>
      </p:sp>
      <p:sp>
        <p:nvSpPr>
          <p:cNvPr id="8" name="Rectangle 5"/>
          <p:cNvSpPr>
            <a:spLocks noChangeArrowheads="1"/>
          </p:cNvSpPr>
          <p:nvPr userDrawn="1"/>
        </p:nvSpPr>
        <p:spPr bwMode="ltGray">
          <a:xfrm>
            <a:off x="10686501" y="6369173"/>
            <a:ext cx="744727" cy="164836"/>
          </a:xfrm>
          <a:prstGeom prst="rect">
            <a:avLst/>
          </a:prstGeom>
          <a:noFill/>
          <a:ln w="9525">
            <a:noFill/>
            <a:miter lim="800000"/>
            <a:headEnd/>
            <a:tailEnd/>
          </a:ln>
          <a:effectLst/>
        </p:spPr>
        <p:txBody>
          <a:bodyPr wrap="none" lIns="61581" tIns="30789" rIns="61581" bIns="30789" anchor="b">
            <a:spAutoFit/>
          </a:bodyPr>
          <a:lstStyle/>
          <a:p>
            <a:pPr algn="r" defTabSz="610705" fontAlgn="auto">
              <a:spcBef>
                <a:spcPts val="0"/>
              </a:spcBef>
              <a:spcAft>
                <a:spcPts val="0"/>
              </a:spcAft>
            </a:pPr>
            <a:r>
              <a:rPr lang="en-US" sz="667" dirty="0">
                <a:solidFill>
                  <a:srgbClr val="FFFFFF"/>
                </a:solidFill>
                <a:latin typeface="CiscoSansTT Light"/>
                <a:cs typeface="CiscoSans Thin"/>
              </a:rPr>
              <a:t>Cisco Confidential</a:t>
            </a:r>
          </a:p>
        </p:txBody>
      </p:sp>
      <p:sp>
        <p:nvSpPr>
          <p:cNvPr id="9" name="Rectangle 7"/>
          <p:cNvSpPr>
            <a:spLocks noChangeArrowheads="1"/>
          </p:cNvSpPr>
          <p:nvPr userDrawn="1"/>
        </p:nvSpPr>
        <p:spPr bwMode="ltGray">
          <a:xfrm>
            <a:off x="11613393" y="6365068"/>
            <a:ext cx="225354" cy="164836"/>
          </a:xfrm>
          <a:prstGeom prst="rect">
            <a:avLst/>
          </a:prstGeom>
          <a:noFill/>
          <a:ln w="9525" algn="ctr">
            <a:noFill/>
            <a:miter lim="800000"/>
            <a:headEnd/>
            <a:tailEnd/>
          </a:ln>
          <a:effectLst/>
        </p:spPr>
        <p:txBody>
          <a:bodyPr wrap="none" lIns="61581" tIns="30789" rIns="61581" bIns="30789" anchor="b">
            <a:spAutoFit/>
          </a:bodyPr>
          <a:lstStyle/>
          <a:p>
            <a:pPr algn="r" defTabSz="610705" fontAlgn="auto">
              <a:spcBef>
                <a:spcPts val="0"/>
              </a:spcBef>
              <a:spcAft>
                <a:spcPts val="0"/>
              </a:spcAft>
            </a:pPr>
            <a:fld id="{DFCF27A5-1A5B-48D3-A060-2758FFBB1ADD}" type="slidenum">
              <a:rPr lang="en-US" sz="667">
                <a:solidFill>
                  <a:srgbClr val="FFFFFF"/>
                </a:solidFill>
                <a:latin typeface="CiscoSansTT Light"/>
                <a:cs typeface="CiscoSans Thin"/>
              </a:rPr>
              <a:pPr algn="r" defTabSz="610705" fontAlgn="auto">
                <a:spcBef>
                  <a:spcPts val="0"/>
                </a:spcBef>
                <a:spcAft>
                  <a:spcPts val="0"/>
                </a:spcAft>
              </a:pPr>
              <a:t>‹#›</a:t>
            </a:fld>
            <a:endParaRPr lang="en-US" sz="667" dirty="0">
              <a:solidFill>
                <a:srgbClr val="FFFFFF"/>
              </a:solidFill>
              <a:latin typeface="CiscoSansTT Light"/>
              <a:cs typeface="CiscoSans Thin"/>
            </a:endParaRPr>
          </a:p>
        </p:txBody>
      </p:sp>
      <p:sp>
        <p:nvSpPr>
          <p:cNvPr id="10" name="Rectangle 4"/>
          <p:cNvSpPr>
            <a:spLocks noChangeArrowheads="1"/>
          </p:cNvSpPr>
          <p:nvPr userDrawn="1"/>
        </p:nvSpPr>
        <p:spPr bwMode="ltGray">
          <a:xfrm>
            <a:off x="389302" y="6370905"/>
            <a:ext cx="4559499" cy="164836"/>
          </a:xfrm>
          <a:prstGeom prst="rect">
            <a:avLst/>
          </a:prstGeom>
          <a:noFill/>
          <a:ln w="9525">
            <a:noFill/>
            <a:miter lim="800000"/>
            <a:headEnd/>
            <a:tailEnd/>
          </a:ln>
          <a:effectLst/>
        </p:spPr>
        <p:txBody>
          <a:bodyPr wrap="square" lIns="61581" tIns="30789" rIns="61581" bIns="30789" anchor="b" anchorCtr="0">
            <a:spAutoFit/>
          </a:bodyPr>
          <a:lstStyle/>
          <a:p>
            <a:pPr defTabSz="610705" fontAlgn="auto">
              <a:spcBef>
                <a:spcPts val="0"/>
              </a:spcBef>
              <a:spcAft>
                <a:spcPts val="0"/>
              </a:spcAft>
            </a:pPr>
            <a:r>
              <a:rPr lang="en-US" sz="667" dirty="0">
                <a:solidFill>
                  <a:srgbClr val="FFFFFF"/>
                </a:solidFill>
                <a:latin typeface="CiscoSansTT Light"/>
                <a:cs typeface="CiscoSans Thin"/>
              </a:rPr>
              <a:t>© 2013-2014  Cisco and/or its affiliates. All rights reserved.</a:t>
            </a:r>
          </a:p>
        </p:txBody>
      </p:sp>
      <p:cxnSp>
        <p:nvCxnSpPr>
          <p:cNvPr id="11" name="Straight Connector 10"/>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256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6_Title_Photo">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8" y="0"/>
            <a:ext cx="12185214" cy="6858000"/>
          </a:xfrm>
          <a:prstGeom prst="rect">
            <a:avLst/>
          </a:prstGeom>
        </p:spPr>
      </p:pic>
      <p:pic>
        <p:nvPicPr>
          <p:cNvPr id="17" name="Picture 1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7068" y="432000"/>
            <a:ext cx="1254569" cy="780288"/>
          </a:xfrm>
          <a:prstGeom prst="rect">
            <a:avLst/>
          </a:prstGeom>
        </p:spPr>
      </p:pic>
      <p:sp>
        <p:nvSpPr>
          <p:cNvPr id="11" name="Subtitle 2"/>
          <p:cNvSpPr>
            <a:spLocks noGrp="1"/>
          </p:cNvSpPr>
          <p:nvPr>
            <p:ph type="subTitle" idx="1" hasCustomPrompt="1"/>
          </p:nvPr>
        </p:nvSpPr>
        <p:spPr>
          <a:xfrm>
            <a:off x="625832" y="5057602"/>
            <a:ext cx="11059014" cy="384175"/>
          </a:xfrm>
          <a:prstGeom prst="rect">
            <a:avLst/>
          </a:prstGeom>
        </p:spPr>
        <p:txBody>
          <a:bodyPr lIns="68568" tIns="34285" rIns="68568" bIns="34285" anchor="b" anchorCtr="0">
            <a:noAutofit/>
          </a:bodyPr>
          <a:lstStyle>
            <a:lvl1pPr marL="0" indent="0" algn="l">
              <a:buNone/>
              <a:defRPr sz="1866" b="0" i="0">
                <a:solidFill>
                  <a:srgbClr val="4D4D4D"/>
                </a:solidFill>
                <a:latin typeface="+mn-lt"/>
                <a:cs typeface="CiscoSans"/>
              </a:defRPr>
            </a:lvl1pPr>
            <a:lvl2pPr marL="456935" indent="0" algn="ctr">
              <a:buNone/>
              <a:defRPr>
                <a:solidFill>
                  <a:schemeClr val="tx1">
                    <a:tint val="75000"/>
                  </a:schemeClr>
                </a:solidFill>
              </a:defRPr>
            </a:lvl2pPr>
            <a:lvl3pPr marL="913882" indent="0" algn="ctr">
              <a:buNone/>
              <a:defRPr>
                <a:solidFill>
                  <a:schemeClr val="tx1">
                    <a:tint val="75000"/>
                  </a:schemeClr>
                </a:solidFill>
              </a:defRPr>
            </a:lvl3pPr>
            <a:lvl4pPr marL="1370821" indent="0" algn="ctr">
              <a:buNone/>
              <a:defRPr>
                <a:solidFill>
                  <a:schemeClr val="tx1">
                    <a:tint val="75000"/>
                  </a:schemeClr>
                </a:solidFill>
              </a:defRPr>
            </a:lvl4pPr>
            <a:lvl5pPr marL="1827766" indent="0" algn="ctr">
              <a:buNone/>
              <a:defRPr>
                <a:solidFill>
                  <a:schemeClr val="tx1">
                    <a:tint val="75000"/>
                  </a:schemeClr>
                </a:solidFill>
              </a:defRPr>
            </a:lvl5pPr>
            <a:lvl6pPr marL="2284701" indent="0" algn="ctr">
              <a:buNone/>
              <a:defRPr>
                <a:solidFill>
                  <a:schemeClr val="tx1">
                    <a:tint val="75000"/>
                  </a:schemeClr>
                </a:solidFill>
              </a:defRPr>
            </a:lvl6pPr>
            <a:lvl7pPr marL="2741646" indent="0" algn="ctr">
              <a:buNone/>
              <a:defRPr>
                <a:solidFill>
                  <a:schemeClr val="tx1">
                    <a:tint val="75000"/>
                  </a:schemeClr>
                </a:solidFill>
              </a:defRPr>
            </a:lvl7pPr>
            <a:lvl8pPr marL="3198587" indent="0" algn="ctr">
              <a:buNone/>
              <a:defRPr>
                <a:solidFill>
                  <a:schemeClr val="tx1">
                    <a:tint val="75000"/>
                  </a:schemeClr>
                </a:solidFill>
              </a:defRPr>
            </a:lvl8pPr>
            <a:lvl9pPr marL="3655530" indent="0" algn="ctr">
              <a:buNone/>
              <a:defRPr>
                <a:solidFill>
                  <a:schemeClr val="tx1">
                    <a:tint val="75000"/>
                  </a:schemeClr>
                </a:solidFill>
              </a:defRPr>
            </a:lvl9pPr>
          </a:lstStyle>
          <a:p>
            <a:r>
              <a:rPr lang="en-GB" dirty="0"/>
              <a:t>Speaker Name</a:t>
            </a:r>
            <a:endParaRPr lang="en-US" dirty="0"/>
          </a:p>
        </p:txBody>
      </p:sp>
      <p:sp>
        <p:nvSpPr>
          <p:cNvPr id="12" name="Text Placeholder 38"/>
          <p:cNvSpPr>
            <a:spLocks noGrp="1"/>
          </p:cNvSpPr>
          <p:nvPr>
            <p:ph type="body" sz="quarter" idx="11" hasCustomPrompt="1"/>
          </p:nvPr>
        </p:nvSpPr>
        <p:spPr>
          <a:xfrm>
            <a:off x="625832" y="5438073"/>
            <a:ext cx="11059014" cy="384175"/>
          </a:xfrm>
          <a:prstGeom prst="rect">
            <a:avLst/>
          </a:prstGeom>
        </p:spPr>
        <p:txBody>
          <a:bodyPr lIns="68568" tIns="34285" rIns="68568" bIns="34285"/>
          <a:lstStyle>
            <a:lvl1pPr marL="0" indent="0" algn="l">
              <a:buFontTx/>
              <a:buNone/>
              <a:defRPr lang="en-US" sz="1866" b="0" i="0" kern="1200" dirty="0" smtClean="0">
                <a:solidFill>
                  <a:srgbClr val="4D4D4D"/>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3" name="Text Placeholder 40"/>
          <p:cNvSpPr>
            <a:spLocks noGrp="1"/>
          </p:cNvSpPr>
          <p:nvPr>
            <p:ph type="body" sz="quarter" idx="12" hasCustomPrompt="1"/>
          </p:nvPr>
        </p:nvSpPr>
        <p:spPr>
          <a:xfrm>
            <a:off x="625832" y="5818543"/>
            <a:ext cx="11059014" cy="384175"/>
          </a:xfrm>
          <a:prstGeom prst="rect">
            <a:avLst/>
          </a:prstGeom>
        </p:spPr>
        <p:txBody>
          <a:bodyPr lIns="68568" tIns="34285" rIns="68568" bIns="34285"/>
          <a:lstStyle>
            <a:lvl1pPr marL="0" indent="0" algn="l">
              <a:buFontTx/>
              <a:buNone/>
              <a:defRPr lang="en-US" sz="1866" b="0" i="0" kern="1200" dirty="0" smtClean="0">
                <a:solidFill>
                  <a:srgbClr val="4D4D4D"/>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14" name="Text Placeholder 2"/>
          <p:cNvSpPr>
            <a:spLocks noGrp="1"/>
          </p:cNvSpPr>
          <p:nvPr>
            <p:ph type="body" sz="quarter" idx="13" hasCustomPrompt="1"/>
          </p:nvPr>
        </p:nvSpPr>
        <p:spPr>
          <a:xfrm>
            <a:off x="617562" y="4281951"/>
            <a:ext cx="11067284" cy="398668"/>
          </a:xfrm>
          <a:prstGeom prst="rect">
            <a:avLst/>
          </a:prstGeom>
        </p:spPr>
        <p:txBody>
          <a:bodyPr lIns="68568" tIns="34285" rIns="68568" bIns="34285"/>
          <a:lstStyle>
            <a:lvl1pPr marL="0" indent="0">
              <a:buFont typeface="Arial" panose="020B0604020202020204" pitchFamily="34" charset="0"/>
              <a:buNone/>
              <a:defRPr sz="2933" baseline="0">
                <a:solidFill>
                  <a:srgbClr val="4D4D4D"/>
                </a:solidFill>
                <a:latin typeface="+mj-lt"/>
              </a:defRPr>
            </a:lvl1pPr>
            <a:lvl2pPr marL="406193" indent="0">
              <a:buNone/>
              <a:defRPr/>
            </a:lvl2pPr>
            <a:lvl3pPr marL="569611" indent="0">
              <a:buNone/>
              <a:defRPr/>
            </a:lvl3pPr>
            <a:lvl4pPr marL="688617" indent="0">
              <a:buNone/>
              <a:defRPr/>
            </a:lvl4pPr>
            <a:lvl5pPr marL="801268" indent="0">
              <a:buNone/>
              <a:defRPr/>
            </a:lvl5pPr>
          </a:lstStyle>
          <a:p>
            <a:pPr lvl="0"/>
            <a:r>
              <a:rPr lang="en-GB" dirty="0"/>
              <a:t>Subtitle Goes Here</a:t>
            </a:r>
          </a:p>
        </p:txBody>
      </p:sp>
      <p:sp>
        <p:nvSpPr>
          <p:cNvPr id="10" name="Title 1"/>
          <p:cNvSpPr>
            <a:spLocks noGrp="1"/>
          </p:cNvSpPr>
          <p:nvPr>
            <p:ph type="ctrTitle" hasCustomPrompt="1"/>
          </p:nvPr>
        </p:nvSpPr>
        <p:spPr>
          <a:xfrm>
            <a:off x="567540" y="3519969"/>
            <a:ext cx="11117307" cy="859640"/>
          </a:xfrm>
          <a:prstGeom prst="rect">
            <a:avLst/>
          </a:prstGeom>
        </p:spPr>
        <p:txBody>
          <a:bodyPr anchor="b"/>
          <a:lstStyle>
            <a:lvl1pPr marL="0" indent="0" algn="l">
              <a:lnSpc>
                <a:spcPct val="90000"/>
              </a:lnSpc>
              <a:buFont typeface="Arial" panose="020B0604020202020204" pitchFamily="34" charset="0"/>
              <a:buNone/>
              <a:defRPr sz="6932" b="0" i="0" spc="0" baseline="0">
                <a:solidFill>
                  <a:srgbClr val="4D4D4D"/>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3584204880"/>
      </p:ext>
    </p:extLst>
  </p:cSld>
  <p:clrMapOvr>
    <a:masterClrMapping/>
  </p:clrMapOvr>
  <p:transition spd="slow">
    <p:wip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3960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83536" y="1797051"/>
            <a:ext cx="11124420" cy="4224280"/>
          </a:xfrm>
          <a:prstGeom prst="rect">
            <a:avLst/>
          </a:prstGeom>
        </p:spPr>
        <p:txBody>
          <a:bodyPr lIns="68568" tIns="34285" rIns="68568" bIns="34285">
            <a:noAutofit/>
          </a:bodyPr>
          <a:lstStyle>
            <a:lvl1pPr marL="76148" indent="0">
              <a:lnSpc>
                <a:spcPct val="95000"/>
              </a:lnSpc>
              <a:spcBef>
                <a:spcPts val="1480"/>
              </a:spcBef>
              <a:buClr>
                <a:schemeClr val="tx1"/>
              </a:buClr>
              <a:buSzPct val="80000"/>
              <a:buFont typeface="Arial"/>
              <a:buNone/>
              <a:defRPr sz="4932" b="0" i="0">
                <a:solidFill>
                  <a:srgbClr val="676767"/>
                </a:solidFill>
                <a:latin typeface="+mn-lt"/>
                <a:cs typeface="CiscoSans ExtraLight"/>
              </a:defRPr>
            </a:lvl1pPr>
            <a:lvl2pPr marL="389212" indent="0">
              <a:lnSpc>
                <a:spcPct val="95000"/>
              </a:lnSpc>
              <a:spcBef>
                <a:spcPts val="600"/>
              </a:spcBef>
              <a:buClr>
                <a:schemeClr val="tx1"/>
              </a:buClr>
              <a:buSzPct val="80000"/>
              <a:buFont typeface="Arial"/>
              <a:buNone/>
              <a:defRPr sz="2399" b="0" i="0">
                <a:solidFill>
                  <a:srgbClr val="676767"/>
                </a:solidFill>
                <a:latin typeface="+mn-lt"/>
                <a:cs typeface="CiscoSans ExtraLight"/>
              </a:defRPr>
            </a:lvl2pPr>
            <a:lvl3pPr marL="767845" indent="0">
              <a:buClr>
                <a:schemeClr val="tx1"/>
              </a:buClr>
              <a:buSzPct val="80000"/>
              <a:buFont typeface="Arial"/>
              <a:buNone/>
              <a:defRPr sz="2133" b="0" i="0">
                <a:solidFill>
                  <a:srgbClr val="676767"/>
                </a:solidFill>
                <a:latin typeface="+mn-lt"/>
                <a:cs typeface="CiscoSans ExtraLight"/>
              </a:defRPr>
            </a:lvl3pPr>
            <a:lvl4pPr marL="985715" indent="0">
              <a:buClr>
                <a:schemeClr val="tx1"/>
              </a:buClr>
              <a:buSzPct val="80000"/>
              <a:buFont typeface="Arial"/>
              <a:buNone/>
              <a:defRPr sz="1866" b="0" i="0">
                <a:solidFill>
                  <a:srgbClr val="676767"/>
                </a:solidFill>
                <a:latin typeface="+mn-lt"/>
                <a:cs typeface="CiscoSans ExtraLight"/>
              </a:defRPr>
            </a:lvl4pPr>
            <a:lvl5pPr marL="1218398" indent="0">
              <a:buClr>
                <a:schemeClr val="tx1"/>
              </a:buClr>
              <a:buSzPct val="80000"/>
              <a:buFont typeface="Arial"/>
              <a:buNone/>
              <a:defRPr sz="16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583536" y="455089"/>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71" tIns="34286" rIns="68571" bIns="34286"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3280890823"/>
      </p:ext>
    </p:extLst>
  </p:cSld>
  <p:clrMapOvr>
    <a:masterClrMapping/>
  </p:clrMapOvr>
  <p:transition spd="med">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28_Full bleed photo">
    <p:spTree>
      <p:nvGrpSpPr>
        <p:cNvPr id="1" name=""/>
        <p:cNvGrpSpPr/>
        <p:nvPr/>
      </p:nvGrpSpPr>
      <p:grpSpPr>
        <a:xfrm>
          <a:off x="0" y="0"/>
          <a:ext cx="0" cy="0"/>
          <a:chOff x="0" y="0"/>
          <a:chExt cx="0" cy="0"/>
        </a:xfrm>
      </p:grpSpPr>
      <p:pic>
        <p:nvPicPr>
          <p:cNvPr id="12" name="Picture Placeholder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
            <a:ext cx="7057510" cy="6857999"/>
          </a:xfrm>
          <a:prstGeom prst="rect">
            <a:avLst/>
          </a:prstGeom>
        </p:spPr>
      </p:pic>
      <p:sp>
        <p:nvSpPr>
          <p:cNvPr id="14" name="Text Placeholder 2"/>
          <p:cNvSpPr>
            <a:spLocks noGrp="1"/>
          </p:cNvSpPr>
          <p:nvPr>
            <p:ph type="body" sz="quarter" idx="12" hasCustomPrompt="1"/>
          </p:nvPr>
        </p:nvSpPr>
        <p:spPr bwMode="auto">
          <a:xfrm>
            <a:off x="666577" y="4667304"/>
            <a:ext cx="10849323" cy="663004"/>
          </a:xfrm>
          <a:prstGeom prst="rect">
            <a:avLst/>
          </a:prstGeom>
          <a:solidFill>
            <a:schemeClr val="bg1">
              <a:alpha val="70000"/>
            </a:schemeClr>
          </a:solidFill>
          <a:extLst/>
        </p:spPr>
        <p:txBody>
          <a:bodyPr wrap="square" lIns="81005" tIns="0" rIns="68583" bIns="34292" numCol="1" anchor="b" anchorCtr="0" compatLnSpc="1">
            <a:prstTxWarp prst="textNoShape">
              <a:avLst/>
            </a:prstTxWarp>
            <a:spAutoFit/>
          </a:bodyPr>
          <a:lstStyle>
            <a:lvl1pPr marL="230297" indent="-239891">
              <a:lnSpc>
                <a:spcPts val="4903"/>
              </a:lnSpc>
              <a:spcBef>
                <a:spcPts val="0"/>
              </a:spcBef>
              <a:buNone/>
              <a:defRPr sz="4266" i="1"/>
            </a:lvl1pPr>
          </a:lstStyle>
          <a:p>
            <a:pPr lvl="0"/>
            <a:r>
              <a:rPr lang="en-GB" dirty="0"/>
              <a:t>Text Goes Here</a:t>
            </a:r>
          </a:p>
        </p:txBody>
      </p:sp>
      <p:pic>
        <p:nvPicPr>
          <p:cNvPr id="10" name="Picture 2" descr="C:\Users\spius\Pictures\cisco logo blue gradient.png"/>
          <p:cNvPicPr>
            <a:picLocks noChangeAspect="1" noChangeArrowheads="1"/>
          </p:cNvPicPr>
          <p:nvPr userDrawn="1"/>
        </p:nvPicPr>
        <p:blipFill>
          <a:blip r:embed="rId3" cstate="email">
            <a:biLevel thresh="25000"/>
            <a:extLst>
              <a:ext uri="{28A0092B-C50C-407E-A947-70E740481C1C}">
                <a14:useLocalDpi xmlns:a14="http://schemas.microsoft.com/office/drawing/2010/main"/>
              </a:ext>
            </a:extLst>
          </a:blip>
          <a:srcRect/>
          <a:stretch>
            <a:fillRect/>
          </a:stretch>
        </p:blipFill>
        <p:spPr bwMode="auto">
          <a:xfrm>
            <a:off x="632070" y="6167697"/>
            <a:ext cx="574933" cy="3535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a:spLocks noChangeArrowheads="1"/>
          </p:cNvSpPr>
          <p:nvPr userDrawn="1"/>
        </p:nvSpPr>
        <p:spPr bwMode="ltGray">
          <a:xfrm>
            <a:off x="11354882" y="6323916"/>
            <a:ext cx="287583" cy="205984"/>
          </a:xfrm>
          <a:prstGeom prst="rect">
            <a:avLst/>
          </a:prstGeom>
          <a:noFill/>
          <a:ln w="9525" algn="ctr">
            <a:noFill/>
            <a:miter lim="800000"/>
            <a:headEnd/>
            <a:tailEnd/>
          </a:ln>
          <a:effectLst/>
        </p:spPr>
        <p:txBody>
          <a:bodyPr wrap="none" lIns="82076" tIns="41036" rIns="82076" bIns="41036" anchor="b">
            <a:spAutoFit/>
          </a:bodyPr>
          <a:lstStyle/>
          <a:p>
            <a:pPr algn="r" defTabSz="813959" fontAlgn="auto">
              <a:spcBef>
                <a:spcPts val="0"/>
              </a:spcBef>
              <a:spcAft>
                <a:spcPts val="0"/>
              </a:spcAft>
              <a:defRPr/>
            </a:pPr>
            <a:fld id="{4ABDCABE-3F10-B64C-92F1-862014417034}" type="slidenum">
              <a:rPr lang="en-US" sz="800">
                <a:solidFill>
                  <a:srgbClr val="FFFFFF">
                    <a:alpha val="60000"/>
                  </a:srgbClr>
                </a:solidFill>
                <a:latin typeface="CiscoSansTT Light"/>
                <a:cs typeface="CiscoSans Thin"/>
              </a:rPr>
              <a:pPr algn="r" defTabSz="813959" fontAlgn="auto">
                <a:spcBef>
                  <a:spcPts val="0"/>
                </a:spcBef>
                <a:spcAft>
                  <a:spcPts val="0"/>
                </a:spcAft>
                <a:defRPr/>
              </a:pPr>
              <a:t>‹#›</a:t>
            </a:fld>
            <a:endParaRPr lang="en-US" sz="800" dirty="0">
              <a:solidFill>
                <a:srgbClr val="FFFFFF">
                  <a:alpha val="60000"/>
                </a:srgbClr>
              </a:solidFill>
              <a:latin typeface="CiscoSansTT Light"/>
              <a:cs typeface="CiscoSans Thin"/>
            </a:endParaRPr>
          </a:p>
        </p:txBody>
      </p:sp>
      <p:sp>
        <p:nvSpPr>
          <p:cNvPr id="11" name="Rectangle 4"/>
          <p:cNvSpPr>
            <a:spLocks noChangeArrowheads="1"/>
          </p:cNvSpPr>
          <p:nvPr userDrawn="1"/>
        </p:nvSpPr>
        <p:spPr bwMode="ltGray">
          <a:xfrm>
            <a:off x="7821308" y="6322249"/>
            <a:ext cx="3543101" cy="205984"/>
          </a:xfrm>
          <a:prstGeom prst="rect">
            <a:avLst/>
          </a:prstGeom>
          <a:noFill/>
          <a:ln w="9525">
            <a:noFill/>
            <a:miter lim="800000"/>
            <a:headEnd/>
            <a:tailEnd/>
          </a:ln>
          <a:effectLst/>
        </p:spPr>
        <p:txBody>
          <a:bodyPr lIns="82076" tIns="41036" rIns="82076" bIns="41036" anchor="b">
            <a:spAutoFit/>
          </a:bodyPr>
          <a:lstStyle/>
          <a:p>
            <a:pPr defTabSz="813959" fontAlgn="auto">
              <a:spcBef>
                <a:spcPts val="0"/>
              </a:spcBef>
              <a:spcAft>
                <a:spcPts val="0"/>
              </a:spcAft>
              <a:defRPr/>
            </a:pPr>
            <a:r>
              <a:rPr lang="en-US" sz="800" dirty="0">
                <a:solidFill>
                  <a:srgbClr val="FFFFFF">
                    <a:alpha val="60000"/>
                  </a:srgbClr>
                </a:solidFill>
                <a:ea typeface="ＭＳ Ｐゴシック" charset="0"/>
                <a:cs typeface="CiscoSans Thin"/>
              </a:rPr>
              <a:t>© 2015  Cisco and/or its affiliates. All rights reserved.   Cisco Confidential</a:t>
            </a:r>
          </a:p>
        </p:txBody>
      </p:sp>
    </p:spTree>
    <p:extLst>
      <p:ext uri="{BB962C8B-B14F-4D97-AF65-F5344CB8AC3E}">
        <p14:creationId xmlns:p14="http://schemas.microsoft.com/office/powerpoint/2010/main" val="3276371866"/>
      </p:ext>
    </p:extLst>
  </p:cSld>
  <p:clrMapOvr>
    <a:masterClrMapping/>
  </p:clrMapOvr>
  <p:transition spd="slow">
    <p:wip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5" name="Title 1"/>
          <p:cNvSpPr>
            <a:spLocks noGrp="1"/>
          </p:cNvSpPr>
          <p:nvPr>
            <p:ph type="title"/>
          </p:nvPr>
        </p:nvSpPr>
        <p:spPr>
          <a:xfrm>
            <a:off x="626384" y="-25400"/>
            <a:ext cx="9911883" cy="838200"/>
          </a:xfrm>
        </p:spPr>
        <p:txBody>
          <a:bodyPr/>
          <a:lstStyle/>
          <a:p>
            <a:r>
              <a:rPr lang="en-US" dirty="0"/>
              <a:t>Click to edit Master title style</a:t>
            </a:r>
          </a:p>
        </p:txBody>
      </p:sp>
    </p:spTree>
    <p:extLst>
      <p:ext uri="{BB962C8B-B14F-4D97-AF65-F5344CB8AC3E}">
        <p14:creationId xmlns:p14="http://schemas.microsoft.com/office/powerpoint/2010/main" val="1828081707"/>
      </p:ext>
    </p:extLst>
  </p:cSld>
  <p:clrMapOvr>
    <a:masterClrMapping/>
  </p:clrMapOvr>
  <p:transition>
    <p:wipe dir="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4_Bullet_Title only">
    <p:spTree>
      <p:nvGrpSpPr>
        <p:cNvPr id="1" name=""/>
        <p:cNvGrpSpPr/>
        <p:nvPr/>
      </p:nvGrpSpPr>
      <p:grpSpPr>
        <a:xfrm>
          <a:off x="0" y="0"/>
          <a:ext cx="0" cy="0"/>
          <a:chOff x="0" y="0"/>
          <a:chExt cx="0" cy="0"/>
        </a:xfrm>
      </p:grpSpPr>
      <p:sp>
        <p:nvSpPr>
          <p:cNvPr id="4" name="Rectangle 5"/>
          <p:cNvSpPr>
            <a:spLocks noChangeArrowheads="1"/>
          </p:cNvSpPr>
          <p:nvPr userDrawn="1"/>
        </p:nvSpPr>
        <p:spPr bwMode="ltGray">
          <a:xfrm>
            <a:off x="10515259" y="6328012"/>
            <a:ext cx="915968" cy="205992"/>
          </a:xfrm>
          <a:prstGeom prst="rect">
            <a:avLst/>
          </a:prstGeom>
          <a:noFill/>
          <a:ln w="9525">
            <a:noFill/>
            <a:miter lim="800000"/>
            <a:headEnd/>
            <a:tailEnd/>
          </a:ln>
          <a:effectLst/>
        </p:spPr>
        <p:txBody>
          <a:bodyPr wrap="none" lIns="82080" tIns="41040" rIns="82080" bIns="41040" anchor="b">
            <a:spAutoFit/>
          </a:bodyPr>
          <a:lstStyle/>
          <a:p>
            <a:pPr algn="r" defTabSz="813992" fontAlgn="auto">
              <a:spcBef>
                <a:spcPts val="0"/>
              </a:spcBef>
              <a:spcAft>
                <a:spcPts val="0"/>
              </a:spcAft>
            </a:pPr>
            <a:r>
              <a:rPr lang="en-US" sz="800" dirty="0">
                <a:solidFill>
                  <a:srgbClr val="FFFFFF"/>
                </a:solidFill>
                <a:latin typeface="CiscoSansTT Light"/>
                <a:cs typeface="CiscoSans Thin"/>
              </a:rPr>
              <a:t>Cisco Confidential</a:t>
            </a:r>
          </a:p>
        </p:txBody>
      </p:sp>
      <p:sp>
        <p:nvSpPr>
          <p:cNvPr id="5" name="Rectangle 7"/>
          <p:cNvSpPr>
            <a:spLocks noChangeArrowheads="1"/>
          </p:cNvSpPr>
          <p:nvPr userDrawn="1"/>
        </p:nvSpPr>
        <p:spPr bwMode="ltGray">
          <a:xfrm>
            <a:off x="11551151" y="6323908"/>
            <a:ext cx="287591" cy="205992"/>
          </a:xfrm>
          <a:prstGeom prst="rect">
            <a:avLst/>
          </a:prstGeom>
          <a:noFill/>
          <a:ln w="9525" algn="ctr">
            <a:noFill/>
            <a:miter lim="800000"/>
            <a:headEnd/>
            <a:tailEnd/>
          </a:ln>
          <a:effectLst/>
        </p:spPr>
        <p:txBody>
          <a:bodyPr wrap="none" lIns="82080" tIns="41040" rIns="82080" bIns="41040" anchor="b">
            <a:spAutoFit/>
          </a:bodyPr>
          <a:lstStyle/>
          <a:p>
            <a:pPr algn="r" defTabSz="813992" fontAlgn="auto">
              <a:spcBef>
                <a:spcPts val="0"/>
              </a:spcBef>
              <a:spcAft>
                <a:spcPts val="0"/>
              </a:spcAft>
            </a:pPr>
            <a:fld id="{DFCF27A5-1A5B-48D3-A060-2758FFBB1ADD}" type="slidenum">
              <a:rPr lang="en-US" sz="800">
                <a:solidFill>
                  <a:srgbClr val="FFFFFF"/>
                </a:solidFill>
                <a:latin typeface="CiscoSansTT Light"/>
                <a:cs typeface="CiscoSans Thin"/>
              </a:rPr>
              <a:pPr algn="r" defTabSz="813992" fontAlgn="auto">
                <a:spcBef>
                  <a:spcPts val="0"/>
                </a:spcBef>
                <a:spcAft>
                  <a:spcPts val="0"/>
                </a:spcAft>
              </a:pPr>
              <a:t>‹#›</a:t>
            </a:fld>
            <a:endParaRPr lang="en-US" sz="800" dirty="0">
              <a:solidFill>
                <a:srgbClr val="FFFFFF"/>
              </a:solidFill>
              <a:latin typeface="CiscoSansTT Light"/>
              <a:cs typeface="CiscoSans Thin"/>
            </a:endParaRPr>
          </a:p>
        </p:txBody>
      </p:sp>
      <p:sp>
        <p:nvSpPr>
          <p:cNvPr id="6" name="Rectangle 4"/>
          <p:cNvSpPr>
            <a:spLocks noChangeArrowheads="1"/>
          </p:cNvSpPr>
          <p:nvPr userDrawn="1"/>
        </p:nvSpPr>
        <p:spPr bwMode="ltGray">
          <a:xfrm>
            <a:off x="389298" y="6329747"/>
            <a:ext cx="4559499" cy="205992"/>
          </a:xfrm>
          <a:prstGeom prst="rect">
            <a:avLst/>
          </a:prstGeom>
          <a:noFill/>
          <a:ln w="9525">
            <a:noFill/>
            <a:miter lim="800000"/>
            <a:headEnd/>
            <a:tailEnd/>
          </a:ln>
          <a:effectLst/>
        </p:spPr>
        <p:txBody>
          <a:bodyPr wrap="square" lIns="82080" tIns="41040" rIns="82080" bIns="41040" anchor="b" anchorCtr="0">
            <a:spAutoFit/>
          </a:bodyPr>
          <a:lstStyle/>
          <a:p>
            <a:pPr defTabSz="813992" fontAlgn="auto">
              <a:spcBef>
                <a:spcPts val="0"/>
              </a:spcBef>
              <a:spcAft>
                <a:spcPts val="0"/>
              </a:spcAft>
            </a:pPr>
            <a:r>
              <a:rPr lang="en-US" sz="800" dirty="0">
                <a:solidFill>
                  <a:srgbClr val="FFFFFF"/>
                </a:solidFill>
                <a:latin typeface="CiscoSansTT Light"/>
                <a:cs typeface="CiscoSans Thin"/>
              </a:rPr>
              <a:t>© 2013-2014  Cisco and/or its affiliates. All rights reserved.</a:t>
            </a:r>
          </a:p>
        </p:txBody>
      </p:sp>
      <p:cxnSp>
        <p:nvCxnSpPr>
          <p:cNvPr id="7" name="Straight Connector 6"/>
          <p:cNvCxnSpPr/>
          <p:nvPr userDrawn="1"/>
        </p:nvCxnSpPr>
        <p:spPr>
          <a:xfrm>
            <a:off x="0"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33" b="0" i="0" spc="0" baseline="0">
                <a:solidFill>
                  <a:schemeClr val="bg1"/>
                </a:solidFill>
                <a:latin typeface="+mj-lt"/>
                <a:cs typeface="CiscoSans Thin"/>
              </a:defRPr>
            </a:lvl1pPr>
          </a:lstStyle>
          <a:p>
            <a:r>
              <a:rPr lang="en-US" dirty="0"/>
              <a:t>Title Goes Here</a:t>
            </a:r>
          </a:p>
        </p:txBody>
      </p:sp>
      <p:sp>
        <p:nvSpPr>
          <p:cNvPr id="9" name="Text Placeholder 3"/>
          <p:cNvSpPr>
            <a:spLocks noGrp="1"/>
          </p:cNvSpPr>
          <p:nvPr>
            <p:ph type="body" sz="quarter" idx="10"/>
          </p:nvPr>
        </p:nvSpPr>
        <p:spPr>
          <a:xfrm>
            <a:off x="327191" y="1666619"/>
            <a:ext cx="5558062" cy="4354712"/>
          </a:xfrm>
          <a:prstGeom prst="rect">
            <a:avLst/>
          </a:prstGeom>
        </p:spPr>
        <p:txBody>
          <a:bodyPr lIns="68574" tIns="34288" rIns="68574" bIns="34288">
            <a:noAutofit/>
          </a:bodyPr>
          <a:lstStyle>
            <a:lvl1pPr marL="304628" indent="-228470">
              <a:lnSpc>
                <a:spcPct val="95000"/>
              </a:lnSpc>
              <a:spcBef>
                <a:spcPts val="1480"/>
              </a:spcBef>
              <a:buClr>
                <a:schemeClr val="bg1"/>
              </a:buClr>
              <a:buSzPct val="80000"/>
              <a:buFont typeface="Wingdings" panose="05000000000000000000" pitchFamily="2" charset="2"/>
              <a:buChar char="§"/>
              <a:defRPr sz="2666" b="0" i="0">
                <a:solidFill>
                  <a:schemeClr val="bg1"/>
                </a:solidFill>
                <a:latin typeface="+mn-lt"/>
                <a:cs typeface="CiscoSans ExtraLight"/>
              </a:defRPr>
            </a:lvl1pPr>
            <a:lvl2pPr marL="609250" indent="-287701">
              <a:lnSpc>
                <a:spcPct val="95000"/>
              </a:lnSpc>
              <a:spcBef>
                <a:spcPts val="600"/>
              </a:spcBef>
              <a:buClr>
                <a:schemeClr val="bg1"/>
              </a:buClr>
              <a:buSzPct val="80000"/>
              <a:buFont typeface="Wingdings" panose="05000000000000000000" pitchFamily="2" charset="2"/>
              <a:buChar char="§"/>
              <a:defRPr sz="2399" b="0" i="0">
                <a:solidFill>
                  <a:schemeClr val="bg1"/>
                </a:solidFill>
                <a:latin typeface="+mn-lt"/>
                <a:cs typeface="CiscoSans ExtraLight"/>
              </a:defRPr>
            </a:lvl2pPr>
            <a:lvl3pPr marL="837719" indent="-228470">
              <a:buClr>
                <a:schemeClr val="bg1"/>
              </a:buClr>
              <a:buSzPct val="80000"/>
              <a:buFont typeface="Wingdings" panose="05000000000000000000" pitchFamily="2" charset="2"/>
              <a:buChar char="§"/>
              <a:defRPr sz="2133" b="0" i="0">
                <a:solidFill>
                  <a:schemeClr val="bg1"/>
                </a:solidFill>
                <a:latin typeface="+mn-lt"/>
                <a:cs typeface="CiscoSans ExtraLight"/>
              </a:defRPr>
            </a:lvl3pPr>
            <a:lvl4pPr marL="1066188" indent="-228470">
              <a:buClr>
                <a:schemeClr val="bg1"/>
              </a:buClr>
              <a:buSzPct val="80000"/>
              <a:buFont typeface="Wingdings" panose="05000000000000000000" pitchFamily="2" charset="2"/>
              <a:buChar char="§"/>
              <a:defRPr sz="1866" b="0" i="0">
                <a:solidFill>
                  <a:schemeClr val="bg1"/>
                </a:solidFill>
                <a:latin typeface="+mn-lt"/>
                <a:cs typeface="CiscoSans ExtraLight"/>
              </a:defRPr>
            </a:lvl4pPr>
            <a:lvl5pPr marL="1294654" indent="-228470">
              <a:buClr>
                <a:schemeClr val="bg1"/>
              </a:buClr>
              <a:buSzPct val="80000"/>
              <a:buFont typeface="Wingdings" panose="05000000000000000000" pitchFamily="2" charset="2"/>
              <a:buChar char="§"/>
              <a:defRPr sz="1600" b="0" i="0">
                <a:solidFill>
                  <a:schemeClr val="bg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1"/>
          </p:nvPr>
        </p:nvSpPr>
        <p:spPr>
          <a:xfrm>
            <a:off x="6186380" y="1666619"/>
            <a:ext cx="5558062" cy="4354712"/>
          </a:xfrm>
          <a:prstGeom prst="rect">
            <a:avLst/>
          </a:prstGeom>
        </p:spPr>
        <p:txBody>
          <a:bodyPr lIns="68574" tIns="34288" rIns="68574" bIns="34288">
            <a:noAutofit/>
          </a:bodyPr>
          <a:lstStyle>
            <a:lvl1pPr marL="304628" indent="-228470">
              <a:lnSpc>
                <a:spcPct val="95000"/>
              </a:lnSpc>
              <a:spcBef>
                <a:spcPts val="1480"/>
              </a:spcBef>
              <a:buClr>
                <a:schemeClr val="bg1"/>
              </a:buClr>
              <a:buSzPct val="80000"/>
              <a:buFont typeface="Wingdings" panose="05000000000000000000" pitchFamily="2" charset="2"/>
              <a:buChar char="§"/>
              <a:defRPr sz="2666" b="0" i="0">
                <a:solidFill>
                  <a:schemeClr val="bg1"/>
                </a:solidFill>
                <a:latin typeface="+mn-lt"/>
                <a:cs typeface="CiscoSans ExtraLight"/>
              </a:defRPr>
            </a:lvl1pPr>
            <a:lvl2pPr marL="609250" indent="-287701">
              <a:lnSpc>
                <a:spcPct val="95000"/>
              </a:lnSpc>
              <a:spcBef>
                <a:spcPts val="600"/>
              </a:spcBef>
              <a:buClr>
                <a:schemeClr val="bg1"/>
              </a:buClr>
              <a:buSzPct val="80000"/>
              <a:buFont typeface="Wingdings" panose="05000000000000000000" pitchFamily="2" charset="2"/>
              <a:buChar char="§"/>
              <a:defRPr sz="2399" b="0" i="0">
                <a:solidFill>
                  <a:schemeClr val="bg1"/>
                </a:solidFill>
                <a:latin typeface="+mn-lt"/>
                <a:cs typeface="CiscoSans ExtraLight"/>
              </a:defRPr>
            </a:lvl2pPr>
            <a:lvl3pPr marL="837719" indent="-228470">
              <a:buClr>
                <a:schemeClr val="bg1"/>
              </a:buClr>
              <a:buSzPct val="80000"/>
              <a:buFont typeface="Wingdings" panose="05000000000000000000" pitchFamily="2" charset="2"/>
              <a:buChar char="§"/>
              <a:defRPr sz="2133" b="0" i="0">
                <a:solidFill>
                  <a:schemeClr val="bg1"/>
                </a:solidFill>
                <a:latin typeface="+mn-lt"/>
                <a:cs typeface="CiscoSans ExtraLight"/>
              </a:defRPr>
            </a:lvl3pPr>
            <a:lvl4pPr marL="1066188" indent="-228470">
              <a:buClr>
                <a:schemeClr val="bg1"/>
              </a:buClr>
              <a:buSzPct val="80000"/>
              <a:buFont typeface="Wingdings" panose="05000000000000000000" pitchFamily="2" charset="2"/>
              <a:buChar char="§"/>
              <a:defRPr sz="1866" b="0" i="0">
                <a:solidFill>
                  <a:schemeClr val="bg1"/>
                </a:solidFill>
                <a:latin typeface="+mn-lt"/>
                <a:cs typeface="CiscoSans ExtraLight"/>
              </a:defRPr>
            </a:lvl4pPr>
            <a:lvl5pPr marL="1294654" indent="-228470">
              <a:buClr>
                <a:schemeClr val="bg1"/>
              </a:buClr>
              <a:buSzPct val="80000"/>
              <a:buFont typeface="Wingdings" panose="05000000000000000000" pitchFamily="2" charset="2"/>
              <a:buChar char="§"/>
              <a:defRPr sz="1600" b="0" i="0">
                <a:solidFill>
                  <a:schemeClr val="bg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9266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536" y="455089"/>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71" tIns="34286" rIns="68571" bIns="34286"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2633239667"/>
      </p:ext>
    </p:extLst>
  </p:cSld>
  <p:clrMapOvr>
    <a:masterClrMapping/>
  </p:clrMapOvr>
  <p:transition spd="med">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3_Segu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555089" y="1220545"/>
            <a:ext cx="10128084" cy="3426595"/>
          </a:xfrm>
          <a:prstGeom prst="rect">
            <a:avLst/>
          </a:prstGeom>
        </p:spPr>
        <p:txBody>
          <a:bodyPr anchor="b">
            <a:noAutofit/>
          </a:bodyPr>
          <a:lstStyle>
            <a:lvl1pPr marL="0" indent="0" algn="l">
              <a:lnSpc>
                <a:spcPct val="90000"/>
              </a:lnSpc>
              <a:buFont typeface="Arial" panose="020B0604020202020204" pitchFamily="34" charset="0"/>
              <a:buNone/>
              <a:defRPr sz="6132" b="0" i="0" spc="0" baseline="0">
                <a:solidFill>
                  <a:schemeClr val="bg1"/>
                </a:solidFill>
                <a:latin typeface="+mj-lt"/>
                <a:cs typeface="CiscoSans Thin"/>
              </a:defRPr>
            </a:lvl1pPr>
          </a:lstStyle>
          <a:p>
            <a:r>
              <a:rPr lang="en-GB" dirty="0"/>
              <a:t>Section Title Goes Here</a:t>
            </a:r>
            <a:endParaRPr lang="en-US" dirty="0"/>
          </a:p>
        </p:txBody>
      </p:sp>
      <p:sp>
        <p:nvSpPr>
          <p:cNvPr id="7" name="Rectangle 7"/>
          <p:cNvSpPr>
            <a:spLocks noChangeArrowheads="1"/>
          </p:cNvSpPr>
          <p:nvPr userDrawn="1"/>
        </p:nvSpPr>
        <p:spPr bwMode="ltGray">
          <a:xfrm>
            <a:off x="11354882" y="6323916"/>
            <a:ext cx="287583" cy="205984"/>
          </a:xfrm>
          <a:prstGeom prst="rect">
            <a:avLst/>
          </a:prstGeom>
          <a:noFill/>
          <a:ln w="9525" algn="ctr">
            <a:noFill/>
            <a:miter lim="800000"/>
            <a:headEnd/>
            <a:tailEnd/>
          </a:ln>
          <a:effectLst/>
        </p:spPr>
        <p:txBody>
          <a:bodyPr wrap="none" lIns="82076" tIns="41036" rIns="82076" bIns="41036" anchor="b">
            <a:spAutoFit/>
          </a:bodyPr>
          <a:lstStyle/>
          <a:p>
            <a:pPr algn="r" defTabSz="813959" fontAlgn="auto">
              <a:spcBef>
                <a:spcPts val="0"/>
              </a:spcBef>
              <a:spcAft>
                <a:spcPts val="0"/>
              </a:spcAft>
              <a:defRPr/>
            </a:pPr>
            <a:fld id="{4ABDCABE-3F10-B64C-92F1-862014417034}" type="slidenum">
              <a:rPr lang="en-US" sz="800">
                <a:solidFill>
                  <a:srgbClr val="FFFFFF">
                    <a:alpha val="60000"/>
                  </a:srgbClr>
                </a:solidFill>
                <a:latin typeface="CiscoSansTT Light"/>
                <a:cs typeface="CiscoSans Thin"/>
              </a:rPr>
              <a:pPr algn="r" defTabSz="813959" fontAlgn="auto">
                <a:spcBef>
                  <a:spcPts val="0"/>
                </a:spcBef>
                <a:spcAft>
                  <a:spcPts val="0"/>
                </a:spcAft>
                <a:defRPr/>
              </a:pPr>
              <a:t>‹#›</a:t>
            </a:fld>
            <a:endParaRPr lang="en-US" sz="800" dirty="0">
              <a:solidFill>
                <a:srgbClr val="FFFFFF">
                  <a:alpha val="60000"/>
                </a:srgbClr>
              </a:solidFill>
              <a:latin typeface="CiscoSansTT Light"/>
              <a:cs typeface="CiscoSans Thin"/>
            </a:endParaRPr>
          </a:p>
        </p:txBody>
      </p:sp>
      <p:sp>
        <p:nvSpPr>
          <p:cNvPr id="8" name="Rectangle 4"/>
          <p:cNvSpPr>
            <a:spLocks noChangeArrowheads="1"/>
          </p:cNvSpPr>
          <p:nvPr userDrawn="1"/>
        </p:nvSpPr>
        <p:spPr bwMode="ltGray">
          <a:xfrm>
            <a:off x="7821308" y="6322249"/>
            <a:ext cx="3543101" cy="205984"/>
          </a:xfrm>
          <a:prstGeom prst="rect">
            <a:avLst/>
          </a:prstGeom>
          <a:noFill/>
          <a:ln w="9525">
            <a:noFill/>
            <a:miter lim="800000"/>
            <a:headEnd/>
            <a:tailEnd/>
          </a:ln>
          <a:effectLst/>
        </p:spPr>
        <p:txBody>
          <a:bodyPr lIns="82076" tIns="41036" rIns="82076" bIns="41036" anchor="b">
            <a:spAutoFit/>
          </a:bodyPr>
          <a:lstStyle/>
          <a:p>
            <a:pPr defTabSz="813959" fontAlgn="auto">
              <a:spcBef>
                <a:spcPts val="0"/>
              </a:spcBef>
              <a:spcAft>
                <a:spcPts val="0"/>
              </a:spcAft>
              <a:defRPr/>
            </a:pPr>
            <a:r>
              <a:rPr lang="en-US" sz="800" dirty="0">
                <a:solidFill>
                  <a:srgbClr val="FFFFFF">
                    <a:alpha val="60000"/>
                  </a:srgbClr>
                </a:solidFill>
                <a:latin typeface="CiscoSansTT Light"/>
                <a:cs typeface="CiscoSans Thin"/>
              </a:rPr>
              <a:t>© 2015  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email">
            <a:biLevel thresh="25000"/>
            <a:alphaModFix amt="60000"/>
            <a:extLst>
              <a:ext uri="{28A0092B-C50C-407E-A947-70E740481C1C}">
                <a14:useLocalDpi xmlns:a14="http://schemas.microsoft.com/office/drawing/2010/main"/>
              </a:ext>
            </a:extLst>
          </a:blip>
          <a:srcRect/>
          <a:stretch>
            <a:fillRect/>
          </a:stretch>
        </p:blipFill>
        <p:spPr bwMode="auto">
          <a:xfrm>
            <a:off x="632070" y="6167697"/>
            <a:ext cx="574933" cy="353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913135"/>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0579" y="401384"/>
            <a:ext cx="11414589" cy="3389567"/>
          </a:xfrm>
          <a:prstGeom prst="rect">
            <a:avLst/>
          </a:prstGeom>
        </p:spPr>
        <p:txBody>
          <a:bodyPr vert="horz" lIns="91420" tIns="45710" rIns="91420" bIns="45710"/>
          <a:lstStyle>
            <a:lvl1pPr marL="0" indent="0" algn="ctr">
              <a:buNone/>
              <a:defRPr sz="2933" baseline="0">
                <a:solidFill>
                  <a:schemeClr val="tx2"/>
                </a:solidFill>
                <a:latin typeface="+mn-lt"/>
                <a:cs typeface="CiscoSans ExtraLight"/>
              </a:defRPr>
            </a:lvl1pPr>
          </a:lstStyle>
          <a:p>
            <a:pPr lvl="0"/>
            <a:r>
              <a:rPr lang="en-US" noProof="0"/>
              <a:t>Drag picture to placeholder or click icon to add</a:t>
            </a:r>
          </a:p>
        </p:txBody>
      </p:sp>
      <p:sp>
        <p:nvSpPr>
          <p:cNvPr id="4" name="Text Placeholder 3"/>
          <p:cNvSpPr>
            <a:spLocks noGrp="1"/>
          </p:cNvSpPr>
          <p:nvPr>
            <p:ph type="body" sz="quarter" idx="11"/>
          </p:nvPr>
        </p:nvSpPr>
        <p:spPr>
          <a:xfrm>
            <a:off x="598224" y="4072695"/>
            <a:ext cx="11149410" cy="715965"/>
          </a:xfrm>
          <a:prstGeom prst="rect">
            <a:avLst/>
          </a:prstGeom>
        </p:spPr>
        <p:txBody>
          <a:bodyPr vert="horz" wrap="square">
            <a:spAutoFit/>
          </a:bodyPr>
          <a:lstStyle>
            <a:lvl1pPr marL="0" indent="0">
              <a:buNone/>
              <a:defRPr sz="4266" baseline="0">
                <a:solidFill>
                  <a:srgbClr val="58585B"/>
                </a:solidFill>
              </a:defRPr>
            </a:lvl1pPr>
          </a:lstStyle>
          <a:p>
            <a:pPr lvl="0"/>
            <a:r>
              <a:rPr lang="en-US"/>
              <a:t>Click to edit Master text styles</a:t>
            </a:r>
          </a:p>
        </p:txBody>
      </p:sp>
    </p:spTree>
    <p:extLst>
      <p:ext uri="{BB962C8B-B14F-4D97-AF65-F5344CB8AC3E}">
        <p14:creationId xmlns:p14="http://schemas.microsoft.com/office/powerpoint/2010/main" val="495497474"/>
      </p:ext>
    </p:extLst>
  </p:cSld>
  <p:clrMapOvr>
    <a:masterClrMapping/>
  </p:clrMapOvr>
  <p:transition spd="med">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379837" y="6526148"/>
            <a:ext cx="1051387" cy="233623"/>
          </a:xfrm>
          <a:prstGeom prst="rect">
            <a:avLst/>
          </a:prstGeom>
          <a:noFill/>
          <a:ln w="9525">
            <a:noFill/>
            <a:miter lim="800000"/>
            <a:headEnd/>
            <a:tailEnd/>
          </a:ln>
          <a:effectLst/>
        </p:spPr>
        <p:txBody>
          <a:bodyPr wrap="none" lIns="109447" tIns="54722" rIns="109447" bIns="54722" anchor="b">
            <a:spAutoFit/>
          </a:bodyPr>
          <a:lstStyle/>
          <a:p>
            <a:pPr algn="r" defTabSz="1085362" fontAlgn="auto">
              <a:spcBef>
                <a:spcPts val="0"/>
              </a:spcBef>
              <a:spcAft>
                <a:spcPts val="0"/>
              </a:spcAft>
            </a:pPr>
            <a:r>
              <a:rPr lang="en-US" sz="800" dirty="0">
                <a:solidFill>
                  <a:srgbClr val="C0C0C0"/>
                </a:solidFill>
                <a:latin typeface="Arial"/>
              </a:rPr>
              <a:t>Cisco Confidential</a:t>
            </a:r>
          </a:p>
        </p:txBody>
      </p:sp>
      <p:sp>
        <p:nvSpPr>
          <p:cNvPr id="6" name="Rectangle 7"/>
          <p:cNvSpPr>
            <a:spLocks noChangeArrowheads="1"/>
          </p:cNvSpPr>
          <p:nvPr userDrawn="1"/>
        </p:nvSpPr>
        <p:spPr bwMode="ltGray">
          <a:xfrm>
            <a:off x="11518058" y="6522044"/>
            <a:ext cx="346066" cy="233623"/>
          </a:xfrm>
          <a:prstGeom prst="rect">
            <a:avLst/>
          </a:prstGeom>
          <a:noFill/>
          <a:ln w="9525" algn="ctr">
            <a:noFill/>
            <a:miter lim="800000"/>
            <a:headEnd/>
            <a:tailEnd/>
          </a:ln>
          <a:effectLst/>
        </p:spPr>
        <p:txBody>
          <a:bodyPr wrap="none" lIns="109447" tIns="54722" rIns="109447" bIns="54722" anchor="b">
            <a:spAutoFit/>
          </a:bodyPr>
          <a:lstStyle/>
          <a:p>
            <a:pPr algn="r" defTabSz="1085362" fontAlgn="auto">
              <a:spcBef>
                <a:spcPts val="0"/>
              </a:spcBef>
              <a:spcAft>
                <a:spcPts val="0"/>
              </a:spcAft>
            </a:pPr>
            <a:fld id="{DFCF27A5-1A5B-48D3-A060-2758FFBB1ADD}" type="slidenum">
              <a:rPr lang="en-US" sz="800">
                <a:solidFill>
                  <a:srgbClr val="C0C0C0"/>
                </a:solidFill>
                <a:latin typeface="Arial"/>
              </a:rPr>
              <a:pPr algn="r" defTabSz="1085362" fontAlgn="auto">
                <a:spcBef>
                  <a:spcPts val="0"/>
                </a:spcBef>
                <a:spcAft>
                  <a:spcPts val="0"/>
                </a:spcAft>
              </a:pPr>
              <a:t>‹#›</a:t>
            </a:fld>
            <a:endParaRPr lang="en-US" sz="800" dirty="0">
              <a:solidFill>
                <a:srgbClr val="C0C0C0"/>
              </a:solidFill>
              <a:latin typeface="Arial"/>
            </a:endParaRPr>
          </a:p>
        </p:txBody>
      </p:sp>
    </p:spTree>
    <p:extLst>
      <p:ext uri="{BB962C8B-B14F-4D97-AF65-F5344CB8AC3E}">
        <p14:creationId xmlns:p14="http://schemas.microsoft.com/office/powerpoint/2010/main" val="805823166"/>
      </p:ext>
    </p:extLst>
  </p:cSld>
  <p:clrMapOvr>
    <a:masterClrMapping/>
  </p:clrMapOvr>
  <p:transition>
    <p:wipe dir="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3_Title Slide-animated gradi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068" y="432000"/>
            <a:ext cx="1254569" cy="780288"/>
          </a:xfrm>
          <a:prstGeom prst="rect">
            <a:avLst/>
          </a:prstGeom>
        </p:spPr>
      </p:pic>
      <p:sp>
        <p:nvSpPr>
          <p:cNvPr id="16" name="Subtitle 2"/>
          <p:cNvSpPr>
            <a:spLocks noGrp="1"/>
          </p:cNvSpPr>
          <p:nvPr>
            <p:ph type="subTitle" idx="1" hasCustomPrompt="1"/>
          </p:nvPr>
        </p:nvSpPr>
        <p:spPr>
          <a:xfrm>
            <a:off x="625836" y="5057602"/>
            <a:ext cx="11059014" cy="384175"/>
          </a:xfrm>
          <a:prstGeom prst="rect">
            <a:avLst/>
          </a:prstGeom>
        </p:spPr>
        <p:txBody>
          <a:bodyPr lIns="68559" tIns="34280" rIns="68559" bIns="34280" anchor="b" anchorCtr="0">
            <a:noAutofit/>
          </a:bodyPr>
          <a:lstStyle>
            <a:lvl1pPr marL="0" indent="0" algn="l">
              <a:buNone/>
              <a:defRPr sz="1866" b="0" i="0">
                <a:solidFill>
                  <a:srgbClr val="FFFFFE"/>
                </a:solidFill>
                <a:latin typeface="+mn-lt"/>
                <a:cs typeface="CiscoSans"/>
              </a:defRPr>
            </a:lvl1pPr>
            <a:lvl2pPr marL="456979" indent="0" algn="ctr">
              <a:buNone/>
              <a:defRPr>
                <a:solidFill>
                  <a:schemeClr val="tx1">
                    <a:tint val="75000"/>
                  </a:schemeClr>
                </a:solidFill>
              </a:defRPr>
            </a:lvl2pPr>
            <a:lvl3pPr marL="913966" indent="0" algn="ctr">
              <a:buNone/>
              <a:defRPr>
                <a:solidFill>
                  <a:schemeClr val="tx1">
                    <a:tint val="75000"/>
                  </a:schemeClr>
                </a:solidFill>
              </a:defRPr>
            </a:lvl3pPr>
            <a:lvl4pPr marL="1370947" indent="0" algn="ctr">
              <a:buNone/>
              <a:defRPr>
                <a:solidFill>
                  <a:schemeClr val="tx1">
                    <a:tint val="75000"/>
                  </a:schemeClr>
                </a:solidFill>
              </a:defRPr>
            </a:lvl4pPr>
            <a:lvl5pPr marL="1827934" indent="0" algn="ctr">
              <a:buNone/>
              <a:defRPr>
                <a:solidFill>
                  <a:schemeClr val="tx1">
                    <a:tint val="75000"/>
                  </a:schemeClr>
                </a:solidFill>
              </a:defRPr>
            </a:lvl5pPr>
            <a:lvl6pPr marL="2284910" indent="0" algn="ctr">
              <a:buNone/>
              <a:defRPr>
                <a:solidFill>
                  <a:schemeClr val="tx1">
                    <a:tint val="75000"/>
                  </a:schemeClr>
                </a:solidFill>
              </a:defRPr>
            </a:lvl6pPr>
            <a:lvl7pPr marL="2741898" indent="0" algn="ctr">
              <a:buNone/>
              <a:defRPr>
                <a:solidFill>
                  <a:schemeClr val="tx1">
                    <a:tint val="75000"/>
                  </a:schemeClr>
                </a:solidFill>
              </a:defRPr>
            </a:lvl7pPr>
            <a:lvl8pPr marL="3198880" indent="0" algn="ctr">
              <a:buNone/>
              <a:defRPr>
                <a:solidFill>
                  <a:schemeClr val="tx1">
                    <a:tint val="75000"/>
                  </a:schemeClr>
                </a:solidFill>
              </a:defRPr>
            </a:lvl8pPr>
            <a:lvl9pPr marL="3655866"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625836" y="5377598"/>
            <a:ext cx="11059014" cy="384175"/>
          </a:xfrm>
          <a:prstGeom prst="rect">
            <a:avLst/>
          </a:prstGeom>
        </p:spPr>
        <p:txBody>
          <a:bodyPr lIns="68559" tIns="34280" rIns="68559" bIns="34280"/>
          <a:lstStyle>
            <a:lvl1pPr marL="0" indent="0" algn="l">
              <a:buFontTx/>
              <a:buNone/>
              <a:defRPr lang="en-US" sz="1866" b="0" i="0" kern="1200" dirty="0" smtClean="0">
                <a:solidFill>
                  <a:srgbClr val="FFFFFE"/>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625836" y="5697594"/>
            <a:ext cx="11059014" cy="384175"/>
          </a:xfrm>
          <a:prstGeom prst="rect">
            <a:avLst/>
          </a:prstGeom>
        </p:spPr>
        <p:txBody>
          <a:bodyPr lIns="68559" tIns="34280" rIns="68559" bIns="34280"/>
          <a:lstStyle>
            <a:lvl1pPr marL="0" indent="0" algn="l">
              <a:buFontTx/>
              <a:buNone/>
              <a:defRPr lang="en-US" sz="1866" b="0" i="0" kern="1200" dirty="0" smtClean="0">
                <a:solidFill>
                  <a:srgbClr val="FFFFFE"/>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617565" y="4281951"/>
            <a:ext cx="11067284" cy="398668"/>
          </a:xfrm>
          <a:prstGeom prst="rect">
            <a:avLst/>
          </a:prstGeom>
        </p:spPr>
        <p:txBody>
          <a:bodyPr lIns="68559" tIns="34280" rIns="68559" bIns="34280"/>
          <a:lstStyle>
            <a:lvl1pPr marL="0" indent="0">
              <a:buFont typeface="Arial" panose="020B0604020202020204" pitchFamily="34" charset="0"/>
              <a:buNone/>
              <a:defRPr sz="2933" baseline="0">
                <a:solidFill>
                  <a:srgbClr val="FFFFFE"/>
                </a:solidFill>
                <a:latin typeface="+mj-lt"/>
              </a:defRPr>
            </a:lvl1pPr>
            <a:lvl2pPr marL="406229" indent="0">
              <a:buNone/>
              <a:defRPr/>
            </a:lvl2pPr>
            <a:lvl3pPr marL="569664" indent="0">
              <a:buNone/>
              <a:defRPr/>
            </a:lvl3pPr>
            <a:lvl4pPr marL="688677" indent="0">
              <a:buNone/>
              <a:defRPr/>
            </a:lvl4pPr>
            <a:lvl5pPr marL="801341" indent="0">
              <a:buNone/>
              <a:defRPr/>
            </a:lvl5pPr>
          </a:lstStyle>
          <a:p>
            <a:pPr lvl="0"/>
            <a:r>
              <a:rPr lang="en-GB" dirty="0"/>
              <a:t>Subtitle Goes Here</a:t>
            </a:r>
          </a:p>
        </p:txBody>
      </p:sp>
      <p:sp>
        <p:nvSpPr>
          <p:cNvPr id="20" name="Title 1"/>
          <p:cNvSpPr>
            <a:spLocks noGrp="1"/>
          </p:cNvSpPr>
          <p:nvPr>
            <p:ph type="ctrTitle" hasCustomPrompt="1"/>
          </p:nvPr>
        </p:nvSpPr>
        <p:spPr>
          <a:xfrm>
            <a:off x="567540" y="3519969"/>
            <a:ext cx="11117307" cy="859640"/>
          </a:xfrm>
          <a:prstGeom prst="rect">
            <a:avLst/>
          </a:prstGeom>
        </p:spPr>
        <p:txBody>
          <a:bodyPr anchor="b"/>
          <a:lstStyle>
            <a:lvl1pPr marL="0" indent="0" algn="l">
              <a:lnSpc>
                <a:spcPct val="90000"/>
              </a:lnSpc>
              <a:buFont typeface="Arial" panose="020B0604020202020204" pitchFamily="34" charset="0"/>
              <a:buNone/>
              <a:defRPr sz="6932" b="0" i="0" spc="0" baseline="0">
                <a:solidFill>
                  <a:srgbClr val="FFFFFE"/>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1137683928"/>
      </p:ext>
    </p:extLst>
  </p:cSld>
  <p:clrMapOvr>
    <a:masterClrMapping/>
  </p:clrMapOvr>
  <p:transition spd="slow">
    <p:wip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1_Title_Photo">
    <p:spTree>
      <p:nvGrpSpPr>
        <p:cNvPr id="1" name=""/>
        <p:cNvGrpSpPr/>
        <p:nvPr/>
      </p:nvGrpSpPr>
      <p:grpSpPr>
        <a:xfrm>
          <a:off x="0" y="0"/>
          <a:ext cx="0" cy="0"/>
          <a:chOff x="0" y="0"/>
          <a:chExt cx="0" cy="0"/>
        </a:xfrm>
      </p:grpSpPr>
      <p:pic>
        <p:nvPicPr>
          <p:cNvPr id="2" name="Picture 1" descr="ducks.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5" y="-7996"/>
            <a:ext cx="12201014" cy="6873999"/>
          </a:xfrm>
          <a:prstGeom prst="rect">
            <a:avLst/>
          </a:prstGeom>
        </p:spPr>
      </p:pic>
      <p:pic>
        <p:nvPicPr>
          <p:cNvPr id="15"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567920" y="427569"/>
            <a:ext cx="1263845" cy="781051"/>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a:spLocks noGrp="1"/>
          </p:cNvSpPr>
          <p:nvPr>
            <p:ph type="subTitle" idx="1" hasCustomPrompt="1"/>
          </p:nvPr>
        </p:nvSpPr>
        <p:spPr>
          <a:xfrm>
            <a:off x="625836" y="5057602"/>
            <a:ext cx="11059014" cy="384175"/>
          </a:xfrm>
          <a:prstGeom prst="rect">
            <a:avLst/>
          </a:prstGeom>
        </p:spPr>
        <p:txBody>
          <a:bodyPr lIns="68559" tIns="34280" rIns="68559" bIns="34280" anchor="b" anchorCtr="0">
            <a:noAutofit/>
          </a:bodyPr>
          <a:lstStyle>
            <a:lvl1pPr marL="0" indent="0" algn="l">
              <a:buNone/>
              <a:defRPr sz="1866" b="0" i="0">
                <a:solidFill>
                  <a:srgbClr val="4D4D4D"/>
                </a:solidFill>
                <a:latin typeface="+mn-lt"/>
                <a:cs typeface="CiscoSans"/>
              </a:defRPr>
            </a:lvl1pPr>
            <a:lvl2pPr marL="456979" indent="0" algn="ctr">
              <a:buNone/>
              <a:defRPr>
                <a:solidFill>
                  <a:schemeClr val="tx1">
                    <a:tint val="75000"/>
                  </a:schemeClr>
                </a:solidFill>
              </a:defRPr>
            </a:lvl2pPr>
            <a:lvl3pPr marL="913966" indent="0" algn="ctr">
              <a:buNone/>
              <a:defRPr>
                <a:solidFill>
                  <a:schemeClr val="tx1">
                    <a:tint val="75000"/>
                  </a:schemeClr>
                </a:solidFill>
              </a:defRPr>
            </a:lvl3pPr>
            <a:lvl4pPr marL="1370947" indent="0" algn="ctr">
              <a:buNone/>
              <a:defRPr>
                <a:solidFill>
                  <a:schemeClr val="tx1">
                    <a:tint val="75000"/>
                  </a:schemeClr>
                </a:solidFill>
              </a:defRPr>
            </a:lvl4pPr>
            <a:lvl5pPr marL="1827934" indent="0" algn="ctr">
              <a:buNone/>
              <a:defRPr>
                <a:solidFill>
                  <a:schemeClr val="tx1">
                    <a:tint val="75000"/>
                  </a:schemeClr>
                </a:solidFill>
              </a:defRPr>
            </a:lvl5pPr>
            <a:lvl6pPr marL="2284910" indent="0" algn="ctr">
              <a:buNone/>
              <a:defRPr>
                <a:solidFill>
                  <a:schemeClr val="tx1">
                    <a:tint val="75000"/>
                  </a:schemeClr>
                </a:solidFill>
              </a:defRPr>
            </a:lvl6pPr>
            <a:lvl7pPr marL="2741898" indent="0" algn="ctr">
              <a:buNone/>
              <a:defRPr>
                <a:solidFill>
                  <a:schemeClr val="tx1">
                    <a:tint val="75000"/>
                  </a:schemeClr>
                </a:solidFill>
              </a:defRPr>
            </a:lvl7pPr>
            <a:lvl8pPr marL="3198880" indent="0" algn="ctr">
              <a:buNone/>
              <a:defRPr>
                <a:solidFill>
                  <a:schemeClr val="tx1">
                    <a:tint val="75000"/>
                  </a:schemeClr>
                </a:solidFill>
              </a:defRPr>
            </a:lvl8pPr>
            <a:lvl9pPr marL="3655866" indent="0" algn="ctr">
              <a:buNone/>
              <a:defRPr>
                <a:solidFill>
                  <a:schemeClr val="tx1">
                    <a:tint val="75000"/>
                  </a:schemeClr>
                </a:solidFill>
              </a:defRPr>
            </a:lvl9pPr>
          </a:lstStyle>
          <a:p>
            <a:r>
              <a:rPr lang="en-GB" dirty="0"/>
              <a:t>Speaker Name</a:t>
            </a:r>
            <a:endParaRPr lang="en-US" dirty="0"/>
          </a:p>
        </p:txBody>
      </p:sp>
      <p:sp>
        <p:nvSpPr>
          <p:cNvPr id="12" name="Text Placeholder 38"/>
          <p:cNvSpPr>
            <a:spLocks noGrp="1"/>
          </p:cNvSpPr>
          <p:nvPr>
            <p:ph type="body" sz="quarter" idx="11" hasCustomPrompt="1"/>
          </p:nvPr>
        </p:nvSpPr>
        <p:spPr>
          <a:xfrm>
            <a:off x="625836" y="5438073"/>
            <a:ext cx="11059014" cy="384175"/>
          </a:xfrm>
          <a:prstGeom prst="rect">
            <a:avLst/>
          </a:prstGeom>
        </p:spPr>
        <p:txBody>
          <a:bodyPr lIns="68559" tIns="34280" rIns="68559" bIns="34280"/>
          <a:lstStyle>
            <a:lvl1pPr marL="0" indent="0" algn="l">
              <a:buFontTx/>
              <a:buNone/>
              <a:defRPr lang="en-US" sz="1866" b="0" i="0" kern="1200" dirty="0" smtClean="0">
                <a:solidFill>
                  <a:srgbClr val="4D4D4D"/>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3" name="Text Placeholder 40"/>
          <p:cNvSpPr>
            <a:spLocks noGrp="1"/>
          </p:cNvSpPr>
          <p:nvPr>
            <p:ph type="body" sz="quarter" idx="12" hasCustomPrompt="1"/>
          </p:nvPr>
        </p:nvSpPr>
        <p:spPr>
          <a:xfrm>
            <a:off x="625836" y="5818543"/>
            <a:ext cx="11059014" cy="384175"/>
          </a:xfrm>
          <a:prstGeom prst="rect">
            <a:avLst/>
          </a:prstGeom>
        </p:spPr>
        <p:txBody>
          <a:bodyPr lIns="68559" tIns="34280" rIns="68559" bIns="34280"/>
          <a:lstStyle>
            <a:lvl1pPr marL="0" indent="0" algn="l">
              <a:buFontTx/>
              <a:buNone/>
              <a:defRPr lang="en-US" sz="1866" b="0" i="0" kern="1200" dirty="0" smtClean="0">
                <a:solidFill>
                  <a:srgbClr val="4D4D4D"/>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14" name="Text Placeholder 2"/>
          <p:cNvSpPr>
            <a:spLocks noGrp="1"/>
          </p:cNvSpPr>
          <p:nvPr>
            <p:ph type="body" sz="quarter" idx="13" hasCustomPrompt="1"/>
          </p:nvPr>
        </p:nvSpPr>
        <p:spPr>
          <a:xfrm>
            <a:off x="617565" y="4281951"/>
            <a:ext cx="11067284" cy="398668"/>
          </a:xfrm>
          <a:prstGeom prst="rect">
            <a:avLst/>
          </a:prstGeom>
        </p:spPr>
        <p:txBody>
          <a:bodyPr lIns="68559" tIns="34280" rIns="68559" bIns="34280"/>
          <a:lstStyle>
            <a:lvl1pPr marL="0" indent="0">
              <a:buFont typeface="Arial" panose="020B0604020202020204" pitchFamily="34" charset="0"/>
              <a:buNone/>
              <a:defRPr sz="2933" baseline="0">
                <a:solidFill>
                  <a:srgbClr val="4D4D4D"/>
                </a:solidFill>
                <a:latin typeface="+mj-lt"/>
              </a:defRPr>
            </a:lvl1pPr>
            <a:lvl2pPr marL="406229" indent="0">
              <a:buNone/>
              <a:defRPr/>
            </a:lvl2pPr>
            <a:lvl3pPr marL="569664" indent="0">
              <a:buNone/>
              <a:defRPr/>
            </a:lvl3pPr>
            <a:lvl4pPr marL="688677" indent="0">
              <a:buNone/>
              <a:defRPr/>
            </a:lvl4pPr>
            <a:lvl5pPr marL="801341" indent="0">
              <a:buNone/>
              <a:defRPr/>
            </a:lvl5pPr>
          </a:lstStyle>
          <a:p>
            <a:pPr lvl="0"/>
            <a:r>
              <a:rPr lang="en-GB" dirty="0"/>
              <a:t>Subtitle Goes Here</a:t>
            </a:r>
          </a:p>
        </p:txBody>
      </p:sp>
      <p:sp>
        <p:nvSpPr>
          <p:cNvPr id="10" name="Title 1"/>
          <p:cNvSpPr>
            <a:spLocks noGrp="1"/>
          </p:cNvSpPr>
          <p:nvPr>
            <p:ph type="ctrTitle" hasCustomPrompt="1"/>
          </p:nvPr>
        </p:nvSpPr>
        <p:spPr>
          <a:xfrm>
            <a:off x="567540" y="3519969"/>
            <a:ext cx="11117307" cy="859640"/>
          </a:xfrm>
          <a:prstGeom prst="rect">
            <a:avLst/>
          </a:prstGeom>
        </p:spPr>
        <p:txBody>
          <a:bodyPr anchor="b"/>
          <a:lstStyle>
            <a:lvl1pPr marL="0" indent="0" algn="l">
              <a:lnSpc>
                <a:spcPct val="90000"/>
              </a:lnSpc>
              <a:buFont typeface="Arial" panose="020B0604020202020204" pitchFamily="34" charset="0"/>
              <a:buNone/>
              <a:defRPr sz="6932" b="0" i="0" spc="0" baseline="0">
                <a:solidFill>
                  <a:srgbClr val="4D4D4D"/>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1035688470"/>
      </p:ext>
    </p:extLst>
  </p:cSld>
  <p:clrMapOvr>
    <a:masterClrMapping/>
  </p:clrMapOvr>
  <p:transition spd="slow">
    <p:wip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12188825" cy="17780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91400" tIns="45701" rIns="91400" bIns="45701" anchor="ctr"/>
          <a:lstStyle/>
          <a:p>
            <a:pPr defTabSz="609382"/>
            <a:endParaRPr lang="en-US" sz="2399">
              <a:solidFill>
                <a:srgbClr val="676767"/>
              </a:solidFill>
              <a:latin typeface="Arial"/>
              <a:ea typeface="ＭＳ Ｐゴシック" charset="0"/>
            </a:endParaRPr>
          </a:p>
        </p:txBody>
      </p:sp>
      <p:sp>
        <p:nvSpPr>
          <p:cNvPr id="6" name="Rectangle 3"/>
          <p:cNvSpPr>
            <a:spLocks noChangeArrowheads="1"/>
          </p:cNvSpPr>
          <p:nvPr/>
        </p:nvSpPr>
        <p:spPr bwMode="hidden">
          <a:xfrm>
            <a:off x="0" y="0"/>
            <a:ext cx="12188825" cy="17780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91400" tIns="45701" rIns="91400" bIns="45701" anchor="ctr"/>
          <a:lstStyle/>
          <a:p>
            <a:pPr defTabSz="609382"/>
            <a:endParaRPr lang="en-US" sz="2399">
              <a:solidFill>
                <a:srgbClr val="676767"/>
              </a:solidFill>
              <a:latin typeface="Arial"/>
              <a:ea typeface="ＭＳ Ｐゴシック" charset="0"/>
            </a:endParaRPr>
          </a:p>
        </p:txBody>
      </p:sp>
      <p:sp>
        <p:nvSpPr>
          <p:cNvPr id="3" name="Subtitle 2"/>
          <p:cNvSpPr>
            <a:spLocks noGrp="1"/>
          </p:cNvSpPr>
          <p:nvPr>
            <p:ph type="subTitle" idx="1" hasCustomPrompt="1"/>
          </p:nvPr>
        </p:nvSpPr>
        <p:spPr>
          <a:xfrm>
            <a:off x="666384" y="4279405"/>
            <a:ext cx="6244863" cy="384175"/>
          </a:xfrm>
          <a:prstGeom prst="rect">
            <a:avLst/>
          </a:prstGeom>
        </p:spPr>
        <p:txBody>
          <a:bodyPr vert="horz" lIns="51427" tIns="25714" rIns="51427" bIns="25714" rtlCol="0">
            <a:noAutofit/>
          </a:bodyPr>
          <a:lstStyle>
            <a:lvl1pPr marL="0" indent="0" algn="l" defTabSz="914002" rtl="0" eaLnBrk="1" latinLnBrk="0" hangingPunct="1">
              <a:lnSpc>
                <a:spcPct val="95000"/>
              </a:lnSpc>
              <a:spcBef>
                <a:spcPts val="1440"/>
              </a:spcBef>
              <a:buClr>
                <a:srgbClr val="92D050"/>
              </a:buClr>
              <a:buSzPct val="90000"/>
              <a:buFont typeface="Arial" pitchFamily="34" charset="0"/>
              <a:buNone/>
              <a:tabLst/>
              <a:defRPr lang="en-US" sz="2399" kern="1200" baseline="0" dirty="0">
                <a:solidFill>
                  <a:schemeClr val="accent3"/>
                </a:solidFill>
                <a:latin typeface="+mj-lt"/>
                <a:ea typeface="+mn-ea"/>
                <a:cs typeface="+mn-cs"/>
              </a:defRPr>
            </a:lvl1pPr>
            <a:lvl2pPr marL="456999" indent="0" algn="ctr">
              <a:buNone/>
              <a:defRPr>
                <a:solidFill>
                  <a:schemeClr val="tx1">
                    <a:tint val="75000"/>
                  </a:schemeClr>
                </a:solidFill>
              </a:defRPr>
            </a:lvl2pPr>
            <a:lvl3pPr marL="914002" indent="0" algn="ctr">
              <a:buNone/>
              <a:defRPr>
                <a:solidFill>
                  <a:schemeClr val="tx1">
                    <a:tint val="75000"/>
                  </a:schemeClr>
                </a:solidFill>
              </a:defRPr>
            </a:lvl3pPr>
            <a:lvl4pPr marL="1371005" indent="0" algn="ctr">
              <a:buNone/>
              <a:defRPr>
                <a:solidFill>
                  <a:schemeClr val="tx1">
                    <a:tint val="75000"/>
                  </a:schemeClr>
                </a:solidFill>
              </a:defRPr>
            </a:lvl4pPr>
            <a:lvl5pPr marL="1828010" indent="0" algn="ctr">
              <a:buNone/>
              <a:defRPr>
                <a:solidFill>
                  <a:schemeClr val="tx1">
                    <a:tint val="75000"/>
                  </a:schemeClr>
                </a:solidFill>
              </a:defRPr>
            </a:lvl5pPr>
            <a:lvl6pPr marL="2285006" indent="0" algn="ctr">
              <a:buNone/>
              <a:defRPr>
                <a:solidFill>
                  <a:schemeClr val="tx1">
                    <a:tint val="75000"/>
                  </a:schemeClr>
                </a:solidFill>
              </a:defRPr>
            </a:lvl6pPr>
            <a:lvl7pPr marL="2742012" indent="0" algn="ctr">
              <a:buNone/>
              <a:defRPr>
                <a:solidFill>
                  <a:schemeClr val="tx1">
                    <a:tint val="75000"/>
                  </a:schemeClr>
                </a:solidFill>
              </a:defRPr>
            </a:lvl7pPr>
            <a:lvl8pPr marL="3199013" indent="0" algn="ctr">
              <a:buNone/>
              <a:defRPr>
                <a:solidFill>
                  <a:schemeClr val="tx1">
                    <a:tint val="75000"/>
                  </a:schemeClr>
                </a:solidFill>
              </a:defRPr>
            </a:lvl8pPr>
            <a:lvl9pPr marL="3656018" indent="0" algn="ctr">
              <a:buNone/>
              <a:defRPr>
                <a:solidFill>
                  <a:schemeClr val="tx1">
                    <a:tint val="75000"/>
                  </a:schemeClr>
                </a:solidFill>
              </a:defRPr>
            </a:lvl9pPr>
          </a:lstStyle>
          <a:p>
            <a:pPr lvl="0"/>
            <a:r>
              <a:rPr lang="en-GB" dirty="0"/>
              <a:t>Presenter Name and Title Go Here</a:t>
            </a:r>
            <a:endParaRPr lang="en-US" dirty="0"/>
          </a:p>
        </p:txBody>
      </p:sp>
      <p:sp>
        <p:nvSpPr>
          <p:cNvPr id="2" name="Title 1"/>
          <p:cNvSpPr>
            <a:spLocks noGrp="1"/>
          </p:cNvSpPr>
          <p:nvPr>
            <p:ph type="ctrTitle" hasCustomPrompt="1"/>
          </p:nvPr>
        </p:nvSpPr>
        <p:spPr>
          <a:xfrm>
            <a:off x="612545" y="3282704"/>
            <a:ext cx="6281773" cy="1022351"/>
          </a:xfrm>
        </p:spPr>
        <p:txBody>
          <a:bodyPr lIns="46282" tIns="25714" rIns="46282" bIns="25714" rtlCol="0" anchor="b">
            <a:noAutofit/>
          </a:bodyPr>
          <a:lstStyle>
            <a:lvl1pPr marL="0" indent="0" algn="l" defTabSz="914002" rtl="0" eaLnBrk="1" latinLnBrk="0" hangingPunct="1">
              <a:lnSpc>
                <a:spcPct val="80000"/>
              </a:lnSpc>
              <a:spcBef>
                <a:spcPct val="0"/>
              </a:spcBef>
              <a:buClr>
                <a:schemeClr val="tx1"/>
              </a:buClr>
              <a:buFont typeface="Ciscolight" pitchFamily="2" charset="0"/>
              <a:buNone/>
              <a:defRPr lang="en-US" sz="6932" b="0" kern="1200" spc="0" baseline="0" dirty="0">
                <a:solidFill>
                  <a:srgbClr val="3E6BB4"/>
                </a:solidFill>
                <a:latin typeface="+mj-lt"/>
                <a:ea typeface="+mj-ea"/>
                <a:cs typeface="+mj-cs"/>
              </a:defRPr>
            </a:lvl1pPr>
          </a:lstStyle>
          <a:p>
            <a:r>
              <a:rPr lang="en-GB" dirty="0"/>
              <a:t>Demo Title</a:t>
            </a:r>
            <a:endParaRPr lang="en-US" dirty="0"/>
          </a:p>
        </p:txBody>
      </p:sp>
      <p:sp>
        <p:nvSpPr>
          <p:cNvPr id="31" name="Picture Placeholder 30"/>
          <p:cNvSpPr>
            <a:spLocks noGrp="1"/>
          </p:cNvSpPr>
          <p:nvPr>
            <p:ph type="pic" sz="quarter" idx="10"/>
          </p:nvPr>
        </p:nvSpPr>
        <p:spPr>
          <a:xfrm>
            <a:off x="7385254" y="1917701"/>
            <a:ext cx="3567771" cy="2889251"/>
          </a:xfrm>
          <a:prstGeom prst="rect">
            <a:avLst/>
          </a:prstGeom>
        </p:spPr>
        <p:txBody>
          <a:bodyPr lIns="68559" tIns="34280" rIns="68559" bIns="34280" anchor="ctr" anchorCtr="1"/>
          <a:lstStyle>
            <a:lvl1pPr marL="0" indent="0" algn="ctr">
              <a:buNone/>
              <a:defRPr>
                <a:solidFill>
                  <a:schemeClr val="accent3"/>
                </a:solidFill>
                <a:latin typeface="+mj-l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379245008"/>
      </p:ext>
    </p:extLst>
  </p:cSld>
  <p:clrMapOvr>
    <a:masterClrMapping/>
  </p:clrMapOvr>
  <p:transition spd="slow">
    <p:wip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3_Segu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555089" y="1220545"/>
            <a:ext cx="10128084" cy="3426595"/>
          </a:xfrm>
          <a:prstGeom prst="rect">
            <a:avLst/>
          </a:prstGeom>
        </p:spPr>
        <p:txBody>
          <a:bodyPr anchor="b">
            <a:noAutofit/>
          </a:bodyPr>
          <a:lstStyle>
            <a:lvl1pPr marL="0" indent="0" algn="l">
              <a:lnSpc>
                <a:spcPct val="90000"/>
              </a:lnSpc>
              <a:buFont typeface="Arial" panose="020B0604020202020204" pitchFamily="34" charset="0"/>
              <a:buNone/>
              <a:defRPr sz="6132" b="0" i="0" spc="0" baseline="0">
                <a:solidFill>
                  <a:schemeClr val="bg1"/>
                </a:solidFill>
                <a:latin typeface="+mj-lt"/>
                <a:cs typeface="CiscoSans Thin"/>
              </a:defRPr>
            </a:lvl1pPr>
          </a:lstStyle>
          <a:p>
            <a:r>
              <a:rPr lang="en-GB" dirty="0"/>
              <a:t>Section Title Goes Here</a:t>
            </a:r>
            <a:endParaRPr lang="en-US" dirty="0"/>
          </a:p>
        </p:txBody>
      </p:sp>
      <p:sp>
        <p:nvSpPr>
          <p:cNvPr id="7" name="Rectangle 7"/>
          <p:cNvSpPr>
            <a:spLocks noChangeArrowheads="1"/>
          </p:cNvSpPr>
          <p:nvPr userDrawn="1"/>
        </p:nvSpPr>
        <p:spPr bwMode="ltGray">
          <a:xfrm>
            <a:off x="11351658" y="6323910"/>
            <a:ext cx="290807" cy="205994"/>
          </a:xfrm>
          <a:prstGeom prst="rect">
            <a:avLst/>
          </a:prstGeom>
          <a:noFill/>
          <a:ln w="9525" algn="ctr">
            <a:noFill/>
            <a:miter lim="800000"/>
            <a:headEnd/>
            <a:tailEnd/>
          </a:ln>
          <a:effectLst/>
        </p:spPr>
        <p:txBody>
          <a:bodyPr wrap="none" lIns="82085" tIns="41041" rIns="82085" bIns="41041" anchor="b">
            <a:spAutoFit/>
          </a:bodyPr>
          <a:lstStyle/>
          <a:p>
            <a:pPr algn="r" defTabSz="814035" fontAlgn="auto">
              <a:spcBef>
                <a:spcPts val="0"/>
              </a:spcBef>
              <a:spcAft>
                <a:spcPts val="0"/>
              </a:spcAft>
              <a:defRPr/>
            </a:pPr>
            <a:fld id="{4ABDCABE-3F10-B64C-92F1-862014417034}" type="slidenum">
              <a:rPr lang="en-US" sz="800">
                <a:solidFill>
                  <a:srgbClr val="FFFFFF">
                    <a:alpha val="60000"/>
                  </a:srgbClr>
                </a:solidFill>
                <a:latin typeface="Arial"/>
                <a:ea typeface="ＭＳ Ｐゴシック" charset="0"/>
                <a:cs typeface="CiscoSans Thin"/>
              </a:rPr>
              <a:pPr algn="r" defTabSz="814035" fontAlgn="auto">
                <a:spcBef>
                  <a:spcPts val="0"/>
                </a:spcBef>
                <a:spcAft>
                  <a:spcPts val="0"/>
                </a:spcAft>
                <a:defRPr/>
              </a:pPr>
              <a:t>‹#›</a:t>
            </a:fld>
            <a:endParaRPr lang="en-US" sz="800" dirty="0">
              <a:solidFill>
                <a:srgbClr val="FFFFFF">
                  <a:alpha val="60000"/>
                </a:srgbClr>
              </a:solidFill>
              <a:latin typeface="Arial"/>
              <a:ea typeface="ＭＳ Ｐゴシック" charset="0"/>
              <a:cs typeface="CiscoSans Thin"/>
            </a:endParaRPr>
          </a:p>
        </p:txBody>
      </p:sp>
      <p:sp>
        <p:nvSpPr>
          <p:cNvPr id="8" name="Rectangle 4"/>
          <p:cNvSpPr>
            <a:spLocks noChangeArrowheads="1"/>
          </p:cNvSpPr>
          <p:nvPr userDrawn="1"/>
        </p:nvSpPr>
        <p:spPr bwMode="ltGray">
          <a:xfrm>
            <a:off x="7821308" y="6322240"/>
            <a:ext cx="3543101" cy="205994"/>
          </a:xfrm>
          <a:prstGeom prst="rect">
            <a:avLst/>
          </a:prstGeom>
          <a:noFill/>
          <a:ln w="9525">
            <a:noFill/>
            <a:miter lim="800000"/>
            <a:headEnd/>
            <a:tailEnd/>
          </a:ln>
          <a:effectLst/>
        </p:spPr>
        <p:txBody>
          <a:bodyPr lIns="82085" tIns="41041" rIns="82085" bIns="41041" anchor="b">
            <a:spAutoFit/>
          </a:bodyPr>
          <a:lstStyle/>
          <a:p>
            <a:pPr defTabSz="814035" fontAlgn="auto">
              <a:spcBef>
                <a:spcPts val="0"/>
              </a:spcBef>
              <a:spcAft>
                <a:spcPts val="0"/>
              </a:spcAft>
              <a:defRPr/>
            </a:pPr>
            <a:r>
              <a:rPr lang="en-US" sz="800" dirty="0">
                <a:solidFill>
                  <a:srgbClr val="FFFFFF">
                    <a:alpha val="60000"/>
                  </a:srgbClr>
                </a:solidFill>
                <a:latin typeface="Arial"/>
                <a:ea typeface="ＭＳ Ｐゴシック" charset="0"/>
                <a:cs typeface="CiscoSans Thin"/>
              </a:rPr>
              <a:t>© 2015  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632070" y="6167697"/>
            <a:ext cx="574933" cy="353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621616"/>
      </p:ext>
    </p:extLst>
  </p:cSld>
  <p:clrMapOvr>
    <a:masterClrMapping/>
  </p:clrMapOvr>
  <p:transition spd="slow">
    <p:wip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12188825" cy="17780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91396" tIns="45699" rIns="91396" bIns="45699" anchor="ctr"/>
          <a:lstStyle/>
          <a:p>
            <a:pPr defTabSz="609382"/>
            <a:endParaRPr lang="en-US" sz="2399">
              <a:solidFill>
                <a:srgbClr val="676767"/>
              </a:solidFill>
              <a:latin typeface="Arial"/>
              <a:ea typeface="ＭＳ Ｐゴシック" charset="0"/>
            </a:endParaRPr>
          </a:p>
        </p:txBody>
      </p:sp>
      <p:sp>
        <p:nvSpPr>
          <p:cNvPr id="4" name="Rectangle 6"/>
          <p:cNvSpPr>
            <a:spLocks noChangeArrowheads="1"/>
          </p:cNvSpPr>
          <p:nvPr/>
        </p:nvSpPr>
        <p:spPr bwMode="hidden">
          <a:xfrm>
            <a:off x="0" y="0"/>
            <a:ext cx="12188825" cy="17780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91396" tIns="45699" rIns="91396" bIns="45699" anchor="ctr"/>
          <a:lstStyle/>
          <a:p>
            <a:pPr defTabSz="609382"/>
            <a:endParaRPr lang="en-US" sz="2399">
              <a:solidFill>
                <a:srgbClr val="676767"/>
              </a:solidFill>
              <a:latin typeface="Arial"/>
              <a:ea typeface="ＭＳ Ｐゴシック" charset="0"/>
            </a:endParaRPr>
          </a:p>
        </p:txBody>
      </p:sp>
      <p:sp>
        <p:nvSpPr>
          <p:cNvPr id="7" name="Title 1"/>
          <p:cNvSpPr>
            <a:spLocks noGrp="1"/>
          </p:cNvSpPr>
          <p:nvPr>
            <p:ph type="ctrTitle" hasCustomPrompt="1"/>
          </p:nvPr>
        </p:nvSpPr>
        <p:spPr>
          <a:xfrm>
            <a:off x="555089" y="1220545"/>
            <a:ext cx="10128084" cy="3426595"/>
          </a:xfrm>
          <a:prstGeom prst="rect">
            <a:avLst/>
          </a:prstGeom>
        </p:spPr>
        <p:txBody>
          <a:bodyPr anchor="b">
            <a:noAutofit/>
          </a:bodyPr>
          <a:lstStyle>
            <a:lvl1pPr marL="0" indent="0" algn="l">
              <a:lnSpc>
                <a:spcPct val="90000"/>
              </a:lnSpc>
              <a:buFont typeface="Arial" panose="020B0604020202020204" pitchFamily="34" charset="0"/>
              <a:buNone/>
              <a:defRPr sz="6132" b="0" i="0" spc="0" baseline="0">
                <a:solidFill>
                  <a:srgbClr val="3E6BB4"/>
                </a:solidFill>
                <a:latin typeface="+mj-lt"/>
                <a:cs typeface="CiscoSans Thin"/>
              </a:defRPr>
            </a:lvl1pPr>
          </a:lstStyle>
          <a:p>
            <a:r>
              <a:rPr lang="en-GB" dirty="0"/>
              <a:t>Section Title Goes Here</a:t>
            </a:r>
            <a:endParaRPr lang="en-US" dirty="0"/>
          </a:p>
        </p:txBody>
      </p:sp>
    </p:spTree>
    <p:extLst>
      <p:ext uri="{BB962C8B-B14F-4D97-AF65-F5344CB8AC3E}">
        <p14:creationId xmlns:p14="http://schemas.microsoft.com/office/powerpoint/2010/main" val="1524348481"/>
      </p:ext>
    </p:extLst>
  </p:cSld>
  <p:clrMapOvr>
    <a:masterClrMapping/>
  </p:clrMapOvr>
  <p:transition spd="slow">
    <p:wip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632721" y="1797053"/>
            <a:ext cx="11037201" cy="4098595"/>
          </a:xfrm>
          <a:prstGeom prst="rect">
            <a:avLst/>
          </a:prstGeom>
        </p:spPr>
        <p:txBody>
          <a:bodyPr lIns="68559" tIns="34280" rIns="68559" bIns="34280">
            <a:noAutofit/>
          </a:bodyPr>
          <a:lstStyle>
            <a:lvl1pPr marL="380783" marR="0" indent="-380783" algn="ctr" defTabSz="609256" rtl="0" eaLnBrk="1" fontAlgn="auto" latinLnBrk="0" hangingPunct="1">
              <a:lnSpc>
                <a:spcPct val="100000"/>
              </a:lnSpc>
              <a:spcBef>
                <a:spcPct val="20000"/>
              </a:spcBef>
              <a:spcAft>
                <a:spcPts val="0"/>
              </a:spcAft>
              <a:buClrTx/>
              <a:buSzTx/>
              <a:buFont typeface="Arial"/>
              <a:buNone/>
              <a:tabLst/>
              <a:defRPr sz="2666" b="0" i="0" baseline="0">
                <a:solidFill>
                  <a:schemeClr val="tx1"/>
                </a:solidFill>
                <a:latin typeface="+mn-lt"/>
                <a:cs typeface="CiscoSans ExtraLight"/>
              </a:defRPr>
            </a:lvl1pPr>
          </a:lstStyle>
          <a:p>
            <a:pPr lvl="0"/>
            <a:r>
              <a:rPr lang="en-GB" dirty="0"/>
              <a:t>Click to edit text</a:t>
            </a:r>
          </a:p>
        </p:txBody>
      </p:sp>
      <p:sp>
        <p:nvSpPr>
          <p:cNvPr id="4" name="Title Placeholder 5"/>
          <p:cNvSpPr>
            <a:spLocks noGrp="1"/>
          </p:cNvSpPr>
          <p:nvPr>
            <p:ph type="title"/>
          </p:nvPr>
        </p:nvSpPr>
        <p:spPr bwMode="auto">
          <a:xfrm>
            <a:off x="583536" y="455089"/>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62" tIns="34282" rIns="68562" bIns="3428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487215257"/>
      </p:ext>
    </p:extLst>
  </p:cSld>
  <p:clrMapOvr>
    <a:masterClrMapping/>
  </p:clrMapOvr>
  <p:transition spd="med">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83536" y="1797051"/>
            <a:ext cx="11124420" cy="4224280"/>
          </a:xfrm>
          <a:prstGeom prst="rect">
            <a:avLst/>
          </a:prstGeom>
        </p:spPr>
        <p:txBody>
          <a:bodyPr lIns="68559" tIns="34280" rIns="68559" bIns="34280">
            <a:noAutofit/>
          </a:bodyPr>
          <a:lstStyle>
            <a:lvl1pPr marL="374436" indent="-298283">
              <a:lnSpc>
                <a:spcPct val="95000"/>
              </a:lnSpc>
              <a:spcBef>
                <a:spcPts val="1480"/>
              </a:spcBef>
              <a:buClr>
                <a:schemeClr val="tx1"/>
              </a:buClr>
              <a:buSzPct val="80000"/>
              <a:buFont typeface="Arial"/>
              <a:buChar char="•"/>
              <a:defRPr sz="4932" b="0" i="0">
                <a:solidFill>
                  <a:srgbClr val="676767"/>
                </a:solidFill>
                <a:latin typeface="+mn-lt"/>
                <a:cs typeface="CiscoSans ExtraLight"/>
              </a:defRPr>
            </a:lvl1pPr>
            <a:lvl2pPr marL="676949" indent="-287703">
              <a:lnSpc>
                <a:spcPct val="95000"/>
              </a:lnSpc>
              <a:spcBef>
                <a:spcPts val="600"/>
              </a:spcBef>
              <a:buClr>
                <a:schemeClr val="tx1"/>
              </a:buClr>
              <a:buSzPct val="80000"/>
              <a:buFont typeface="Arial"/>
              <a:buChar char="•"/>
              <a:defRPr sz="2399" b="0" i="0">
                <a:solidFill>
                  <a:srgbClr val="676767"/>
                </a:solidFill>
                <a:latin typeface="+mn-lt"/>
                <a:cs typeface="CiscoSans ExtraLight"/>
              </a:defRPr>
            </a:lvl2pPr>
            <a:lvl3pPr marL="996387" indent="-228472">
              <a:buClr>
                <a:schemeClr val="tx1"/>
              </a:buClr>
              <a:buSzPct val="80000"/>
              <a:buFont typeface="Arial"/>
              <a:buChar char="•"/>
              <a:defRPr sz="2133" b="0" i="0">
                <a:solidFill>
                  <a:srgbClr val="676767"/>
                </a:solidFill>
                <a:latin typeface="+mn-lt"/>
                <a:cs typeface="CiscoSans ExtraLight"/>
              </a:defRPr>
            </a:lvl3pPr>
            <a:lvl4pPr marL="1214278" indent="-228472">
              <a:buClr>
                <a:schemeClr val="tx1"/>
              </a:buClr>
              <a:buSzPct val="80000"/>
              <a:buFont typeface="Arial"/>
              <a:buChar char="•"/>
              <a:defRPr sz="1866" b="0" i="0">
                <a:solidFill>
                  <a:srgbClr val="676767"/>
                </a:solidFill>
                <a:latin typeface="+mn-lt"/>
                <a:cs typeface="CiscoSans ExtraLight"/>
              </a:defRPr>
            </a:lvl4pPr>
            <a:lvl5pPr marL="1442750" indent="-224240">
              <a:buClr>
                <a:schemeClr val="tx1"/>
              </a:buClr>
              <a:buSzPct val="80000"/>
              <a:buFont typeface="Arial"/>
              <a:buChar char="•"/>
              <a:defRPr sz="16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583536" y="455089"/>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62" tIns="34282" rIns="68562" bIns="3428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60974462"/>
      </p:ext>
    </p:extLst>
  </p:cSld>
  <p:clrMapOvr>
    <a:masterClrMapping/>
  </p:clrMapOvr>
  <p:transition spd="med">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83536" y="1797051"/>
            <a:ext cx="11124420" cy="4224280"/>
          </a:xfrm>
          <a:prstGeom prst="rect">
            <a:avLst/>
          </a:prstGeom>
        </p:spPr>
        <p:txBody>
          <a:bodyPr lIns="68559" tIns="34280" rIns="68559" bIns="34280">
            <a:noAutofit/>
          </a:bodyPr>
          <a:lstStyle>
            <a:lvl1pPr marL="76152" indent="0">
              <a:lnSpc>
                <a:spcPct val="95000"/>
              </a:lnSpc>
              <a:spcBef>
                <a:spcPts val="1480"/>
              </a:spcBef>
              <a:buClr>
                <a:schemeClr val="tx1"/>
              </a:buClr>
              <a:buSzPct val="80000"/>
              <a:buFont typeface="Arial"/>
              <a:buNone/>
              <a:defRPr sz="4932" b="0" i="0">
                <a:solidFill>
                  <a:srgbClr val="676767"/>
                </a:solidFill>
                <a:latin typeface="+mn-lt"/>
                <a:cs typeface="CiscoSans ExtraLight"/>
              </a:defRPr>
            </a:lvl1pPr>
            <a:lvl2pPr marL="389248" indent="0">
              <a:lnSpc>
                <a:spcPct val="95000"/>
              </a:lnSpc>
              <a:spcBef>
                <a:spcPts val="600"/>
              </a:spcBef>
              <a:buClr>
                <a:schemeClr val="tx1"/>
              </a:buClr>
              <a:buSzPct val="80000"/>
              <a:buFont typeface="Arial"/>
              <a:buNone/>
              <a:defRPr sz="2399" b="0" i="0">
                <a:solidFill>
                  <a:srgbClr val="676767"/>
                </a:solidFill>
                <a:latin typeface="+mn-lt"/>
                <a:cs typeface="CiscoSans ExtraLight"/>
              </a:defRPr>
            </a:lvl2pPr>
            <a:lvl3pPr marL="767915" indent="0">
              <a:buClr>
                <a:schemeClr val="tx1"/>
              </a:buClr>
              <a:buSzPct val="80000"/>
              <a:buFont typeface="Arial"/>
              <a:buNone/>
              <a:defRPr sz="2133" b="0" i="0">
                <a:solidFill>
                  <a:srgbClr val="676767"/>
                </a:solidFill>
                <a:latin typeface="+mn-lt"/>
                <a:cs typeface="CiscoSans ExtraLight"/>
              </a:defRPr>
            </a:lvl3pPr>
            <a:lvl4pPr marL="985805" indent="0">
              <a:buClr>
                <a:schemeClr val="tx1"/>
              </a:buClr>
              <a:buSzPct val="80000"/>
              <a:buFont typeface="Arial"/>
              <a:buNone/>
              <a:defRPr sz="1866" b="0" i="0">
                <a:solidFill>
                  <a:srgbClr val="676767"/>
                </a:solidFill>
                <a:latin typeface="+mn-lt"/>
                <a:cs typeface="CiscoSans ExtraLight"/>
              </a:defRPr>
            </a:lvl4pPr>
            <a:lvl5pPr marL="1218510" indent="0">
              <a:buClr>
                <a:schemeClr val="tx1"/>
              </a:buClr>
              <a:buSzPct val="80000"/>
              <a:buFont typeface="Arial"/>
              <a:buNone/>
              <a:defRPr sz="16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583536" y="455089"/>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62" tIns="34282" rIns="68562" bIns="3428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966662959"/>
      </p:ext>
    </p:extLst>
  </p:cSld>
  <p:clrMapOvr>
    <a:masterClrMapping/>
  </p:clrMapOvr>
  <p:transition spd="med">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19416" y="1194135"/>
            <a:ext cx="11195402" cy="4224280"/>
          </a:xfrm>
          <a:prstGeom prst="rect">
            <a:avLst/>
          </a:prstGeom>
        </p:spPr>
        <p:txBody>
          <a:bodyPr lIns="68559" tIns="34280" rIns="68559" bIns="34280">
            <a:noAutofit/>
          </a:bodyPr>
          <a:lstStyle>
            <a:lvl1pPr marL="76152" indent="0">
              <a:lnSpc>
                <a:spcPct val="95000"/>
              </a:lnSpc>
              <a:spcBef>
                <a:spcPts val="1480"/>
              </a:spcBef>
              <a:buClr>
                <a:schemeClr val="tx1"/>
              </a:buClr>
              <a:buSzPct val="80000"/>
              <a:buFont typeface="Arial"/>
              <a:buNone/>
              <a:defRPr sz="4932" b="0" i="0">
                <a:solidFill>
                  <a:srgbClr val="676767"/>
                </a:solidFill>
                <a:latin typeface="+mn-lt"/>
                <a:cs typeface="CiscoSans ExtraLight"/>
              </a:defRPr>
            </a:lvl1pPr>
            <a:lvl2pPr marL="389248" indent="0">
              <a:lnSpc>
                <a:spcPct val="95000"/>
              </a:lnSpc>
              <a:spcBef>
                <a:spcPts val="600"/>
              </a:spcBef>
              <a:buClr>
                <a:schemeClr val="tx1"/>
              </a:buClr>
              <a:buSzPct val="80000"/>
              <a:buFont typeface="Arial"/>
              <a:buNone/>
              <a:defRPr sz="2399" b="0" i="0">
                <a:solidFill>
                  <a:srgbClr val="676767"/>
                </a:solidFill>
                <a:latin typeface="+mn-lt"/>
                <a:cs typeface="CiscoSans ExtraLight"/>
              </a:defRPr>
            </a:lvl2pPr>
            <a:lvl3pPr marL="767915" indent="0">
              <a:buClr>
                <a:schemeClr val="tx1"/>
              </a:buClr>
              <a:buSzPct val="80000"/>
              <a:buFont typeface="Arial"/>
              <a:buNone/>
              <a:defRPr sz="2133" b="0" i="0">
                <a:solidFill>
                  <a:srgbClr val="676767"/>
                </a:solidFill>
                <a:latin typeface="+mn-lt"/>
                <a:cs typeface="CiscoSans ExtraLight"/>
              </a:defRPr>
            </a:lvl3pPr>
            <a:lvl4pPr marL="985805" indent="0">
              <a:buClr>
                <a:schemeClr val="tx1"/>
              </a:buClr>
              <a:buSzPct val="80000"/>
              <a:buFont typeface="Arial"/>
              <a:buNone/>
              <a:defRPr sz="1866" b="0" i="0">
                <a:solidFill>
                  <a:srgbClr val="676767"/>
                </a:solidFill>
                <a:latin typeface="+mn-lt"/>
                <a:cs typeface="CiscoSans ExtraLight"/>
              </a:defRPr>
            </a:lvl4pPr>
            <a:lvl5pPr marL="1218510" indent="0">
              <a:buClr>
                <a:schemeClr val="tx1"/>
              </a:buClr>
              <a:buSzPct val="80000"/>
              <a:buFont typeface="Arial"/>
              <a:buNone/>
              <a:defRPr sz="16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2828738791"/>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cSld name="19_Full bleed photo">
    <p:spTree>
      <p:nvGrpSpPr>
        <p:cNvPr id="1" name=""/>
        <p:cNvGrpSpPr/>
        <p:nvPr/>
      </p:nvGrpSpPr>
      <p:grpSpPr>
        <a:xfrm>
          <a:off x="0" y="0"/>
          <a:ext cx="0" cy="0"/>
          <a:chOff x="0" y="0"/>
          <a:chExt cx="0" cy="0"/>
        </a:xfrm>
      </p:grpSpPr>
      <p:pic>
        <p:nvPicPr>
          <p:cNvPr id="3" name="Picture Placeholder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 y="0"/>
            <a:ext cx="1219305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ltGray">
          <a:xfrm>
            <a:off x="11351638" y="6323898"/>
            <a:ext cx="290824" cy="206002"/>
          </a:xfrm>
          <a:prstGeom prst="rect">
            <a:avLst/>
          </a:prstGeom>
          <a:noFill/>
          <a:ln w="9525" algn="ctr">
            <a:noFill/>
            <a:miter lim="800000"/>
            <a:headEnd/>
            <a:tailEnd/>
          </a:ln>
          <a:effectLst/>
        </p:spPr>
        <p:txBody>
          <a:bodyPr wrap="none" lIns="82093" tIns="41045" rIns="82093" bIns="41045" anchor="b">
            <a:spAutoFit/>
          </a:bodyPr>
          <a:lstStyle/>
          <a:p>
            <a:pPr algn="r" defTabSz="814122" fontAlgn="auto">
              <a:spcBef>
                <a:spcPts val="0"/>
              </a:spcBef>
              <a:spcAft>
                <a:spcPts val="0"/>
              </a:spcAft>
              <a:defRPr/>
            </a:pPr>
            <a:fld id="{E6ADCC75-5E05-4D7E-970D-6B4505B4F777}" type="slidenum">
              <a:rPr lang="en-US" sz="800">
                <a:solidFill>
                  <a:srgbClr val="FFFFFF">
                    <a:alpha val="60000"/>
                  </a:srgbClr>
                </a:solidFill>
                <a:latin typeface="+mn-lt"/>
                <a:ea typeface="+mn-ea"/>
                <a:cs typeface="CiscoSans Thin"/>
              </a:rPr>
              <a:pPr algn="r" defTabSz="814122" fontAlgn="auto">
                <a:spcBef>
                  <a:spcPts val="0"/>
                </a:spcBef>
                <a:spcAft>
                  <a:spcPts val="0"/>
                </a:spcAft>
                <a:defRPr/>
              </a:pPr>
              <a:t>‹#›</a:t>
            </a:fld>
            <a:endParaRPr lang="en-US" sz="800">
              <a:solidFill>
                <a:srgbClr val="FFFFFF">
                  <a:alpha val="60000"/>
                </a:srgbClr>
              </a:solidFill>
              <a:latin typeface="+mn-lt"/>
              <a:ea typeface="+mn-ea"/>
              <a:cs typeface="CiscoSans Thin"/>
            </a:endParaRPr>
          </a:p>
        </p:txBody>
      </p:sp>
      <p:sp>
        <p:nvSpPr>
          <p:cNvPr id="6" name="Rectangle 4"/>
          <p:cNvSpPr>
            <a:spLocks noChangeArrowheads="1"/>
          </p:cNvSpPr>
          <p:nvPr/>
        </p:nvSpPr>
        <p:spPr bwMode="ltGray">
          <a:xfrm>
            <a:off x="7821309" y="6322227"/>
            <a:ext cx="3543101" cy="206002"/>
          </a:xfrm>
          <a:prstGeom prst="rect">
            <a:avLst/>
          </a:prstGeom>
          <a:noFill/>
          <a:ln w="9525">
            <a:noFill/>
            <a:miter lim="800000"/>
            <a:headEnd/>
            <a:tailEnd/>
          </a:ln>
          <a:effectLst/>
        </p:spPr>
        <p:txBody>
          <a:bodyPr lIns="82093" tIns="41045" rIns="82093" bIns="41045" anchor="b">
            <a:spAutoFit/>
          </a:bodyPr>
          <a:lstStyle/>
          <a:p>
            <a:pPr defTabSz="814122" fontAlgn="auto">
              <a:spcBef>
                <a:spcPts val="0"/>
              </a:spcBef>
              <a:spcAft>
                <a:spcPts val="0"/>
              </a:spcAft>
              <a:defRPr/>
            </a:pPr>
            <a:r>
              <a:rPr lang="en-US" sz="800">
                <a:solidFill>
                  <a:srgbClr val="FFFFFF">
                    <a:alpha val="60000"/>
                  </a:srgbClr>
                </a:solidFill>
                <a:latin typeface="+mn-lt"/>
                <a:ea typeface="+mn-ea"/>
                <a:cs typeface="CiscoSans Thin"/>
              </a:rPr>
              <a:t>© 2016  Cisco and/or its affiliates. All rights reserved.   Cisco Confidential</a:t>
            </a:r>
          </a:p>
        </p:txBody>
      </p:sp>
      <p:sp>
        <p:nvSpPr>
          <p:cNvPr id="14" name="Text Placeholder 2"/>
          <p:cNvSpPr>
            <a:spLocks noGrp="1"/>
          </p:cNvSpPr>
          <p:nvPr>
            <p:ph type="body" sz="quarter" idx="12"/>
          </p:nvPr>
        </p:nvSpPr>
        <p:spPr bwMode="auto">
          <a:xfrm>
            <a:off x="666579" y="4622135"/>
            <a:ext cx="10849323" cy="695347"/>
          </a:xfrm>
          <a:prstGeom prst="rect">
            <a:avLst/>
          </a:prstGeom>
          <a:solidFill>
            <a:schemeClr val="bg1">
              <a:alpha val="70000"/>
            </a:schemeClr>
          </a:solidFill>
          <a:extLst/>
        </p:spPr>
        <p:txBody>
          <a:bodyPr wrap="square" lIns="108000" tIns="0" rIns="91440" bIns="45720" numCol="1" anchor="b" anchorCtr="0" compatLnSpc="1">
            <a:prstTxWarp prst="textNoShape">
              <a:avLst/>
            </a:prstTxWarp>
            <a:spAutoFit/>
          </a:bodyPr>
          <a:lstStyle>
            <a:lvl1pPr marL="230342" indent="-239940">
              <a:lnSpc>
                <a:spcPts val="4905"/>
              </a:lnSpc>
              <a:spcBef>
                <a:spcPts val="0"/>
              </a:spcBef>
              <a:buNone/>
              <a:defRPr sz="4266" i="1">
                <a:solidFill>
                  <a:srgbClr val="58585B"/>
                </a:solidFill>
              </a:defRPr>
            </a:lvl1pPr>
          </a:lstStyle>
          <a:p>
            <a:pPr lvl="0"/>
            <a:r>
              <a:rPr lang="en-US"/>
              <a:t>Click to edit Master text styles</a:t>
            </a:r>
          </a:p>
        </p:txBody>
      </p:sp>
      <p:pic>
        <p:nvPicPr>
          <p:cNvPr id="11" name="Picture 2"/>
          <p:cNvPicPr>
            <a:picLocks noChangeAspect="1" noChangeArrowheads="1"/>
          </p:cNvPicPr>
          <p:nvPr/>
        </p:nvPicPr>
        <p:blipFill>
          <a:blip r:embed="rId3">
            <a:biLevel thresh="25000"/>
            <a:extLst>
              <a:ext uri="{28A0092B-C50C-407E-A947-70E740481C1C}">
                <a14:useLocalDpi xmlns:a14="http://schemas.microsoft.com/office/drawing/2010/main" val="0"/>
              </a:ext>
            </a:extLst>
          </a:blip>
          <a:stretch>
            <a:fillRect/>
          </a:stretch>
        </p:blipFill>
        <p:spPr bwMode="auto">
          <a:xfrm>
            <a:off x="636739" y="6167967"/>
            <a:ext cx="565426" cy="3534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1946099"/>
      </p:ext>
    </p:extLst>
  </p:cSld>
  <p:clrMapOvr>
    <a:masterClrMapping/>
  </p:clrMapOvr>
  <p:transition spd="med">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704668" y="1168479"/>
            <a:ext cx="11010148" cy="4224280"/>
          </a:xfrm>
          <a:prstGeom prst="rect">
            <a:avLst/>
          </a:prstGeom>
        </p:spPr>
        <p:txBody>
          <a:bodyPr lIns="68559" tIns="34280" rIns="68559" bIns="34280">
            <a:noAutofit/>
          </a:bodyPr>
          <a:lstStyle>
            <a:lvl1pPr marL="283099" indent="-523013">
              <a:lnSpc>
                <a:spcPts val="5919"/>
              </a:lnSpc>
              <a:spcBef>
                <a:spcPts val="0"/>
              </a:spcBef>
              <a:buClr>
                <a:schemeClr val="tx1"/>
              </a:buClr>
              <a:buSzPct val="80000"/>
              <a:buFont typeface="Arial"/>
              <a:buChar char="•"/>
              <a:defRPr sz="4932" b="0" i="0">
                <a:solidFill>
                  <a:srgbClr val="676767"/>
                </a:solidFill>
                <a:latin typeface="+mn-lt"/>
                <a:cs typeface="CiscoSans ExtraLight"/>
              </a:defRPr>
            </a:lvl1pPr>
            <a:lvl2pPr marL="676949" indent="-287703">
              <a:lnSpc>
                <a:spcPct val="95000"/>
              </a:lnSpc>
              <a:spcBef>
                <a:spcPts val="600"/>
              </a:spcBef>
              <a:buClr>
                <a:schemeClr val="tx1"/>
              </a:buClr>
              <a:buSzPct val="80000"/>
              <a:buFont typeface="Arial"/>
              <a:buChar char="•"/>
              <a:defRPr sz="2399" b="0" i="0">
                <a:solidFill>
                  <a:srgbClr val="676767"/>
                </a:solidFill>
                <a:latin typeface="+mn-lt"/>
                <a:cs typeface="CiscoSans ExtraLight"/>
              </a:defRPr>
            </a:lvl2pPr>
            <a:lvl3pPr marL="996387" indent="-228472">
              <a:buClr>
                <a:schemeClr val="tx1"/>
              </a:buClr>
              <a:buSzPct val="80000"/>
              <a:buFont typeface="Arial"/>
              <a:buChar char="•"/>
              <a:defRPr sz="2133" b="0" i="0">
                <a:solidFill>
                  <a:srgbClr val="676767"/>
                </a:solidFill>
                <a:latin typeface="+mn-lt"/>
                <a:cs typeface="CiscoSans ExtraLight"/>
              </a:defRPr>
            </a:lvl3pPr>
            <a:lvl4pPr marL="1214278" indent="-228472">
              <a:buClr>
                <a:schemeClr val="tx1"/>
              </a:buClr>
              <a:buSzPct val="80000"/>
              <a:buFont typeface="Arial"/>
              <a:buChar char="•"/>
              <a:defRPr sz="1866" b="0" i="0">
                <a:solidFill>
                  <a:srgbClr val="676767"/>
                </a:solidFill>
                <a:latin typeface="+mn-lt"/>
                <a:cs typeface="CiscoSans ExtraLight"/>
              </a:defRPr>
            </a:lvl4pPr>
            <a:lvl5pPr marL="1442750" indent="-224240">
              <a:buClr>
                <a:schemeClr val="tx1"/>
              </a:buClr>
              <a:buSzPct val="80000"/>
              <a:buFont typeface="Arial"/>
              <a:buChar char="•"/>
              <a:defRPr sz="16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883274211"/>
      </p:ext>
    </p:extLst>
  </p:cSld>
  <p:clrMapOvr>
    <a:masterClrMapping/>
  </p:clrMapOvr>
  <p:transition spd="med">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242" y="1797051"/>
            <a:ext cx="11033585" cy="4224280"/>
          </a:xfrm>
          <a:prstGeom prst="rect">
            <a:avLst/>
          </a:prstGeom>
        </p:spPr>
        <p:txBody>
          <a:bodyPr lIns="68559" tIns="34280" rIns="68559" bIns="34280">
            <a:noAutofit/>
          </a:bodyPr>
          <a:lstStyle>
            <a:lvl1pPr marL="374436" indent="-298283">
              <a:lnSpc>
                <a:spcPct val="95000"/>
              </a:lnSpc>
              <a:spcBef>
                <a:spcPts val="1480"/>
              </a:spcBef>
              <a:buClr>
                <a:schemeClr val="tx1"/>
              </a:buClr>
              <a:buSzPct val="80000"/>
              <a:buFont typeface="Arial"/>
              <a:buChar char="•"/>
              <a:defRPr sz="2666" b="0" i="0">
                <a:solidFill>
                  <a:srgbClr val="676767"/>
                </a:solidFill>
                <a:latin typeface="+mn-lt"/>
                <a:cs typeface="CiscoSans ExtraLight"/>
              </a:defRPr>
            </a:lvl1pPr>
            <a:lvl2pPr marL="676949" indent="-287703">
              <a:lnSpc>
                <a:spcPct val="95000"/>
              </a:lnSpc>
              <a:spcBef>
                <a:spcPts val="600"/>
              </a:spcBef>
              <a:buClr>
                <a:schemeClr val="tx1"/>
              </a:buClr>
              <a:buSzPct val="80000"/>
              <a:buFont typeface="Arial"/>
              <a:buChar char="•"/>
              <a:defRPr sz="2399" b="0" i="0">
                <a:solidFill>
                  <a:srgbClr val="676767"/>
                </a:solidFill>
                <a:latin typeface="+mn-lt"/>
                <a:cs typeface="CiscoSans ExtraLight"/>
              </a:defRPr>
            </a:lvl2pPr>
            <a:lvl3pPr marL="996387" indent="-228472">
              <a:buClr>
                <a:schemeClr val="tx1"/>
              </a:buClr>
              <a:buSzPct val="80000"/>
              <a:buFont typeface="Arial"/>
              <a:buChar char="•"/>
              <a:defRPr sz="2133" b="0" i="0">
                <a:solidFill>
                  <a:srgbClr val="676767"/>
                </a:solidFill>
                <a:latin typeface="+mn-lt"/>
                <a:cs typeface="CiscoSans ExtraLight"/>
              </a:defRPr>
            </a:lvl3pPr>
            <a:lvl4pPr marL="1214278" indent="-228472">
              <a:buClr>
                <a:schemeClr val="tx1"/>
              </a:buClr>
              <a:buSzPct val="80000"/>
              <a:buFont typeface="Arial"/>
              <a:buChar char="•"/>
              <a:defRPr sz="1866" b="0" i="0">
                <a:solidFill>
                  <a:srgbClr val="676767"/>
                </a:solidFill>
                <a:latin typeface="+mn-lt"/>
                <a:cs typeface="CiscoSans ExtraLight"/>
              </a:defRPr>
            </a:lvl4pPr>
            <a:lvl5pPr marL="1442750" indent="-224240">
              <a:buClr>
                <a:schemeClr val="tx1"/>
              </a:buClr>
              <a:buSzPct val="80000"/>
              <a:buFont typeface="Arial"/>
              <a:buChar char="•"/>
              <a:defRPr sz="16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536" y="455089"/>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62" tIns="34282" rIns="68562" bIns="3428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205975"/>
      </p:ext>
    </p:extLst>
  </p:cSld>
  <p:clrMapOvr>
    <a:masterClrMapping/>
  </p:clrMapOvr>
  <p:transition spd="med">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583541" y="1797051"/>
            <a:ext cx="5200143" cy="4110792"/>
          </a:xfrm>
          <a:prstGeom prst="rect">
            <a:avLst/>
          </a:prstGeom>
        </p:spPr>
        <p:txBody>
          <a:bodyPr lIns="68559" tIns="34280" rIns="68559" bIns="34280">
            <a:noAutofit/>
          </a:bodyPr>
          <a:lstStyle>
            <a:lvl1pPr marL="304632" indent="-228472">
              <a:lnSpc>
                <a:spcPct val="95000"/>
              </a:lnSpc>
              <a:spcBef>
                <a:spcPts val="1480"/>
              </a:spcBef>
              <a:buClr>
                <a:schemeClr val="tx1"/>
              </a:buClr>
              <a:buSzPct val="80000"/>
              <a:buFont typeface="Arial"/>
              <a:buChar char="•"/>
              <a:defRPr sz="2666" b="0" i="0">
                <a:solidFill>
                  <a:schemeClr val="tx1"/>
                </a:solidFill>
                <a:latin typeface="+mn-lt"/>
                <a:cs typeface="CiscoSans ExtraLight"/>
              </a:defRPr>
            </a:lvl1pPr>
            <a:lvl2pPr marL="609256" indent="-287703">
              <a:lnSpc>
                <a:spcPct val="95000"/>
              </a:lnSpc>
              <a:spcBef>
                <a:spcPts val="600"/>
              </a:spcBef>
              <a:buClr>
                <a:schemeClr val="tx1"/>
              </a:buClr>
              <a:buSzPct val="80000"/>
              <a:buFont typeface="Arial"/>
              <a:buChar char="•"/>
              <a:defRPr sz="2399" b="0" i="0">
                <a:solidFill>
                  <a:schemeClr val="tx1"/>
                </a:solidFill>
                <a:latin typeface="+mn-lt"/>
                <a:cs typeface="CiscoSans ExtraLight"/>
              </a:defRPr>
            </a:lvl2pPr>
            <a:lvl3pPr marL="837728" indent="-228472">
              <a:buClr>
                <a:schemeClr val="tx1"/>
              </a:buClr>
              <a:buSzPct val="80000"/>
              <a:buFont typeface="Arial"/>
              <a:buChar char="•"/>
              <a:defRPr sz="2133" b="0" i="0">
                <a:solidFill>
                  <a:schemeClr val="tx1"/>
                </a:solidFill>
                <a:latin typeface="+mn-lt"/>
                <a:cs typeface="CiscoSans ExtraLight"/>
              </a:defRPr>
            </a:lvl3pPr>
            <a:lvl4pPr marL="1066196" indent="-228472">
              <a:buClr>
                <a:schemeClr val="tx1"/>
              </a:buClr>
              <a:buSzPct val="80000"/>
              <a:buFont typeface="Arial"/>
              <a:buChar char="•"/>
              <a:defRPr sz="1866" b="0" i="0">
                <a:solidFill>
                  <a:schemeClr val="tx1"/>
                </a:solidFill>
                <a:latin typeface="+mn-lt"/>
                <a:cs typeface="CiscoSans ExtraLight"/>
              </a:defRPr>
            </a:lvl4pPr>
            <a:lvl5pPr marL="1294666" indent="-228472">
              <a:buClr>
                <a:schemeClr val="tx1"/>
              </a:buClr>
              <a:buSzPct val="80000"/>
              <a:buFont typeface="Arial"/>
              <a:buChar char="•"/>
              <a:defRPr sz="16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3"/>
          <p:cNvSpPr>
            <a:spLocks noGrp="1"/>
          </p:cNvSpPr>
          <p:nvPr>
            <p:ph type="body" sz="quarter" idx="11" hasCustomPrompt="1"/>
          </p:nvPr>
        </p:nvSpPr>
        <p:spPr>
          <a:xfrm>
            <a:off x="6084808" y="1797051"/>
            <a:ext cx="5623149" cy="4110792"/>
          </a:xfrm>
          <a:prstGeom prst="rect">
            <a:avLst/>
          </a:prstGeom>
        </p:spPr>
        <p:txBody>
          <a:bodyPr lIns="68559" tIns="34280" rIns="68559" bIns="34280">
            <a:noAutofit/>
          </a:bodyPr>
          <a:lstStyle>
            <a:lvl1pPr marL="304632" indent="-228472">
              <a:lnSpc>
                <a:spcPct val="95000"/>
              </a:lnSpc>
              <a:spcBef>
                <a:spcPts val="1480"/>
              </a:spcBef>
              <a:buClr>
                <a:schemeClr val="tx1"/>
              </a:buClr>
              <a:buSzPct val="80000"/>
              <a:buFont typeface="Arial"/>
              <a:buChar char="•"/>
              <a:defRPr sz="2666" b="0" i="0" baseline="0">
                <a:solidFill>
                  <a:schemeClr val="tx1"/>
                </a:solidFill>
                <a:latin typeface="+mn-lt"/>
                <a:cs typeface="CiscoSans ExtraLight"/>
              </a:defRPr>
            </a:lvl1pPr>
            <a:lvl2pPr marL="609256" indent="-287703">
              <a:lnSpc>
                <a:spcPct val="95000"/>
              </a:lnSpc>
              <a:spcBef>
                <a:spcPts val="600"/>
              </a:spcBef>
              <a:buClr>
                <a:schemeClr val="tx1"/>
              </a:buClr>
              <a:buSzPct val="80000"/>
              <a:buFont typeface="Arial"/>
              <a:buChar char="•"/>
              <a:defRPr sz="2399" b="0" i="0">
                <a:solidFill>
                  <a:schemeClr val="tx1"/>
                </a:solidFill>
                <a:latin typeface="+mn-lt"/>
                <a:cs typeface="CiscoSans ExtraLight"/>
              </a:defRPr>
            </a:lvl2pPr>
            <a:lvl3pPr marL="837728" indent="-228472">
              <a:buClr>
                <a:schemeClr val="tx1"/>
              </a:buClr>
              <a:buSzPct val="80000"/>
              <a:buFont typeface="Arial"/>
              <a:buChar char="•"/>
              <a:defRPr sz="2133" b="0" i="0">
                <a:solidFill>
                  <a:schemeClr val="tx1"/>
                </a:solidFill>
                <a:latin typeface="+mn-lt"/>
                <a:cs typeface="CiscoSans ExtraLight"/>
              </a:defRPr>
            </a:lvl3pPr>
            <a:lvl4pPr marL="1066196" indent="-228472">
              <a:buClr>
                <a:schemeClr val="tx1"/>
              </a:buClr>
              <a:buSzPct val="80000"/>
              <a:buFont typeface="Arial"/>
              <a:buChar char="•"/>
              <a:defRPr sz="1866" b="0" i="0">
                <a:solidFill>
                  <a:schemeClr val="tx1"/>
                </a:solidFill>
                <a:latin typeface="+mn-lt"/>
                <a:cs typeface="CiscoSans ExtraLight"/>
              </a:defRPr>
            </a:lvl4pPr>
            <a:lvl5pPr marL="1294666" indent="-228472">
              <a:buClr>
                <a:schemeClr val="tx1"/>
              </a:buClr>
              <a:buSzPct val="80000"/>
              <a:buFont typeface="Arial"/>
              <a:buChar char="•"/>
              <a:defRPr sz="16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5"/>
          <p:cNvSpPr>
            <a:spLocks noGrp="1"/>
          </p:cNvSpPr>
          <p:nvPr>
            <p:ph type="title"/>
          </p:nvPr>
        </p:nvSpPr>
        <p:spPr bwMode="auto">
          <a:xfrm>
            <a:off x="583536" y="455089"/>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62" tIns="34282" rIns="68562" bIns="3428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673880766"/>
      </p:ext>
    </p:extLst>
  </p:cSld>
  <p:clrMapOvr>
    <a:masterClrMapping/>
  </p:clrMapOvr>
  <p:transition spd="med">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6086375" y="812805"/>
            <a:ext cx="0" cy="5312833"/>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23743" y="403345"/>
            <a:ext cx="4953370" cy="1101929"/>
          </a:xfrm>
          <a:prstGeom prst="rect">
            <a:avLst/>
          </a:prstGeom>
        </p:spPr>
        <p:txBody>
          <a:bodyPr lIns="46280" tIns="25713" rIns="46280" bIns="25713" rtlCol="0">
            <a:noAutofit/>
          </a:bodyPr>
          <a:lstStyle>
            <a:lvl1pPr algn="l" defTabSz="913966" rtl="0" eaLnBrk="1" latinLnBrk="0" hangingPunct="1">
              <a:lnSpc>
                <a:spcPct val="80000"/>
              </a:lnSpc>
              <a:spcBef>
                <a:spcPct val="0"/>
              </a:spcBef>
              <a:buNone/>
              <a:defRPr lang="en-US" sz="4266" b="0" i="0" kern="1200" spc="-100" baseline="0" dirty="0" smtClean="0">
                <a:solidFill>
                  <a:srgbClr val="676767"/>
                </a:solidFill>
                <a:latin typeface="+mj-lt"/>
                <a:ea typeface="+mj-ea"/>
                <a:cs typeface="CiscoSans Thin"/>
              </a:defRPr>
            </a:lvl1pPr>
          </a:lstStyle>
          <a:p>
            <a:r>
              <a:rPr lang="en-GB" dirty="0"/>
              <a:t>Title Goes Here</a:t>
            </a:r>
            <a:endParaRPr lang="en-US" dirty="0"/>
          </a:p>
        </p:txBody>
      </p:sp>
      <p:sp>
        <p:nvSpPr>
          <p:cNvPr id="16" name="Text Placeholder 15"/>
          <p:cNvSpPr>
            <a:spLocks noGrp="1"/>
          </p:cNvSpPr>
          <p:nvPr>
            <p:ph type="body" sz="quarter" idx="13" hasCustomPrompt="1"/>
          </p:nvPr>
        </p:nvSpPr>
        <p:spPr>
          <a:xfrm>
            <a:off x="6539585" y="403341"/>
            <a:ext cx="4953370" cy="1101928"/>
          </a:xfrm>
          <a:prstGeom prst="rect">
            <a:avLst/>
          </a:prstGeom>
        </p:spPr>
        <p:txBody>
          <a:bodyPr lIns="68559" tIns="34280" rIns="68559" bIns="34280" anchor="ctr" anchorCtr="0">
            <a:noAutofit/>
          </a:bodyPr>
          <a:lstStyle>
            <a:lvl1pPr marL="0" marR="0" indent="0" algn="l" defTabSz="913966" rtl="0" eaLnBrk="1" fontAlgn="auto" latinLnBrk="0" hangingPunct="1">
              <a:lnSpc>
                <a:spcPct val="80000"/>
              </a:lnSpc>
              <a:spcBef>
                <a:spcPct val="0"/>
              </a:spcBef>
              <a:spcAft>
                <a:spcPts val="0"/>
              </a:spcAft>
              <a:buClrTx/>
              <a:buSzTx/>
              <a:buFontTx/>
              <a:buNone/>
              <a:tabLst/>
              <a:defRPr lang="en-US" sz="4266" b="0" i="0" kern="1200" spc="-100" baseline="0" dirty="0">
                <a:solidFill>
                  <a:srgbClr val="676767"/>
                </a:solidFill>
                <a:latin typeface="+mj-lt"/>
                <a:ea typeface="+mj-ea"/>
                <a:cs typeface="CiscoSans Thin"/>
              </a:defRPr>
            </a:lvl1pPr>
          </a:lstStyle>
          <a:p>
            <a:pPr lvl="0"/>
            <a:r>
              <a:rPr lang="en-GB" dirty="0"/>
              <a:t>Title Goes Here</a:t>
            </a:r>
          </a:p>
        </p:txBody>
      </p:sp>
      <p:sp>
        <p:nvSpPr>
          <p:cNvPr id="8" name="Text Placeholder 3"/>
          <p:cNvSpPr>
            <a:spLocks noGrp="1"/>
          </p:cNvSpPr>
          <p:nvPr>
            <p:ph type="body" sz="quarter" idx="10" hasCustomPrompt="1"/>
          </p:nvPr>
        </p:nvSpPr>
        <p:spPr>
          <a:xfrm>
            <a:off x="623743" y="1797051"/>
            <a:ext cx="4953370" cy="4110792"/>
          </a:xfrm>
          <a:prstGeom prst="rect">
            <a:avLst/>
          </a:prstGeom>
        </p:spPr>
        <p:txBody>
          <a:bodyPr lIns="68559" tIns="34280" rIns="68559" bIns="34280">
            <a:noAutofit/>
          </a:bodyPr>
          <a:lstStyle>
            <a:lvl1pPr marL="304632" indent="-228472">
              <a:lnSpc>
                <a:spcPct val="95000"/>
              </a:lnSpc>
              <a:spcBef>
                <a:spcPts val="1480"/>
              </a:spcBef>
              <a:buClr>
                <a:schemeClr val="tx1"/>
              </a:buClr>
              <a:buSzPct val="80000"/>
              <a:buFont typeface="Arial"/>
              <a:buChar char="•"/>
              <a:defRPr sz="2666" b="0" i="0">
                <a:solidFill>
                  <a:schemeClr val="tx1"/>
                </a:solidFill>
                <a:latin typeface="+mn-lt"/>
                <a:cs typeface="CiscoSans ExtraLight"/>
              </a:defRPr>
            </a:lvl1pPr>
            <a:lvl2pPr marL="609256" indent="-287703">
              <a:lnSpc>
                <a:spcPct val="95000"/>
              </a:lnSpc>
              <a:spcBef>
                <a:spcPts val="600"/>
              </a:spcBef>
              <a:buClr>
                <a:schemeClr val="tx1"/>
              </a:buClr>
              <a:buSzPct val="80000"/>
              <a:buFont typeface="Arial"/>
              <a:buChar char="•"/>
              <a:defRPr sz="2399" b="0" i="0">
                <a:solidFill>
                  <a:schemeClr val="tx1"/>
                </a:solidFill>
                <a:latin typeface="+mn-lt"/>
                <a:cs typeface="CiscoSans ExtraLight"/>
              </a:defRPr>
            </a:lvl2pPr>
            <a:lvl3pPr marL="837728" indent="-228472">
              <a:buClr>
                <a:schemeClr val="tx1"/>
              </a:buClr>
              <a:buSzPct val="80000"/>
              <a:buFont typeface="Arial"/>
              <a:buChar char="•"/>
              <a:defRPr sz="2133" b="0" i="0">
                <a:solidFill>
                  <a:schemeClr val="tx1"/>
                </a:solidFill>
                <a:latin typeface="+mn-lt"/>
                <a:cs typeface="CiscoSans ExtraLight"/>
              </a:defRPr>
            </a:lvl3pPr>
            <a:lvl4pPr marL="1066196" indent="-228472">
              <a:buClr>
                <a:schemeClr val="tx1"/>
              </a:buClr>
              <a:buSzPct val="80000"/>
              <a:buFont typeface="Arial"/>
              <a:buChar char="•"/>
              <a:defRPr sz="1866" b="0" i="0">
                <a:solidFill>
                  <a:schemeClr val="tx1"/>
                </a:solidFill>
                <a:latin typeface="+mn-lt"/>
                <a:cs typeface="CiscoSans ExtraLight"/>
              </a:defRPr>
            </a:lvl4pPr>
            <a:lvl5pPr marL="1294666" indent="-228472">
              <a:buClr>
                <a:schemeClr val="tx1"/>
              </a:buClr>
              <a:buSzPct val="80000"/>
              <a:buFont typeface="Arial"/>
              <a:buChar char="•"/>
              <a:defRPr sz="16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3"/>
          <p:cNvSpPr>
            <a:spLocks noGrp="1"/>
          </p:cNvSpPr>
          <p:nvPr>
            <p:ph type="body" sz="quarter" idx="14" hasCustomPrompt="1"/>
          </p:nvPr>
        </p:nvSpPr>
        <p:spPr>
          <a:xfrm>
            <a:off x="6539585" y="1797051"/>
            <a:ext cx="4953370" cy="4110792"/>
          </a:xfrm>
          <a:prstGeom prst="rect">
            <a:avLst/>
          </a:prstGeom>
        </p:spPr>
        <p:txBody>
          <a:bodyPr lIns="68559" tIns="34280" rIns="68559" bIns="34280">
            <a:noAutofit/>
          </a:bodyPr>
          <a:lstStyle>
            <a:lvl1pPr marL="304632" indent="-228472">
              <a:lnSpc>
                <a:spcPct val="95000"/>
              </a:lnSpc>
              <a:spcBef>
                <a:spcPts val="1480"/>
              </a:spcBef>
              <a:buClr>
                <a:schemeClr val="tx1"/>
              </a:buClr>
              <a:buSzPct val="80000"/>
              <a:buFont typeface="Arial"/>
              <a:buChar char="•"/>
              <a:defRPr sz="2666" b="0" i="0">
                <a:solidFill>
                  <a:schemeClr val="tx1"/>
                </a:solidFill>
                <a:latin typeface="+mn-lt"/>
                <a:cs typeface="CiscoSans ExtraLight"/>
              </a:defRPr>
            </a:lvl1pPr>
            <a:lvl2pPr marL="609256" indent="-287703">
              <a:lnSpc>
                <a:spcPct val="95000"/>
              </a:lnSpc>
              <a:spcBef>
                <a:spcPts val="600"/>
              </a:spcBef>
              <a:buClr>
                <a:schemeClr val="tx1"/>
              </a:buClr>
              <a:buSzPct val="80000"/>
              <a:buFont typeface="Arial"/>
              <a:buChar char="•"/>
              <a:defRPr sz="2399" b="0" i="0">
                <a:solidFill>
                  <a:schemeClr val="tx1"/>
                </a:solidFill>
                <a:latin typeface="+mn-lt"/>
                <a:cs typeface="CiscoSans ExtraLight"/>
              </a:defRPr>
            </a:lvl2pPr>
            <a:lvl3pPr marL="837728" indent="-228472">
              <a:buClr>
                <a:schemeClr val="tx1"/>
              </a:buClr>
              <a:buSzPct val="80000"/>
              <a:buFont typeface="Arial"/>
              <a:buChar char="•"/>
              <a:defRPr sz="2133" b="0" i="0">
                <a:solidFill>
                  <a:schemeClr val="tx1"/>
                </a:solidFill>
                <a:latin typeface="+mn-lt"/>
                <a:cs typeface="CiscoSans ExtraLight"/>
              </a:defRPr>
            </a:lvl3pPr>
            <a:lvl4pPr marL="1066196" indent="-228472">
              <a:buClr>
                <a:schemeClr val="tx1"/>
              </a:buClr>
              <a:buSzPct val="80000"/>
              <a:buFont typeface="Arial"/>
              <a:buChar char="•"/>
              <a:defRPr sz="1866" b="0" i="0">
                <a:solidFill>
                  <a:schemeClr val="tx1"/>
                </a:solidFill>
                <a:latin typeface="+mn-lt"/>
                <a:cs typeface="CiscoSans ExtraLight"/>
              </a:defRPr>
            </a:lvl4pPr>
            <a:lvl5pPr marL="1294666" indent="-228472">
              <a:buClr>
                <a:schemeClr val="tx1"/>
              </a:buClr>
              <a:buSzPct val="80000"/>
              <a:buFont typeface="Arial"/>
              <a:buChar char="•"/>
              <a:defRPr sz="16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150305113"/>
      </p:ext>
    </p:extLst>
  </p:cSld>
  <p:clrMapOvr>
    <a:masterClrMapping/>
  </p:clrMapOvr>
  <p:transition spd="med">
    <p:fade/>
  </p:transition>
  <p:hf hdr="0" ftr="0" dt="0"/>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4092567" y="812805"/>
            <a:ext cx="0" cy="5312833"/>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047588" y="812805"/>
            <a:ext cx="0" cy="5312833"/>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615792" y="304429"/>
            <a:ext cx="3115334" cy="1027281"/>
          </a:xfrm>
          <a:prstGeom prst="rect">
            <a:avLst/>
          </a:prstGeom>
        </p:spPr>
        <p:txBody>
          <a:bodyPr lIns="68559" tIns="34280" rIns="68559" bIns="34280" anchor="b" anchorCtr="0">
            <a:noAutofit/>
          </a:bodyPr>
          <a:lstStyle>
            <a:lvl1pPr marL="0" marR="0" indent="0" algn="l" defTabSz="913966" rtl="0" eaLnBrk="1" fontAlgn="auto" latinLnBrk="0" hangingPunct="1">
              <a:lnSpc>
                <a:spcPct val="80000"/>
              </a:lnSpc>
              <a:spcBef>
                <a:spcPct val="0"/>
              </a:spcBef>
              <a:spcAft>
                <a:spcPts val="0"/>
              </a:spcAft>
              <a:buClrTx/>
              <a:buSzTx/>
              <a:buFontTx/>
              <a:buNone/>
              <a:tabLst/>
              <a:defRPr kumimoji="0" lang="en-US" sz="3333" b="0" i="0" u="none" strike="noStrike" kern="1200" cap="none" spc="-100"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0" name="Text Placeholder 17"/>
          <p:cNvSpPr>
            <a:spLocks noGrp="1"/>
          </p:cNvSpPr>
          <p:nvPr>
            <p:ph type="body" sz="quarter" idx="22" hasCustomPrompt="1"/>
          </p:nvPr>
        </p:nvSpPr>
        <p:spPr>
          <a:xfrm>
            <a:off x="4502466" y="303789"/>
            <a:ext cx="3115334" cy="1027281"/>
          </a:xfrm>
          <a:prstGeom prst="rect">
            <a:avLst/>
          </a:prstGeom>
        </p:spPr>
        <p:txBody>
          <a:bodyPr lIns="68559" tIns="34280" rIns="68559" bIns="34280" anchor="b" anchorCtr="0">
            <a:noAutofit/>
          </a:bodyPr>
          <a:lstStyle>
            <a:lvl1pPr marL="0" marR="0" indent="0" algn="l" defTabSz="913966" rtl="0" eaLnBrk="1" fontAlgn="auto" latinLnBrk="0" hangingPunct="1">
              <a:lnSpc>
                <a:spcPct val="80000"/>
              </a:lnSpc>
              <a:spcBef>
                <a:spcPct val="0"/>
              </a:spcBef>
              <a:spcAft>
                <a:spcPts val="0"/>
              </a:spcAft>
              <a:buClrTx/>
              <a:buSzTx/>
              <a:buFontTx/>
              <a:buNone/>
              <a:tabLst/>
              <a:defRPr kumimoji="0" lang="en-US" sz="3333" b="0" i="0" u="none" strike="noStrike" kern="1200" cap="none" spc="-100"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4" name="Text Placeholder 17"/>
          <p:cNvSpPr>
            <a:spLocks noGrp="1"/>
          </p:cNvSpPr>
          <p:nvPr>
            <p:ph type="body" sz="quarter" idx="24" hasCustomPrompt="1"/>
          </p:nvPr>
        </p:nvSpPr>
        <p:spPr>
          <a:xfrm>
            <a:off x="8470879" y="293976"/>
            <a:ext cx="3115334" cy="1027281"/>
          </a:xfrm>
          <a:prstGeom prst="rect">
            <a:avLst/>
          </a:prstGeom>
        </p:spPr>
        <p:txBody>
          <a:bodyPr lIns="68559" tIns="34280" rIns="68559" bIns="34280" anchor="b" anchorCtr="0">
            <a:noAutofit/>
          </a:bodyPr>
          <a:lstStyle>
            <a:lvl1pPr marL="0" marR="0" indent="0" algn="l" defTabSz="913966" rtl="0" eaLnBrk="1" fontAlgn="auto" latinLnBrk="0" hangingPunct="1">
              <a:lnSpc>
                <a:spcPct val="80000"/>
              </a:lnSpc>
              <a:spcBef>
                <a:spcPct val="0"/>
              </a:spcBef>
              <a:spcAft>
                <a:spcPts val="0"/>
              </a:spcAft>
              <a:buClrTx/>
              <a:buSzTx/>
              <a:buFontTx/>
              <a:buNone/>
              <a:tabLst/>
              <a:defRPr kumimoji="0" lang="en-US" sz="3333" b="0" i="0" u="none" strike="noStrike" kern="1200" cap="none" spc="-100"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3" name="Text Placeholder 3"/>
          <p:cNvSpPr>
            <a:spLocks noGrp="1"/>
          </p:cNvSpPr>
          <p:nvPr>
            <p:ph type="body" sz="quarter" idx="11" hasCustomPrompt="1"/>
          </p:nvPr>
        </p:nvSpPr>
        <p:spPr>
          <a:xfrm>
            <a:off x="615793" y="1601459"/>
            <a:ext cx="3115335" cy="4419872"/>
          </a:xfrm>
          <a:prstGeom prst="rect">
            <a:avLst/>
          </a:prstGeom>
        </p:spPr>
        <p:txBody>
          <a:bodyPr lIns="68559" tIns="34280" rIns="68559" bIns="34280">
            <a:noAutofit/>
          </a:bodyPr>
          <a:lstStyle>
            <a:lvl1pPr marL="310978" indent="-228472">
              <a:lnSpc>
                <a:spcPct val="95000"/>
              </a:lnSpc>
              <a:spcBef>
                <a:spcPts val="1480"/>
              </a:spcBef>
              <a:buClr>
                <a:schemeClr val="tx1"/>
              </a:buClr>
              <a:buSzPct val="80000"/>
              <a:buFont typeface="Arial"/>
              <a:buChar char="•"/>
              <a:defRPr sz="2133" b="0" i="0" baseline="0">
                <a:solidFill>
                  <a:srgbClr val="676767"/>
                </a:solidFill>
                <a:latin typeface="+mn-lt"/>
                <a:cs typeface="CiscoSans ExtraLight"/>
              </a:defRPr>
            </a:lvl1pPr>
            <a:lvl2pPr>
              <a:lnSpc>
                <a:spcPct val="95000"/>
              </a:lnSpc>
              <a:spcBef>
                <a:spcPts val="600"/>
              </a:spcBef>
              <a:buClr>
                <a:schemeClr val="tx1"/>
              </a:buClr>
              <a:buSzPct val="80000"/>
              <a:defRPr b="0" i="0">
                <a:solidFill>
                  <a:schemeClr val="tx1"/>
                </a:solidFill>
                <a:latin typeface="+mn-lt"/>
                <a:cs typeface="CiscoSans ExtraLight"/>
              </a:defRPr>
            </a:lvl2pPr>
            <a:lvl3pPr marL="575675" indent="-228472">
              <a:buClr>
                <a:schemeClr val="tx1"/>
              </a:buClr>
              <a:buSzPct val="80000"/>
              <a:buFont typeface="Arial"/>
              <a:buChar char="•"/>
              <a:defRPr sz="16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3"/>
          <p:cNvSpPr>
            <a:spLocks noGrp="1"/>
          </p:cNvSpPr>
          <p:nvPr>
            <p:ph type="body" sz="quarter" idx="26" hasCustomPrompt="1"/>
          </p:nvPr>
        </p:nvSpPr>
        <p:spPr>
          <a:xfrm>
            <a:off x="4502466" y="1600428"/>
            <a:ext cx="3115335" cy="4419872"/>
          </a:xfrm>
          <a:prstGeom prst="rect">
            <a:avLst/>
          </a:prstGeom>
        </p:spPr>
        <p:txBody>
          <a:bodyPr lIns="68559" tIns="34280" rIns="68559" bIns="34280">
            <a:noAutofit/>
          </a:bodyPr>
          <a:lstStyle>
            <a:lvl1pPr marL="310978" indent="-228472">
              <a:lnSpc>
                <a:spcPct val="95000"/>
              </a:lnSpc>
              <a:spcBef>
                <a:spcPts val="1480"/>
              </a:spcBef>
              <a:buClr>
                <a:schemeClr val="tx1"/>
              </a:buClr>
              <a:buSzPct val="80000"/>
              <a:buFont typeface="Arial"/>
              <a:buChar char="•"/>
              <a:defRPr sz="2133" b="0" i="0" baseline="0">
                <a:solidFill>
                  <a:srgbClr val="676767"/>
                </a:solidFill>
                <a:latin typeface="+mn-lt"/>
                <a:cs typeface="CiscoSans ExtraLight"/>
              </a:defRPr>
            </a:lvl1pPr>
            <a:lvl2pPr>
              <a:lnSpc>
                <a:spcPct val="95000"/>
              </a:lnSpc>
              <a:spcBef>
                <a:spcPts val="600"/>
              </a:spcBef>
              <a:buClr>
                <a:schemeClr val="tx1"/>
              </a:buClr>
              <a:buSzPct val="80000"/>
              <a:defRPr b="0" i="0">
                <a:solidFill>
                  <a:schemeClr val="tx1"/>
                </a:solidFill>
                <a:latin typeface="+mn-lt"/>
                <a:cs typeface="CiscoSans ExtraLight"/>
              </a:defRPr>
            </a:lvl2pPr>
            <a:lvl3pPr marL="575675" indent="-228472">
              <a:buClr>
                <a:schemeClr val="tx1"/>
              </a:buClr>
              <a:buSzPct val="80000"/>
              <a:buFont typeface="Arial"/>
              <a:buChar char="•"/>
              <a:defRPr sz="16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3"/>
          <p:cNvSpPr>
            <a:spLocks noGrp="1"/>
          </p:cNvSpPr>
          <p:nvPr>
            <p:ph type="body" sz="quarter" idx="27" hasCustomPrompt="1"/>
          </p:nvPr>
        </p:nvSpPr>
        <p:spPr>
          <a:xfrm>
            <a:off x="8470879" y="1600428"/>
            <a:ext cx="3115335" cy="4419872"/>
          </a:xfrm>
          <a:prstGeom prst="rect">
            <a:avLst/>
          </a:prstGeom>
        </p:spPr>
        <p:txBody>
          <a:bodyPr lIns="68559" tIns="34280" rIns="68559" bIns="34280">
            <a:noAutofit/>
          </a:bodyPr>
          <a:lstStyle>
            <a:lvl1pPr marL="310978" indent="-228472">
              <a:lnSpc>
                <a:spcPct val="95000"/>
              </a:lnSpc>
              <a:spcBef>
                <a:spcPts val="1480"/>
              </a:spcBef>
              <a:buClr>
                <a:schemeClr val="tx1"/>
              </a:buClr>
              <a:buSzPct val="80000"/>
              <a:buFont typeface="Arial"/>
              <a:buChar char="•"/>
              <a:defRPr sz="2133" b="0" i="0" baseline="0">
                <a:solidFill>
                  <a:srgbClr val="676767"/>
                </a:solidFill>
                <a:latin typeface="+mn-lt"/>
                <a:cs typeface="CiscoSans ExtraLight"/>
              </a:defRPr>
            </a:lvl1pPr>
            <a:lvl2pPr>
              <a:lnSpc>
                <a:spcPct val="95000"/>
              </a:lnSpc>
              <a:spcBef>
                <a:spcPts val="600"/>
              </a:spcBef>
              <a:buClr>
                <a:schemeClr val="tx1"/>
              </a:buClr>
              <a:buSzPct val="80000"/>
              <a:defRPr b="0" i="0">
                <a:solidFill>
                  <a:schemeClr val="tx1"/>
                </a:solidFill>
                <a:latin typeface="+mn-lt"/>
                <a:cs typeface="CiscoSans ExtraLight"/>
              </a:defRPr>
            </a:lvl2pPr>
            <a:lvl3pPr marL="575675" indent="-228472">
              <a:buClr>
                <a:schemeClr val="tx1"/>
              </a:buClr>
              <a:buSzPct val="80000"/>
              <a:buFont typeface="Arial"/>
              <a:buChar char="•"/>
              <a:defRPr sz="16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732164896"/>
      </p:ext>
    </p:extLst>
  </p:cSld>
  <p:clrMapOvr>
    <a:masterClrMapping/>
  </p:clrMapOvr>
  <p:transition spd="med">
    <p:fad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6758877" y="1773768"/>
            <a:ext cx="4949083" cy="4135965"/>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51" tIns="60925" rIns="121851" bIns="60925" anchor="ctr"/>
          <a:lstStyle/>
          <a:p>
            <a:pPr algn="ctr" defTabSz="609382" fontAlgn="auto">
              <a:spcBef>
                <a:spcPts val="0"/>
              </a:spcBef>
              <a:spcAft>
                <a:spcPts val="0"/>
              </a:spcAft>
              <a:defRPr/>
            </a:pPr>
            <a:endParaRPr lang="en-US" sz="2399">
              <a:solidFill>
                <a:srgbClr val="FFFFFF"/>
              </a:solidFill>
            </a:endParaRPr>
          </a:p>
        </p:txBody>
      </p:sp>
      <p:sp>
        <p:nvSpPr>
          <p:cNvPr id="12" name="Text Placeholder 11"/>
          <p:cNvSpPr>
            <a:spLocks noGrp="1"/>
          </p:cNvSpPr>
          <p:nvPr>
            <p:ph type="body" sz="quarter" idx="11" hasCustomPrompt="1"/>
          </p:nvPr>
        </p:nvSpPr>
        <p:spPr>
          <a:xfrm>
            <a:off x="6863153" y="1975668"/>
            <a:ext cx="4500044" cy="2212024"/>
          </a:xfrm>
          <a:prstGeom prst="rect">
            <a:avLst/>
          </a:prstGeom>
        </p:spPr>
        <p:txBody>
          <a:bodyPr lIns="68559" tIns="34280" rIns="68559" bIns="34280">
            <a:noAutofit/>
          </a:bodyPr>
          <a:lstStyle>
            <a:lvl1pPr marL="114250" indent="-114250" algn="l" defTabSz="913966" rtl="0" eaLnBrk="1" latinLnBrk="0" hangingPunct="1">
              <a:lnSpc>
                <a:spcPct val="90000"/>
              </a:lnSpc>
              <a:spcBef>
                <a:spcPts val="0"/>
              </a:spcBef>
              <a:buNone/>
              <a:defRPr lang="en-US" sz="2000" kern="1200" baseline="0" dirty="0" smtClean="0">
                <a:solidFill>
                  <a:schemeClr val="tx2"/>
                </a:solidFill>
                <a:latin typeface="+mn-lt"/>
                <a:ea typeface="+mn-ea"/>
                <a:cs typeface="CiscoSans ExtraLight"/>
              </a:defRPr>
            </a:lvl1pPr>
            <a:lvl2pPr marL="114250" indent="-114250" algn="l" defTabSz="913966" rtl="0" eaLnBrk="1" latinLnBrk="0" hangingPunct="1">
              <a:defRPr lang="en-US" sz="2000" kern="1200" dirty="0" smtClean="0">
                <a:solidFill>
                  <a:schemeClr val="accent2"/>
                </a:solidFill>
                <a:latin typeface="Ciscolight" pitchFamily="2" charset="0"/>
                <a:ea typeface="+mn-ea"/>
                <a:cs typeface="+mn-cs"/>
              </a:defRPr>
            </a:lvl2pPr>
            <a:lvl3pPr marL="114250" indent="-114250" algn="l" defTabSz="913966" rtl="0" eaLnBrk="1" latinLnBrk="0" hangingPunct="1">
              <a:defRPr lang="en-US" sz="2000" kern="1200" dirty="0" smtClean="0">
                <a:solidFill>
                  <a:schemeClr val="accent2"/>
                </a:solidFill>
                <a:latin typeface="Ciscolight" pitchFamily="2" charset="0"/>
                <a:ea typeface="+mn-ea"/>
                <a:cs typeface="+mn-cs"/>
              </a:defRPr>
            </a:lvl3pPr>
            <a:lvl4pPr marL="114250" indent="-114250" algn="l" defTabSz="913966" rtl="0" eaLnBrk="1" latinLnBrk="0" hangingPunct="1">
              <a:defRPr lang="en-US" sz="2000" kern="1200" dirty="0" smtClean="0">
                <a:solidFill>
                  <a:schemeClr val="accent2"/>
                </a:solidFill>
                <a:latin typeface="Ciscolight" pitchFamily="2" charset="0"/>
                <a:ea typeface="+mn-ea"/>
                <a:cs typeface="+mn-cs"/>
              </a:defRPr>
            </a:lvl4pPr>
            <a:lvl5pPr marL="114250" indent="-114250" algn="l" defTabSz="913966" rtl="0" eaLnBrk="1" latinLnBrk="0" hangingPunct="1">
              <a:defRPr lang="en-US" sz="2000" kern="1200" dirty="0" smtClean="0">
                <a:solidFill>
                  <a:schemeClr val="accent2"/>
                </a:solidFill>
                <a:latin typeface="Ciscolight" pitchFamily="2" charset="0"/>
                <a:ea typeface="+mn-ea"/>
                <a:cs typeface="+mn-cs"/>
              </a:defRPr>
            </a:lvl5pPr>
          </a:lstStyle>
          <a:p>
            <a:pPr lvl="0"/>
            <a:r>
              <a:rPr lang="en-GB" dirty="0"/>
              <a:t>Click to edit text</a:t>
            </a:r>
          </a:p>
        </p:txBody>
      </p:sp>
      <p:sp>
        <p:nvSpPr>
          <p:cNvPr id="19" name="Text Placeholder 18"/>
          <p:cNvSpPr>
            <a:spLocks noGrp="1"/>
          </p:cNvSpPr>
          <p:nvPr>
            <p:ph type="body" sz="quarter" idx="14" hasCustomPrompt="1"/>
          </p:nvPr>
        </p:nvSpPr>
        <p:spPr>
          <a:xfrm>
            <a:off x="6863158" y="4736592"/>
            <a:ext cx="4673776" cy="338328"/>
          </a:xfrm>
          <a:prstGeom prst="rect">
            <a:avLst/>
          </a:prstGeom>
        </p:spPr>
        <p:txBody>
          <a:bodyPr lIns="68559" tIns="34280" rIns="68559" bIns="34280">
            <a:noAutofit/>
          </a:bodyPr>
          <a:lstStyle>
            <a:lvl1pPr marL="0" indent="0">
              <a:buClr>
                <a:schemeClr val="tx2"/>
              </a:buClr>
              <a:buFontTx/>
              <a:buNone/>
              <a:defRPr sz="1600">
                <a:solidFill>
                  <a:schemeClr val="tx2"/>
                </a:solidFill>
                <a:latin typeface="+mn-lt"/>
                <a:cs typeface="CiscoSans ExtraLight"/>
              </a:defRPr>
            </a:lvl1pPr>
          </a:lstStyle>
          <a:p>
            <a:pPr lvl="0"/>
            <a:r>
              <a:rPr lang="en-GB" dirty="0"/>
              <a:t>Click to edit text </a:t>
            </a:r>
          </a:p>
        </p:txBody>
      </p:sp>
      <p:sp>
        <p:nvSpPr>
          <p:cNvPr id="9" name="Text Placeholder 3"/>
          <p:cNvSpPr>
            <a:spLocks noGrp="1"/>
          </p:cNvSpPr>
          <p:nvPr>
            <p:ph type="body" sz="quarter" idx="10" hasCustomPrompt="1"/>
          </p:nvPr>
        </p:nvSpPr>
        <p:spPr>
          <a:xfrm>
            <a:off x="583541" y="1797051"/>
            <a:ext cx="5200143" cy="4110792"/>
          </a:xfrm>
          <a:prstGeom prst="rect">
            <a:avLst/>
          </a:prstGeom>
        </p:spPr>
        <p:txBody>
          <a:bodyPr lIns="68559" tIns="34280" rIns="68559" bIns="34280">
            <a:noAutofit/>
          </a:bodyPr>
          <a:lstStyle>
            <a:lvl1pPr marL="304632" indent="-228472">
              <a:lnSpc>
                <a:spcPct val="95000"/>
              </a:lnSpc>
              <a:spcBef>
                <a:spcPts val="1480"/>
              </a:spcBef>
              <a:buClr>
                <a:schemeClr val="tx1"/>
              </a:buClr>
              <a:buSzPct val="80000"/>
              <a:buFont typeface="Arial"/>
              <a:buChar char="•"/>
              <a:defRPr sz="2666" b="0" i="0">
                <a:solidFill>
                  <a:schemeClr val="tx1"/>
                </a:solidFill>
                <a:latin typeface="+mn-lt"/>
                <a:cs typeface="CiscoSans ExtraLight"/>
              </a:defRPr>
            </a:lvl1pPr>
            <a:lvl2pPr marL="609256" indent="-287703">
              <a:lnSpc>
                <a:spcPct val="95000"/>
              </a:lnSpc>
              <a:spcBef>
                <a:spcPts val="600"/>
              </a:spcBef>
              <a:buClr>
                <a:schemeClr val="tx1"/>
              </a:buClr>
              <a:buSzPct val="80000"/>
              <a:buFont typeface="Arial"/>
              <a:buChar char="•"/>
              <a:defRPr sz="2399" b="0" i="0">
                <a:solidFill>
                  <a:schemeClr val="tx1"/>
                </a:solidFill>
                <a:latin typeface="+mn-lt"/>
                <a:cs typeface="CiscoSans ExtraLight"/>
              </a:defRPr>
            </a:lvl2pPr>
            <a:lvl3pPr marL="837728" indent="-228472">
              <a:buClr>
                <a:schemeClr val="tx1"/>
              </a:buClr>
              <a:buSzPct val="80000"/>
              <a:buFont typeface="Arial"/>
              <a:buChar char="•"/>
              <a:defRPr sz="2133" b="0" i="0">
                <a:solidFill>
                  <a:schemeClr val="tx1"/>
                </a:solidFill>
                <a:latin typeface="+mn-lt"/>
                <a:cs typeface="CiscoSans ExtraLight"/>
              </a:defRPr>
            </a:lvl3pPr>
            <a:lvl4pPr marL="1066196" indent="-228472">
              <a:buClr>
                <a:schemeClr val="tx1"/>
              </a:buClr>
              <a:buSzPct val="80000"/>
              <a:buFont typeface="Arial"/>
              <a:buChar char="•"/>
              <a:defRPr sz="1866" b="0" i="0">
                <a:solidFill>
                  <a:schemeClr val="tx1"/>
                </a:solidFill>
                <a:latin typeface="+mn-lt"/>
                <a:cs typeface="CiscoSans ExtraLight"/>
              </a:defRPr>
            </a:lvl4pPr>
            <a:lvl5pPr marL="1294666" indent="-228472">
              <a:buClr>
                <a:schemeClr val="tx1"/>
              </a:buClr>
              <a:buSzPct val="80000"/>
              <a:buFont typeface="Arial"/>
              <a:buChar char="•"/>
              <a:defRPr sz="16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5"/>
          <p:cNvSpPr>
            <a:spLocks noGrp="1"/>
          </p:cNvSpPr>
          <p:nvPr>
            <p:ph type="title"/>
          </p:nvPr>
        </p:nvSpPr>
        <p:spPr bwMode="auto">
          <a:xfrm>
            <a:off x="583536" y="455089"/>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62" tIns="34282" rIns="68562" bIns="3428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3476867982"/>
      </p:ext>
    </p:extLst>
  </p:cSld>
  <p:clrMapOvr>
    <a:masterClrMapping/>
  </p:clrMapOvr>
  <p:transition spd="med">
    <p:fade/>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536" y="455089"/>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62" tIns="34282" rIns="68562" bIns="3428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4026515931"/>
      </p:ext>
    </p:extLst>
  </p:cSld>
  <p:clrMapOvr>
    <a:masterClrMapping/>
  </p:clrMapOvr>
  <p:transition spd="med">
    <p:fade/>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624255" y="5221411"/>
            <a:ext cx="10386438" cy="465808"/>
          </a:xfrm>
          <a:prstGeom prst="rect">
            <a:avLst/>
          </a:prstGeom>
        </p:spPr>
        <p:txBody>
          <a:bodyPr wrap="square" lIns="68559" tIns="34280" rIns="68559" bIns="34280" anchor="b" anchorCtr="0">
            <a:noAutofit/>
          </a:bodyPr>
          <a:lstStyle>
            <a:lvl1pPr marL="0" indent="0" algn="l" defTabSz="804479">
              <a:lnSpc>
                <a:spcPct val="100000"/>
              </a:lnSpc>
              <a:spcBef>
                <a:spcPct val="50000"/>
              </a:spcBef>
              <a:buNone/>
              <a:defRPr sz="2933" b="0" i="0">
                <a:solidFill>
                  <a:srgbClr val="676767"/>
                </a:solidFill>
                <a:latin typeface="+mj-lt"/>
                <a:cs typeface="CiscoSans ExtraLight"/>
              </a:defRPr>
            </a:lvl1pPr>
            <a:lvl2pPr>
              <a:buFont typeface="Arial" pitchFamily="34" charset="0"/>
              <a:buNone/>
              <a:defRPr sz="1466"/>
            </a:lvl2pPr>
            <a:lvl3pPr>
              <a:buFont typeface="Arial" pitchFamily="34" charset="0"/>
              <a:buNone/>
              <a:defRPr sz="1466"/>
            </a:lvl3pPr>
            <a:lvl4pPr>
              <a:buFont typeface="Arial" pitchFamily="34" charset="0"/>
              <a:buNone/>
              <a:defRPr sz="1466"/>
            </a:lvl4pPr>
            <a:lvl5pPr>
              <a:buFont typeface="Arial" pitchFamily="34" charset="0"/>
              <a:buNone/>
              <a:defRPr sz="1466"/>
            </a:lvl5pPr>
          </a:lstStyle>
          <a:p>
            <a:pPr lvl="0"/>
            <a:r>
              <a:rPr lang="en-GB" dirty="0"/>
              <a:t>Click to edit text </a:t>
            </a:r>
          </a:p>
        </p:txBody>
      </p:sp>
      <p:sp>
        <p:nvSpPr>
          <p:cNvPr id="4" name="Title 1"/>
          <p:cNvSpPr>
            <a:spLocks noGrp="1"/>
          </p:cNvSpPr>
          <p:nvPr>
            <p:ph type="ctrTitle" hasCustomPrompt="1"/>
          </p:nvPr>
        </p:nvSpPr>
        <p:spPr>
          <a:xfrm>
            <a:off x="383797" y="2054073"/>
            <a:ext cx="10626896" cy="3038449"/>
          </a:xfrm>
          <a:prstGeom prst="rect">
            <a:avLst/>
          </a:prstGeom>
        </p:spPr>
        <p:txBody>
          <a:bodyPr anchor="ctr">
            <a:noAutofit/>
          </a:bodyPr>
          <a:lstStyle>
            <a:lvl1pPr marL="244712" indent="-533099" algn="l">
              <a:lnSpc>
                <a:spcPct val="90000"/>
              </a:lnSpc>
              <a:defRPr sz="6132" b="0" i="1" spc="0" baseline="0">
                <a:solidFill>
                  <a:srgbClr val="3E6BB4"/>
                </a:solidFill>
                <a:latin typeface="+mj-lt"/>
                <a:cs typeface="CiscoSans Thin"/>
              </a:defRPr>
            </a:lvl1pPr>
          </a:lstStyle>
          <a:p>
            <a:r>
              <a:rPr lang="en-GB" dirty="0"/>
              <a:t>“Quote Goes Here”</a:t>
            </a:r>
            <a:endParaRPr lang="en-US" dirty="0"/>
          </a:p>
        </p:txBody>
      </p:sp>
    </p:spTree>
    <p:extLst>
      <p:ext uri="{BB962C8B-B14F-4D97-AF65-F5344CB8AC3E}">
        <p14:creationId xmlns:p14="http://schemas.microsoft.com/office/powerpoint/2010/main" val="2678514638"/>
      </p:ext>
    </p:extLst>
  </p:cSld>
  <p:clrMapOvr>
    <a:masterClrMapping/>
  </p:clrMapOvr>
  <p:transition spd="med">
    <p:fad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6145327" y="812805"/>
            <a:ext cx="0" cy="5312833"/>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618191" y="1918751"/>
            <a:ext cx="5092471" cy="3020519"/>
          </a:xfrm>
        </p:spPr>
        <p:txBody>
          <a:bodyPr lIns="46282" tIns="25714" rIns="46282" bIns="25714" rtlCol="0" anchor="ctr">
            <a:noAutofit/>
          </a:bodyPr>
          <a:lstStyle>
            <a:lvl1pPr marL="0" indent="0" algn="l" defTabSz="914002" rtl="0" eaLnBrk="1" latinLnBrk="0" hangingPunct="1">
              <a:lnSpc>
                <a:spcPct val="80000"/>
              </a:lnSpc>
              <a:spcBef>
                <a:spcPct val="0"/>
              </a:spcBef>
              <a:buClr>
                <a:schemeClr val="tx1"/>
              </a:buClr>
              <a:buFont typeface="Ciscolight" pitchFamily="2" charset="0"/>
              <a:buNone/>
              <a:defRPr lang="en-US" sz="5999" b="0" kern="1200" spc="0" baseline="0" dirty="0">
                <a:solidFill>
                  <a:srgbClr val="2968AF"/>
                </a:solidFill>
                <a:latin typeface="+mj-lt"/>
                <a:ea typeface="+mj-ea"/>
                <a:cs typeface="+mj-cs"/>
              </a:defRPr>
            </a:lvl1pPr>
          </a:lstStyle>
          <a:p>
            <a:r>
              <a:rPr lang="en-GB" dirty="0"/>
              <a:t>Title Goes Here</a:t>
            </a:r>
            <a:endParaRPr lang="en-US" dirty="0"/>
          </a:p>
        </p:txBody>
      </p:sp>
      <p:sp>
        <p:nvSpPr>
          <p:cNvPr id="9" name="Text Placeholder 3"/>
          <p:cNvSpPr>
            <a:spLocks noGrp="1"/>
          </p:cNvSpPr>
          <p:nvPr>
            <p:ph type="body" sz="quarter" idx="11" hasCustomPrompt="1"/>
          </p:nvPr>
        </p:nvSpPr>
        <p:spPr>
          <a:xfrm>
            <a:off x="6561652" y="872691"/>
            <a:ext cx="5153164" cy="5120640"/>
          </a:xfrm>
          <a:prstGeom prst="rect">
            <a:avLst/>
          </a:prstGeom>
        </p:spPr>
        <p:txBody>
          <a:bodyPr lIns="68559" tIns="34280" rIns="68559" bIns="34280" anchor="ctr" anchorCtr="0">
            <a:noAutofit/>
          </a:bodyPr>
          <a:lstStyle>
            <a:lvl1pPr marL="0" indent="0">
              <a:buFontTx/>
              <a:buNone/>
              <a:defRPr sz="2133" baseline="0">
                <a:solidFill>
                  <a:schemeClr val="tx1"/>
                </a:solidFill>
                <a:latin typeface="+mn-lt"/>
              </a:defRPr>
            </a:lvl1pPr>
            <a:lvl2pPr>
              <a:defRPr sz="2000"/>
            </a:lvl2pPr>
            <a:lvl3pPr>
              <a:defRPr sz="2000"/>
            </a:lvl3pPr>
            <a:lvl4pPr>
              <a:defRPr sz="2000"/>
            </a:lvl4pPr>
            <a:lvl5pPr>
              <a:defRPr sz="2000"/>
            </a:lvl5pPr>
          </a:lstStyle>
          <a:p>
            <a:pPr lvl="0"/>
            <a:r>
              <a:rPr lang="en-GB" dirty="0"/>
              <a:t>Click to edit text</a:t>
            </a:r>
          </a:p>
        </p:txBody>
      </p:sp>
    </p:spTree>
    <p:extLst>
      <p:ext uri="{BB962C8B-B14F-4D97-AF65-F5344CB8AC3E}">
        <p14:creationId xmlns:p14="http://schemas.microsoft.com/office/powerpoint/2010/main" val="1625721576"/>
      </p:ext>
    </p:extLst>
  </p:cSld>
  <p:clrMapOvr>
    <a:masterClrMapping/>
  </p:clrMapOvr>
  <p:transition spd="slow">
    <p:wipe/>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83536" y="1797053"/>
            <a:ext cx="11124420" cy="3544971"/>
          </a:xfrm>
          <a:prstGeom prst="rect">
            <a:avLst/>
          </a:prstGeom>
        </p:spPr>
        <p:txBody>
          <a:bodyPr lIns="68559" tIns="34280" rIns="68559" bIns="34280">
            <a:noAutofit/>
          </a:bodyPr>
          <a:lstStyle>
            <a:lvl1pPr marL="0" indent="0" algn="ctr">
              <a:buNone/>
              <a:defRPr sz="2666"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hasCustomPrompt="1"/>
          </p:nvPr>
        </p:nvSpPr>
        <p:spPr>
          <a:xfrm>
            <a:off x="583539" y="5530965"/>
            <a:ext cx="9571256" cy="434977"/>
          </a:xfrm>
          <a:prstGeom prst="rect">
            <a:avLst/>
          </a:prstGeom>
        </p:spPr>
        <p:txBody>
          <a:bodyPr wrap="square" lIns="68559" tIns="34280" rIns="68559" bIns="34280" anchor="b" anchorCtr="0">
            <a:noAutofit/>
          </a:bodyPr>
          <a:lstStyle>
            <a:lvl1pPr algn="l" defTabSz="804479">
              <a:lnSpc>
                <a:spcPct val="100000"/>
              </a:lnSpc>
              <a:spcBef>
                <a:spcPct val="50000"/>
              </a:spcBef>
              <a:buNone/>
              <a:defRPr sz="2133" b="0" i="0">
                <a:solidFill>
                  <a:srgbClr val="676767"/>
                </a:solidFill>
                <a:latin typeface="+mj-lt"/>
                <a:cs typeface="CiscoSans ExtraLight"/>
              </a:defRPr>
            </a:lvl1pPr>
            <a:lvl2pPr>
              <a:buFont typeface="Arial" pitchFamily="34" charset="0"/>
              <a:buNone/>
              <a:defRPr sz="1466"/>
            </a:lvl2pPr>
            <a:lvl3pPr>
              <a:buFont typeface="Arial" pitchFamily="34" charset="0"/>
              <a:buNone/>
              <a:defRPr sz="1466"/>
            </a:lvl3pPr>
            <a:lvl4pPr>
              <a:buFont typeface="Arial" pitchFamily="34" charset="0"/>
              <a:buNone/>
              <a:defRPr sz="1466"/>
            </a:lvl4pPr>
            <a:lvl5pPr>
              <a:buFont typeface="Arial" pitchFamily="34" charset="0"/>
              <a:buNone/>
              <a:defRPr sz="1466"/>
            </a:lvl5pPr>
          </a:lstStyle>
          <a:p>
            <a:pPr lvl="0"/>
            <a:r>
              <a:rPr lang="en-GB" dirty="0"/>
              <a:t>Source</a:t>
            </a:r>
          </a:p>
        </p:txBody>
      </p:sp>
      <p:sp>
        <p:nvSpPr>
          <p:cNvPr id="5" name="Title Placeholder 5"/>
          <p:cNvSpPr>
            <a:spLocks noGrp="1"/>
          </p:cNvSpPr>
          <p:nvPr>
            <p:ph type="title" hasCustomPrompt="1"/>
          </p:nvPr>
        </p:nvSpPr>
        <p:spPr bwMode="auto">
          <a:xfrm>
            <a:off x="583536" y="455089"/>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62" tIns="34282" rIns="68562" bIns="34282" numCol="1" anchor="ctr" anchorCtr="0" compatLnSpc="1">
            <a:prstTxWarp prst="textNoShape">
              <a:avLst/>
            </a:prstTxWarp>
          </a:bodyPr>
          <a:lstStyle/>
          <a:p>
            <a:pPr lvl="0"/>
            <a:r>
              <a:rPr lang="en-GB" dirty="0"/>
              <a:t>Title Goes Here</a:t>
            </a:r>
          </a:p>
        </p:txBody>
      </p:sp>
    </p:spTree>
    <p:extLst>
      <p:ext uri="{BB962C8B-B14F-4D97-AF65-F5344CB8AC3E}">
        <p14:creationId xmlns:p14="http://schemas.microsoft.com/office/powerpoint/2010/main" val="614035047"/>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034" y="6172205"/>
            <a:ext cx="977645" cy="4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12193288" cy="6858000"/>
          </a:xfrm>
          <a:prstGeom prst="rect">
            <a:avLst/>
          </a:prstGeom>
        </p:spPr>
        <p:txBody>
          <a:bodyPr vert="horz" lIns="91420" tIns="45710" rIns="91420" bIns="45710"/>
          <a:lstStyle>
            <a:lvl1pPr marL="0" indent="0" algn="ctr">
              <a:buNone/>
              <a:defRPr sz="2933" baseline="0">
                <a:solidFill>
                  <a:schemeClr val="tx2"/>
                </a:solidFill>
                <a:latin typeface="+mn-lt"/>
                <a:cs typeface="CiscoSans ExtraLight"/>
              </a:defRPr>
            </a:lvl1pPr>
          </a:lstStyle>
          <a:p>
            <a:pPr lvl="0"/>
            <a:r>
              <a:rPr lang="en-US" noProof="0"/>
              <a:t>Drag picture to placeholder or click icon to add</a:t>
            </a:r>
          </a:p>
        </p:txBody>
      </p:sp>
    </p:spTree>
    <p:extLst>
      <p:ext uri="{BB962C8B-B14F-4D97-AF65-F5344CB8AC3E}">
        <p14:creationId xmlns:p14="http://schemas.microsoft.com/office/powerpoint/2010/main" val="1633131299"/>
      </p:ext>
    </p:extLst>
  </p:cSld>
  <p:clrMapOvr>
    <a:masterClrMapping/>
  </p:clrMapOvr>
  <p:transition spd="med">
    <p:fade/>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83536" y="1799168"/>
            <a:ext cx="11124420" cy="3547533"/>
          </a:xfrm>
          <a:prstGeom prst="rect">
            <a:avLst/>
          </a:prstGeom>
        </p:spPr>
        <p:txBody>
          <a:bodyPr vert="horz" lIns="68559" tIns="34280" rIns="68559" bIns="34280">
            <a:noAutofit/>
          </a:bodyPr>
          <a:lstStyle>
            <a:lvl1pPr marL="0" indent="0" algn="ctr">
              <a:buNone/>
              <a:defRPr sz="2666"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hasCustomPrompt="1"/>
          </p:nvPr>
        </p:nvSpPr>
        <p:spPr>
          <a:xfrm>
            <a:off x="583539" y="5530965"/>
            <a:ext cx="9571256" cy="434977"/>
          </a:xfrm>
          <a:prstGeom prst="rect">
            <a:avLst/>
          </a:prstGeom>
        </p:spPr>
        <p:txBody>
          <a:bodyPr wrap="square" lIns="68559" tIns="34280" rIns="68559" bIns="34280" anchor="b" anchorCtr="0">
            <a:noAutofit/>
          </a:bodyPr>
          <a:lstStyle>
            <a:lvl1pPr algn="l" defTabSz="804479">
              <a:lnSpc>
                <a:spcPct val="100000"/>
              </a:lnSpc>
              <a:spcBef>
                <a:spcPct val="50000"/>
              </a:spcBef>
              <a:buNone/>
              <a:defRPr sz="2133" b="0" i="0">
                <a:solidFill>
                  <a:srgbClr val="676767"/>
                </a:solidFill>
                <a:latin typeface="+mj-lt"/>
                <a:cs typeface="CiscoSans ExtraLight"/>
              </a:defRPr>
            </a:lvl1pPr>
            <a:lvl2pPr>
              <a:buFont typeface="Arial" pitchFamily="34" charset="0"/>
              <a:buNone/>
              <a:defRPr sz="1466"/>
            </a:lvl2pPr>
            <a:lvl3pPr>
              <a:buFont typeface="Arial" pitchFamily="34" charset="0"/>
              <a:buNone/>
              <a:defRPr sz="1466"/>
            </a:lvl3pPr>
            <a:lvl4pPr>
              <a:buFont typeface="Arial" pitchFamily="34" charset="0"/>
              <a:buNone/>
              <a:defRPr sz="1466"/>
            </a:lvl4pPr>
            <a:lvl5pPr>
              <a:buFont typeface="Arial" pitchFamily="34" charset="0"/>
              <a:buNone/>
              <a:defRPr sz="1466"/>
            </a:lvl5pPr>
          </a:lstStyle>
          <a:p>
            <a:pPr lvl="0"/>
            <a:r>
              <a:rPr lang="en-GB" dirty="0"/>
              <a:t>Source</a:t>
            </a:r>
          </a:p>
        </p:txBody>
      </p:sp>
      <p:sp>
        <p:nvSpPr>
          <p:cNvPr id="5" name="Title Placeholder 5"/>
          <p:cNvSpPr>
            <a:spLocks noGrp="1"/>
          </p:cNvSpPr>
          <p:nvPr>
            <p:ph type="title"/>
          </p:nvPr>
        </p:nvSpPr>
        <p:spPr bwMode="auto">
          <a:xfrm>
            <a:off x="583536" y="455089"/>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62" tIns="34282" rIns="68562" bIns="3428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1798236212"/>
      </p:ext>
    </p:extLst>
  </p:cSld>
  <p:clrMapOvr>
    <a:masterClrMapping/>
  </p:clrMapOvr>
  <p:transition spd="med">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583541" y="1799275"/>
            <a:ext cx="5341277" cy="4054364"/>
          </a:xfrm>
          <a:prstGeom prst="rect">
            <a:avLst/>
          </a:prstGeom>
        </p:spPr>
        <p:txBody>
          <a:bodyPr lIns="68559" tIns="34280" rIns="68559" bIns="34280" anchor="ctr" anchorCtr="0">
            <a:noAutofit/>
          </a:bodyPr>
          <a:lstStyle>
            <a:lvl1pPr marL="0" indent="0">
              <a:buNone/>
              <a:defRPr sz="3199"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3" name="Chart Placeholder 2"/>
          <p:cNvSpPr>
            <a:spLocks noGrp="1"/>
          </p:cNvSpPr>
          <p:nvPr>
            <p:ph type="chart" sz="quarter" idx="12"/>
          </p:nvPr>
        </p:nvSpPr>
        <p:spPr>
          <a:xfrm>
            <a:off x="6278242" y="1799170"/>
            <a:ext cx="5429714" cy="4052529"/>
          </a:xfrm>
          <a:prstGeom prst="rect">
            <a:avLst/>
          </a:prstGeom>
        </p:spPr>
        <p:txBody>
          <a:bodyPr vert="horz" lIns="68559" tIns="34280" rIns="68559" bIns="34280">
            <a:noAutofit/>
          </a:bodyPr>
          <a:lstStyle>
            <a:lvl1pPr marL="0" indent="0" algn="ctr">
              <a:buNone/>
              <a:defRPr sz="2666">
                <a:solidFill>
                  <a:schemeClr val="tx1"/>
                </a:solidFill>
                <a:latin typeface="+mn-lt"/>
                <a:cs typeface="CiscoSans ExtraLight"/>
              </a:defRPr>
            </a:lvl1pPr>
          </a:lstStyle>
          <a:p>
            <a:pPr lvl="0"/>
            <a:r>
              <a:rPr lang="en-US" noProof="0"/>
              <a:t>Click icon to add chart</a:t>
            </a:r>
            <a:endParaRPr lang="en-US" noProof="0" dirty="0"/>
          </a:p>
        </p:txBody>
      </p:sp>
      <p:sp>
        <p:nvSpPr>
          <p:cNvPr id="5" name="Title Placeholder 5"/>
          <p:cNvSpPr>
            <a:spLocks noGrp="1"/>
          </p:cNvSpPr>
          <p:nvPr>
            <p:ph type="title"/>
          </p:nvPr>
        </p:nvSpPr>
        <p:spPr bwMode="auto">
          <a:xfrm>
            <a:off x="583536" y="455089"/>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62" tIns="34282" rIns="68562" bIns="3428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2935906440"/>
      </p:ext>
    </p:extLst>
  </p:cSld>
  <p:clrMapOvr>
    <a:masterClrMapping/>
  </p:clrMapOvr>
  <p:transition spd="med">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583539" y="1799139"/>
            <a:ext cx="5337270" cy="4054500"/>
          </a:xfrm>
          <a:prstGeom prst="rect">
            <a:avLst/>
          </a:prstGeom>
        </p:spPr>
        <p:txBody>
          <a:bodyPr lIns="68559" tIns="34280" rIns="68559" bIns="34280" anchor="ctr" anchorCtr="0">
            <a:noAutofit/>
          </a:bodyPr>
          <a:lstStyle>
            <a:lvl1pPr marL="0" indent="0">
              <a:buNone/>
              <a:defRPr sz="3199"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Picture Placeholder 2"/>
          <p:cNvSpPr>
            <a:spLocks noGrp="1"/>
          </p:cNvSpPr>
          <p:nvPr>
            <p:ph type="pic" sz="quarter" idx="10"/>
          </p:nvPr>
        </p:nvSpPr>
        <p:spPr>
          <a:xfrm>
            <a:off x="6275845" y="1799167"/>
            <a:ext cx="5432110" cy="4054944"/>
          </a:xfrm>
          <a:prstGeom prst="rect">
            <a:avLst/>
          </a:prstGeom>
        </p:spPr>
        <p:txBody>
          <a:bodyPr vert="horz" lIns="68559" tIns="34280" rIns="68559" bIns="34280">
            <a:noAutofit/>
          </a:bodyPr>
          <a:lstStyle>
            <a:lvl1pPr marL="0" indent="0" algn="ctr">
              <a:buNone/>
              <a:defRPr sz="2666" b="0" i="0">
                <a:solidFill>
                  <a:schemeClr val="tx1"/>
                </a:solidFill>
                <a:latin typeface="+mn-lt"/>
                <a:cs typeface="CiscoSans ExtraLight"/>
              </a:defRPr>
            </a:lvl1pPr>
          </a:lstStyle>
          <a:p>
            <a:pPr lvl="0"/>
            <a:r>
              <a:rPr lang="en-US" noProof="0"/>
              <a:t>Click icon to add picture</a:t>
            </a:r>
            <a:endParaRPr lang="en-US" noProof="0" dirty="0"/>
          </a:p>
        </p:txBody>
      </p:sp>
      <p:sp>
        <p:nvSpPr>
          <p:cNvPr id="5" name="Title Placeholder 5"/>
          <p:cNvSpPr>
            <a:spLocks noGrp="1"/>
          </p:cNvSpPr>
          <p:nvPr>
            <p:ph type="title"/>
          </p:nvPr>
        </p:nvSpPr>
        <p:spPr bwMode="auto">
          <a:xfrm>
            <a:off x="583536" y="455089"/>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62" tIns="34282" rIns="68562" bIns="3428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3722359075"/>
      </p:ext>
    </p:extLst>
  </p:cSld>
  <p:clrMapOvr>
    <a:masterClrMapping/>
  </p:clrMapOvr>
  <p:transition spd="med">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p:cNvSpPr/>
          <p:nvPr userDrawn="1"/>
        </p:nvSpPr>
        <p:spPr>
          <a:xfrm>
            <a:off x="8111376" y="2163193"/>
            <a:ext cx="3090614" cy="3091419"/>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8" tIns="45705" rIns="91408" bIns="45705" rtlCol="0" anchor="ctr"/>
          <a:lstStyle/>
          <a:p>
            <a:pPr algn="ctr" defTabSz="609382"/>
            <a:endParaRPr lang="en-US" sz="2399" dirty="0">
              <a:solidFill>
                <a:srgbClr val="FFFFFF"/>
              </a:solidFill>
              <a:cs typeface="Arial"/>
            </a:endParaRPr>
          </a:p>
        </p:txBody>
      </p:sp>
      <p:sp>
        <p:nvSpPr>
          <p:cNvPr id="4" name="Oval 3"/>
          <p:cNvSpPr/>
          <p:nvPr userDrawn="1"/>
        </p:nvSpPr>
        <p:spPr>
          <a:xfrm>
            <a:off x="4563119" y="2163193"/>
            <a:ext cx="3090614" cy="3091419"/>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8" tIns="45705" rIns="91408" bIns="45705" rtlCol="0" anchor="ctr"/>
          <a:lstStyle/>
          <a:p>
            <a:pPr algn="ctr" defTabSz="609382"/>
            <a:endParaRPr lang="en-US" sz="2399" dirty="0">
              <a:solidFill>
                <a:srgbClr val="FFFFFF"/>
              </a:solidFill>
              <a:cs typeface="Arial"/>
            </a:endParaRPr>
          </a:p>
        </p:txBody>
      </p:sp>
      <p:sp>
        <p:nvSpPr>
          <p:cNvPr id="7" name="Oval 6"/>
          <p:cNvSpPr/>
          <p:nvPr userDrawn="1"/>
        </p:nvSpPr>
        <p:spPr>
          <a:xfrm>
            <a:off x="1018764" y="2163193"/>
            <a:ext cx="3090614" cy="3091419"/>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8" tIns="45705" rIns="91408" bIns="45705" rtlCol="0" anchor="ctr"/>
          <a:lstStyle/>
          <a:p>
            <a:pPr algn="ctr" defTabSz="609382"/>
            <a:endParaRPr lang="en-US" sz="2399" dirty="0">
              <a:solidFill>
                <a:srgbClr val="FFFFFF"/>
              </a:solidFill>
              <a:cs typeface="Arial"/>
            </a:endParaRPr>
          </a:p>
        </p:txBody>
      </p:sp>
      <p:sp>
        <p:nvSpPr>
          <p:cNvPr id="17" name="Text Placeholder 17"/>
          <p:cNvSpPr>
            <a:spLocks noGrp="1"/>
          </p:cNvSpPr>
          <p:nvPr>
            <p:ph type="body" sz="quarter" idx="11" hasCustomPrompt="1"/>
          </p:nvPr>
        </p:nvSpPr>
        <p:spPr>
          <a:xfrm>
            <a:off x="1036378" y="3733528"/>
            <a:ext cx="3055385" cy="804881"/>
          </a:xfrm>
          <a:prstGeom prst="rect">
            <a:avLst/>
          </a:prstGeom>
        </p:spPr>
        <p:txBody>
          <a:bodyPr lIns="68559" tIns="34280" rIns="68559" bIns="34280" anchor="ctr" anchorCtr="0">
            <a:noAutofit/>
          </a:bodyPr>
          <a:lstStyle>
            <a:lvl1pPr marL="0" indent="0" algn="ctr">
              <a:buNone/>
              <a:defRPr sz="2666"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8" name="Text Placeholder 17"/>
          <p:cNvSpPr>
            <a:spLocks noGrp="1"/>
          </p:cNvSpPr>
          <p:nvPr>
            <p:ph type="body" sz="quarter" idx="12" hasCustomPrompt="1"/>
          </p:nvPr>
        </p:nvSpPr>
        <p:spPr>
          <a:xfrm>
            <a:off x="4580735" y="3730932"/>
            <a:ext cx="3055385" cy="804881"/>
          </a:xfrm>
          <a:prstGeom prst="rect">
            <a:avLst/>
          </a:prstGeom>
        </p:spPr>
        <p:txBody>
          <a:bodyPr lIns="68559" tIns="34280" rIns="68559" bIns="34280" anchor="ctr" anchorCtr="0">
            <a:noAutofit/>
          </a:bodyPr>
          <a:lstStyle>
            <a:lvl1pPr marL="0" indent="0" algn="ctr">
              <a:buNone/>
              <a:defRPr sz="2666"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9" name="Text Placeholder 17"/>
          <p:cNvSpPr>
            <a:spLocks noGrp="1"/>
          </p:cNvSpPr>
          <p:nvPr>
            <p:ph type="body" sz="quarter" idx="13" hasCustomPrompt="1"/>
          </p:nvPr>
        </p:nvSpPr>
        <p:spPr>
          <a:xfrm>
            <a:off x="8128992" y="3730932"/>
            <a:ext cx="3055385" cy="804881"/>
          </a:xfrm>
          <a:prstGeom prst="rect">
            <a:avLst/>
          </a:prstGeom>
        </p:spPr>
        <p:txBody>
          <a:bodyPr lIns="68559" tIns="34280" rIns="68559" bIns="34280" anchor="ctr" anchorCtr="0">
            <a:noAutofit/>
          </a:bodyPr>
          <a:lstStyle>
            <a:lvl1pPr marL="0" indent="0" algn="ctr">
              <a:buNone/>
              <a:defRPr sz="2666"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4" name="Picture Placeholder 5"/>
          <p:cNvSpPr>
            <a:spLocks noGrp="1"/>
          </p:cNvSpPr>
          <p:nvPr>
            <p:ph type="pic" sz="quarter" idx="14" hasCustomPrompt="1"/>
          </p:nvPr>
        </p:nvSpPr>
        <p:spPr>
          <a:xfrm>
            <a:off x="2027239" y="2857372"/>
            <a:ext cx="1051710" cy="1051984"/>
          </a:xfrm>
          <a:prstGeom prst="rect">
            <a:avLst/>
          </a:prstGeom>
        </p:spPr>
        <p:txBody>
          <a:bodyPr vert="horz" lIns="68574" tIns="34288" rIns="68574" bIns="34288"/>
          <a:lstStyle>
            <a:lvl1pPr marL="0" indent="0" algn="ctr">
              <a:buNone/>
              <a:defRPr sz="1600">
                <a:solidFill>
                  <a:schemeClr val="bg1"/>
                </a:solidFill>
              </a:defRPr>
            </a:lvl1pPr>
          </a:lstStyle>
          <a:p>
            <a:r>
              <a:rPr lang="en-US" dirty="0"/>
              <a:t>Icon</a:t>
            </a:r>
          </a:p>
        </p:txBody>
      </p:sp>
      <p:sp>
        <p:nvSpPr>
          <p:cNvPr id="16" name="Picture Placeholder 5"/>
          <p:cNvSpPr>
            <a:spLocks noGrp="1"/>
          </p:cNvSpPr>
          <p:nvPr>
            <p:ph type="pic" sz="quarter" idx="15" hasCustomPrompt="1"/>
          </p:nvPr>
        </p:nvSpPr>
        <p:spPr>
          <a:xfrm>
            <a:off x="5602367" y="2870412"/>
            <a:ext cx="1051710" cy="1051984"/>
          </a:xfrm>
          <a:prstGeom prst="rect">
            <a:avLst/>
          </a:prstGeom>
        </p:spPr>
        <p:txBody>
          <a:bodyPr vert="horz" lIns="68574" tIns="34288" rIns="68574" bIns="34288"/>
          <a:lstStyle>
            <a:lvl1pPr marL="0" indent="0" algn="ctr">
              <a:buNone/>
              <a:defRPr sz="1600">
                <a:solidFill>
                  <a:schemeClr val="bg1"/>
                </a:solidFill>
              </a:defRPr>
            </a:lvl1pPr>
          </a:lstStyle>
          <a:p>
            <a:r>
              <a:rPr lang="en-US" dirty="0"/>
              <a:t>Icon</a:t>
            </a:r>
          </a:p>
        </p:txBody>
      </p:sp>
      <p:sp>
        <p:nvSpPr>
          <p:cNvPr id="21" name="Picture Placeholder 5"/>
          <p:cNvSpPr>
            <a:spLocks noGrp="1"/>
          </p:cNvSpPr>
          <p:nvPr>
            <p:ph type="pic" sz="quarter" idx="16" hasCustomPrompt="1"/>
          </p:nvPr>
        </p:nvSpPr>
        <p:spPr>
          <a:xfrm>
            <a:off x="9120104" y="2857372"/>
            <a:ext cx="1051710" cy="1051984"/>
          </a:xfrm>
          <a:prstGeom prst="rect">
            <a:avLst/>
          </a:prstGeom>
        </p:spPr>
        <p:txBody>
          <a:bodyPr vert="horz" lIns="68574" tIns="34288" rIns="68574" bIns="34288"/>
          <a:lstStyle>
            <a:lvl1pPr marL="0" indent="0" algn="ctr">
              <a:buNone/>
              <a:defRPr sz="1600">
                <a:solidFill>
                  <a:schemeClr val="bg1"/>
                </a:solidFill>
              </a:defRPr>
            </a:lvl1pPr>
          </a:lstStyle>
          <a:p>
            <a:r>
              <a:rPr lang="en-US" dirty="0"/>
              <a:t>Icon</a:t>
            </a:r>
          </a:p>
        </p:txBody>
      </p:sp>
    </p:spTree>
    <p:extLst>
      <p:ext uri="{BB962C8B-B14F-4D97-AF65-F5344CB8AC3E}">
        <p14:creationId xmlns:p14="http://schemas.microsoft.com/office/powerpoint/2010/main" val="2320786500"/>
      </p:ext>
    </p:extLst>
  </p:cSld>
  <p:clrMapOvr>
    <a:masterClrMapping/>
  </p:clrMapOvr>
  <p:transition spd="slow">
    <p:wip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1032830" y="2163193"/>
            <a:ext cx="3074201" cy="3074624"/>
          </a:xfrm>
          <a:prstGeom prst="ellipse">
            <a:avLst/>
          </a:prstGeom>
          <a:solidFill>
            <a:sysClr val="windowText" lastClr="000000">
              <a:alpha val="30000"/>
            </a:sysClr>
          </a:solidFill>
          <a:ln w="25400" cap="flat" cmpd="sng" algn="ctr">
            <a:noFill/>
            <a:prstDash val="solid"/>
          </a:ln>
          <a:effectLst/>
        </p:spPr>
        <p:txBody>
          <a:bodyPr lIns="91404" tIns="45703" rIns="91404" bIns="45703" anchor="ctr"/>
          <a:lstStyle/>
          <a:p>
            <a:pPr algn="ctr" defTabSz="914094" fontAlgn="auto">
              <a:spcBef>
                <a:spcPts val="0"/>
              </a:spcBef>
              <a:spcAft>
                <a:spcPts val="0"/>
              </a:spcAft>
              <a:defRPr/>
            </a:pPr>
            <a:endParaRPr lang="en-US" sz="2399" kern="0">
              <a:solidFill>
                <a:prstClr val="white"/>
              </a:solidFill>
              <a:latin typeface="Arial"/>
              <a:ea typeface="ＭＳ Ｐゴシック" charset="0"/>
            </a:endParaRPr>
          </a:p>
        </p:txBody>
      </p:sp>
      <p:sp>
        <p:nvSpPr>
          <p:cNvPr id="44" name="Oval 43"/>
          <p:cNvSpPr/>
          <p:nvPr userDrawn="1"/>
        </p:nvSpPr>
        <p:spPr>
          <a:xfrm>
            <a:off x="4562605" y="2163193"/>
            <a:ext cx="3074201" cy="3074624"/>
          </a:xfrm>
          <a:prstGeom prst="ellipse">
            <a:avLst/>
          </a:prstGeom>
          <a:solidFill>
            <a:sysClr val="windowText" lastClr="000000">
              <a:alpha val="30000"/>
            </a:sysClr>
          </a:solidFill>
          <a:ln w="25400" cap="flat" cmpd="sng" algn="ctr">
            <a:noFill/>
            <a:prstDash val="solid"/>
          </a:ln>
          <a:effectLst/>
        </p:spPr>
        <p:txBody>
          <a:bodyPr lIns="91404" tIns="45703" rIns="91404" bIns="45703" anchor="ctr"/>
          <a:lstStyle/>
          <a:p>
            <a:pPr algn="ctr" defTabSz="914094" fontAlgn="auto">
              <a:spcBef>
                <a:spcPts val="0"/>
              </a:spcBef>
              <a:spcAft>
                <a:spcPts val="0"/>
              </a:spcAft>
              <a:defRPr/>
            </a:pPr>
            <a:endParaRPr lang="en-US" sz="2399" kern="0">
              <a:solidFill>
                <a:prstClr val="white"/>
              </a:solidFill>
              <a:latin typeface="Arial"/>
              <a:ea typeface="ＭＳ Ｐゴシック" charset="0"/>
            </a:endParaRPr>
          </a:p>
        </p:txBody>
      </p:sp>
      <p:sp>
        <p:nvSpPr>
          <p:cNvPr id="45" name="Oval 44"/>
          <p:cNvSpPr/>
          <p:nvPr userDrawn="1"/>
        </p:nvSpPr>
        <p:spPr>
          <a:xfrm>
            <a:off x="8114369" y="2163193"/>
            <a:ext cx="3074201" cy="3074624"/>
          </a:xfrm>
          <a:prstGeom prst="ellipse">
            <a:avLst/>
          </a:prstGeom>
          <a:solidFill>
            <a:sysClr val="windowText" lastClr="000000">
              <a:alpha val="30000"/>
            </a:sysClr>
          </a:solidFill>
          <a:ln w="25400" cap="flat" cmpd="sng" algn="ctr">
            <a:noFill/>
            <a:prstDash val="solid"/>
          </a:ln>
          <a:effectLst/>
        </p:spPr>
        <p:txBody>
          <a:bodyPr lIns="91404" tIns="45703" rIns="91404" bIns="45703" anchor="ctr"/>
          <a:lstStyle/>
          <a:p>
            <a:pPr algn="ctr" defTabSz="914094" fontAlgn="auto">
              <a:spcBef>
                <a:spcPts val="0"/>
              </a:spcBef>
              <a:spcAft>
                <a:spcPts val="0"/>
              </a:spcAft>
              <a:defRPr/>
            </a:pPr>
            <a:endParaRPr lang="en-US" sz="2399" kern="0">
              <a:solidFill>
                <a:prstClr val="white"/>
              </a:solidFill>
              <a:latin typeface="Arial"/>
              <a:ea typeface="ＭＳ Ｐゴシック" charset="0"/>
            </a:endParaRPr>
          </a:p>
        </p:txBody>
      </p:sp>
      <p:sp>
        <p:nvSpPr>
          <p:cNvPr id="3" name="Title Placeholder 5"/>
          <p:cNvSpPr>
            <a:spLocks noGrp="1"/>
          </p:cNvSpPr>
          <p:nvPr>
            <p:ph type="title"/>
          </p:nvPr>
        </p:nvSpPr>
        <p:spPr bwMode="auto">
          <a:xfrm>
            <a:off x="583536" y="455089"/>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62" tIns="34282" rIns="68562" bIns="34282" numCol="1" anchor="ctr" anchorCtr="0" compatLnSpc="1">
            <a:prstTxWarp prst="textNoShape">
              <a:avLst/>
            </a:prstTxWarp>
          </a:bodyPr>
          <a:lstStyle/>
          <a:p>
            <a:pPr lvl="0"/>
            <a:r>
              <a:rPr lang="en-US"/>
              <a:t>Click to edit Master title style</a:t>
            </a:r>
            <a:endParaRPr lang="en-GB" dirty="0"/>
          </a:p>
        </p:txBody>
      </p:sp>
      <p:sp>
        <p:nvSpPr>
          <p:cNvPr id="35" name="Picture Placeholder 25"/>
          <p:cNvSpPr>
            <a:spLocks noGrp="1"/>
          </p:cNvSpPr>
          <p:nvPr>
            <p:ph type="pic" sz="quarter" idx="10" hasCustomPrompt="1"/>
          </p:nvPr>
        </p:nvSpPr>
        <p:spPr>
          <a:xfrm>
            <a:off x="1033019" y="2163193"/>
            <a:ext cx="3073823" cy="3074624"/>
          </a:xfrm>
          <a:prstGeom prst="ellipse">
            <a:avLst/>
          </a:prstGeom>
          <a:solidFill>
            <a:schemeClr val="bg1">
              <a:alpha val="30000"/>
            </a:schemeClr>
          </a:solidFill>
          <a:ln>
            <a:noFill/>
          </a:ln>
          <a:effectLst/>
        </p:spPr>
        <p:txBody>
          <a:bodyPr lIns="68562" tIns="34282" rIns="68562" bIns="34282" anchor="ctr" anchorCtr="0"/>
          <a:lstStyle>
            <a:lvl1pPr algn="l">
              <a:buFontTx/>
              <a:buNone/>
              <a:defRPr sz="1733" baseline="0">
                <a:solidFill>
                  <a:schemeClr val="tx1"/>
                </a:solidFill>
                <a:latin typeface="+mj-lt"/>
              </a:defRPr>
            </a:lvl1pPr>
          </a:lstStyle>
          <a:p>
            <a:pPr lvl="0"/>
            <a:r>
              <a:rPr lang="en-US" noProof="0" dirty="0"/>
              <a:t>	</a:t>
            </a:r>
          </a:p>
          <a:p>
            <a:pPr lvl="0"/>
            <a:endParaRPr lang="en-US" noProof="0" dirty="0"/>
          </a:p>
          <a:p>
            <a:pPr lvl="0"/>
            <a:endParaRPr lang="en-US" noProof="0" dirty="0"/>
          </a:p>
          <a:p>
            <a:pPr lvl="0"/>
            <a:r>
              <a:rPr lang="en-US" noProof="0" dirty="0"/>
              <a:t>	</a:t>
            </a:r>
          </a:p>
          <a:p>
            <a:pPr lvl="0"/>
            <a:r>
              <a:rPr lang="en-US" noProof="0" dirty="0"/>
              <a:t>	Drag picture to placeholder or click icon to add</a:t>
            </a:r>
          </a:p>
        </p:txBody>
      </p:sp>
      <p:sp>
        <p:nvSpPr>
          <p:cNvPr id="37" name="Picture Placeholder 25"/>
          <p:cNvSpPr>
            <a:spLocks noGrp="1"/>
          </p:cNvSpPr>
          <p:nvPr>
            <p:ph type="pic" sz="quarter" idx="11" hasCustomPrompt="1"/>
          </p:nvPr>
        </p:nvSpPr>
        <p:spPr>
          <a:xfrm>
            <a:off x="4562793" y="2163193"/>
            <a:ext cx="3073823" cy="3074624"/>
          </a:xfrm>
          <a:prstGeom prst="ellipse">
            <a:avLst/>
          </a:prstGeom>
          <a:solidFill>
            <a:schemeClr val="bg1">
              <a:alpha val="30000"/>
            </a:schemeClr>
          </a:solidFill>
          <a:ln>
            <a:noFill/>
          </a:ln>
          <a:effectLst/>
        </p:spPr>
        <p:txBody>
          <a:bodyPr lIns="68562" tIns="34282" rIns="68562" bIns="34282" anchor="ctr" anchorCtr="0"/>
          <a:lstStyle>
            <a:lvl1pPr algn="l">
              <a:buFontTx/>
              <a:buNone/>
              <a:defRPr sz="1733">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39" name="Picture Placeholder 25"/>
          <p:cNvSpPr>
            <a:spLocks noGrp="1"/>
          </p:cNvSpPr>
          <p:nvPr>
            <p:ph type="pic" sz="quarter" idx="12" hasCustomPrompt="1"/>
          </p:nvPr>
        </p:nvSpPr>
        <p:spPr>
          <a:xfrm>
            <a:off x="8114557" y="2163193"/>
            <a:ext cx="3073823" cy="3074624"/>
          </a:xfrm>
          <a:prstGeom prst="ellipse">
            <a:avLst/>
          </a:prstGeom>
          <a:solidFill>
            <a:schemeClr val="bg1">
              <a:alpha val="30000"/>
            </a:schemeClr>
          </a:solidFill>
          <a:ln>
            <a:noFill/>
          </a:ln>
          <a:effectLst/>
        </p:spPr>
        <p:txBody>
          <a:bodyPr lIns="68562" tIns="34282" rIns="68562" bIns="34282" anchor="ctr" anchorCtr="0"/>
          <a:lstStyle>
            <a:lvl1pPr algn="l">
              <a:buFontTx/>
              <a:buNone/>
              <a:defRPr sz="1733">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9" name="Text Placeholder 17"/>
          <p:cNvSpPr>
            <a:spLocks noGrp="1"/>
          </p:cNvSpPr>
          <p:nvPr>
            <p:ph type="body" sz="quarter" idx="13" hasCustomPrompt="1"/>
          </p:nvPr>
        </p:nvSpPr>
        <p:spPr>
          <a:xfrm>
            <a:off x="1051457" y="5164189"/>
            <a:ext cx="3055385" cy="804881"/>
          </a:xfrm>
          <a:prstGeom prst="rect">
            <a:avLst/>
          </a:prstGeom>
        </p:spPr>
        <p:txBody>
          <a:bodyPr lIns="68559" tIns="34280" rIns="68559" bIns="34280" anchor="ctr" anchorCtr="0">
            <a:noAutofit/>
          </a:bodyPr>
          <a:lstStyle>
            <a:lvl1pPr marL="0" indent="0" algn="ctr">
              <a:buNone/>
              <a:defRPr sz="2666"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0" name="Text Placeholder 17"/>
          <p:cNvSpPr>
            <a:spLocks noGrp="1"/>
          </p:cNvSpPr>
          <p:nvPr>
            <p:ph type="body" sz="quarter" idx="14" hasCustomPrompt="1"/>
          </p:nvPr>
        </p:nvSpPr>
        <p:spPr>
          <a:xfrm>
            <a:off x="4581231" y="5161593"/>
            <a:ext cx="3055385" cy="804881"/>
          </a:xfrm>
          <a:prstGeom prst="rect">
            <a:avLst/>
          </a:prstGeom>
        </p:spPr>
        <p:txBody>
          <a:bodyPr lIns="68559" tIns="34280" rIns="68559" bIns="34280" anchor="ctr" anchorCtr="0">
            <a:noAutofit/>
          </a:bodyPr>
          <a:lstStyle>
            <a:lvl1pPr marL="0" indent="0" algn="ctr">
              <a:buNone/>
              <a:defRPr sz="2666"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Text Placeholder 17"/>
          <p:cNvSpPr>
            <a:spLocks noGrp="1"/>
          </p:cNvSpPr>
          <p:nvPr>
            <p:ph type="body" sz="quarter" idx="15" hasCustomPrompt="1"/>
          </p:nvPr>
        </p:nvSpPr>
        <p:spPr>
          <a:xfrm>
            <a:off x="8132996" y="5161593"/>
            <a:ext cx="3055385" cy="804881"/>
          </a:xfrm>
          <a:prstGeom prst="rect">
            <a:avLst/>
          </a:prstGeom>
        </p:spPr>
        <p:txBody>
          <a:bodyPr lIns="68559" tIns="34280" rIns="68559" bIns="34280" anchor="ctr" anchorCtr="0">
            <a:noAutofit/>
          </a:bodyPr>
          <a:lstStyle>
            <a:lvl1pPr marL="0" indent="0" algn="ctr">
              <a:buNone/>
              <a:defRPr sz="2666"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Tree>
    <p:extLst>
      <p:ext uri="{BB962C8B-B14F-4D97-AF65-F5344CB8AC3E}">
        <p14:creationId xmlns:p14="http://schemas.microsoft.com/office/powerpoint/2010/main" val="391205444"/>
      </p:ext>
    </p:extLst>
  </p:cSld>
  <p:clrMapOvr>
    <a:masterClrMapping/>
  </p:clrMapOvr>
  <p:transition spd="slow">
    <p:wip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1036" y="6172205"/>
            <a:ext cx="977645" cy="4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12188825" cy="6858000"/>
          </a:xfrm>
          <a:prstGeom prst="rect">
            <a:avLst/>
          </a:prstGeom>
        </p:spPr>
        <p:txBody>
          <a:bodyPr vert="horz" lIns="68559" tIns="34280" rIns="68559" bIns="34280"/>
          <a:lstStyle>
            <a:lvl1pPr marL="0" indent="0" algn="ctr">
              <a:buNone/>
              <a:defRPr sz="2933" baseline="0">
                <a:latin typeface="+mn-lt"/>
                <a:cs typeface="CiscoSans ExtraLight"/>
              </a:defRPr>
            </a:lvl1pPr>
          </a:lstStyle>
          <a:p>
            <a:pPr lvl="0"/>
            <a:r>
              <a:rPr lang="en-US" noProof="0"/>
              <a:t>Click icon to add picture</a:t>
            </a:r>
            <a:endParaRPr lang="en-US" noProof="0" dirty="0"/>
          </a:p>
        </p:txBody>
      </p:sp>
      <p:sp>
        <p:nvSpPr>
          <p:cNvPr id="6" name="Text Placeholder 2"/>
          <p:cNvSpPr>
            <a:spLocks noGrp="1"/>
          </p:cNvSpPr>
          <p:nvPr>
            <p:ph type="body" sz="quarter" idx="11" hasCustomPrompt="1"/>
          </p:nvPr>
        </p:nvSpPr>
        <p:spPr bwMode="auto">
          <a:xfrm>
            <a:off x="666578" y="4682968"/>
            <a:ext cx="10849323" cy="599329"/>
          </a:xfrm>
          <a:prstGeom prst="rect">
            <a:avLst/>
          </a:prstGeom>
          <a:solidFill>
            <a:schemeClr val="bg1">
              <a:alpha val="70000"/>
            </a:schemeClr>
          </a:solidFill>
          <a:extLst/>
        </p:spPr>
        <p:txBody>
          <a:bodyPr wrap="square" lIns="80994" tIns="0" rIns="68574" bIns="34288" numCol="1" anchor="ctr" anchorCtr="0" compatLnSpc="1">
            <a:prstTxWarp prst="textNoShape">
              <a:avLst/>
            </a:prstTxWarp>
            <a:spAutoFit/>
          </a:bodyPr>
          <a:lstStyle>
            <a:lvl1pPr marL="230318" indent="0">
              <a:lnSpc>
                <a:spcPts val="4905"/>
              </a:lnSpc>
              <a:spcBef>
                <a:spcPts val="0"/>
              </a:spcBef>
              <a:buNone/>
              <a:defRPr sz="3199" i="1"/>
            </a:lvl1pPr>
          </a:lstStyle>
          <a:p>
            <a:pPr lvl="0"/>
            <a:r>
              <a:rPr lang="en-GB" dirty="0"/>
              <a:t>Text Goes Here</a:t>
            </a:r>
          </a:p>
        </p:txBody>
      </p:sp>
    </p:spTree>
    <p:extLst>
      <p:ext uri="{BB962C8B-B14F-4D97-AF65-F5344CB8AC3E}">
        <p14:creationId xmlns:p14="http://schemas.microsoft.com/office/powerpoint/2010/main" val="372085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0577" y="401387"/>
            <a:ext cx="11414589" cy="3389567"/>
          </a:xfrm>
          <a:prstGeom prst="rect">
            <a:avLst/>
          </a:prstGeom>
        </p:spPr>
        <p:txBody>
          <a:bodyPr vert="horz" lIns="68559" tIns="34280" rIns="68559" bIns="34280"/>
          <a:lstStyle>
            <a:lvl1pPr marL="0" indent="0" algn="ctr">
              <a:buNone/>
              <a:defRPr sz="2933" baseline="0">
                <a:solidFill>
                  <a:srgbClr val="676767"/>
                </a:solidFill>
                <a:latin typeface="+mn-lt"/>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hasCustomPrompt="1"/>
          </p:nvPr>
        </p:nvSpPr>
        <p:spPr>
          <a:xfrm>
            <a:off x="598226" y="4072694"/>
            <a:ext cx="11149410" cy="716159"/>
          </a:xfrm>
          <a:prstGeom prst="rect">
            <a:avLst/>
          </a:prstGeom>
        </p:spPr>
        <p:txBody>
          <a:bodyPr vert="horz" wrap="square" lIns="68574" tIns="34288" rIns="68574" bIns="34288">
            <a:spAutoFit/>
          </a:bodyPr>
          <a:lstStyle>
            <a:lvl1pPr marL="0" indent="0">
              <a:buNone/>
              <a:defRPr sz="4266" baseline="0">
                <a:solidFill>
                  <a:srgbClr val="676767"/>
                </a:solidFill>
              </a:defRPr>
            </a:lvl1pPr>
          </a:lstStyle>
          <a:p>
            <a:pPr lvl="0"/>
            <a:r>
              <a:rPr lang="en-GB" dirty="0"/>
              <a:t>Text Goes Here</a:t>
            </a:r>
          </a:p>
        </p:txBody>
      </p:sp>
    </p:spTree>
    <p:extLst>
      <p:ext uri="{BB962C8B-B14F-4D97-AF65-F5344CB8AC3E}">
        <p14:creationId xmlns:p14="http://schemas.microsoft.com/office/powerpoint/2010/main" val="229022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1036" y="6172205"/>
            <a:ext cx="977645" cy="4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12193288" cy="6858000"/>
          </a:xfrm>
          <a:prstGeom prst="rect">
            <a:avLst/>
          </a:prstGeom>
        </p:spPr>
        <p:txBody>
          <a:bodyPr vert="horz" lIns="68559" tIns="34280" rIns="68559" bIns="34280"/>
          <a:lstStyle>
            <a:lvl1pPr marL="0" indent="0" algn="ctr">
              <a:buNone/>
              <a:defRPr sz="2933" baseline="0">
                <a:latin typeface="+mn-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223966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0576" y="320844"/>
            <a:ext cx="11304239" cy="5688861"/>
          </a:xfrm>
          <a:prstGeom prst="rect">
            <a:avLst/>
          </a:prstGeom>
        </p:spPr>
        <p:txBody>
          <a:bodyPr vert="horz" lIns="68562" tIns="34282" rIns="68562" bIns="34282"/>
          <a:lstStyle>
            <a:lvl1pPr marL="0" indent="0" algn="ctr">
              <a:buNone/>
              <a:defRPr sz="2000" baseline="0">
                <a:latin typeface="+mn-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50426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single photo with caption">
    <p:spTree>
      <p:nvGrpSpPr>
        <p:cNvPr id="1" name=""/>
        <p:cNvGrpSpPr/>
        <p:nvPr/>
      </p:nvGrpSpPr>
      <p:grpSpPr>
        <a:xfrm>
          <a:off x="0" y="0"/>
          <a:ext cx="0" cy="0"/>
          <a:chOff x="0" y="0"/>
          <a:chExt cx="0" cy="0"/>
        </a:xfrm>
      </p:grpSpPr>
      <p:sp>
        <p:nvSpPr>
          <p:cNvPr id="4" name="Rectangle 3"/>
          <p:cNvSpPr/>
          <p:nvPr/>
        </p:nvSpPr>
        <p:spPr>
          <a:xfrm>
            <a:off x="2522411" y="795868"/>
            <a:ext cx="7129194" cy="40047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3" rIns="91404" bIns="45703" anchor="ctr"/>
          <a:lstStyle/>
          <a:p>
            <a:pPr algn="ctr" defTabSz="609382" fontAlgn="auto">
              <a:spcBef>
                <a:spcPts val="0"/>
              </a:spcBef>
              <a:spcAft>
                <a:spcPts val="0"/>
              </a:spcAft>
              <a:defRPr/>
            </a:pPr>
            <a:endParaRPr lang="en-US" sz="2399">
              <a:solidFill>
                <a:srgbClr val="FFFFFF"/>
              </a:solidFill>
            </a:endParaRPr>
          </a:p>
        </p:txBody>
      </p:sp>
      <p:sp>
        <p:nvSpPr>
          <p:cNvPr id="5" name="Rectangle 4"/>
          <p:cNvSpPr/>
          <p:nvPr/>
        </p:nvSpPr>
        <p:spPr>
          <a:xfrm>
            <a:off x="2522411" y="4794252"/>
            <a:ext cx="7127077" cy="996949"/>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4" tIns="45703" rIns="91404" bIns="45703" anchor="ctr"/>
          <a:lstStyle/>
          <a:p>
            <a:pPr algn="ctr" defTabSz="609382" fontAlgn="auto">
              <a:spcBef>
                <a:spcPts val="0"/>
              </a:spcBef>
              <a:spcAft>
                <a:spcPts val="0"/>
              </a:spcAft>
              <a:defRPr/>
            </a:pPr>
            <a:endParaRPr lang="en-US" sz="2399">
              <a:solidFill>
                <a:srgbClr val="FFFFFF"/>
              </a:solidFill>
            </a:endParaRPr>
          </a:p>
        </p:txBody>
      </p:sp>
      <p:sp>
        <p:nvSpPr>
          <p:cNvPr id="26" name="Picture Placeholder 25"/>
          <p:cNvSpPr>
            <a:spLocks noGrp="1"/>
          </p:cNvSpPr>
          <p:nvPr>
            <p:ph type="pic" sz="quarter" idx="10"/>
          </p:nvPr>
        </p:nvSpPr>
        <p:spPr>
          <a:xfrm>
            <a:off x="2532992" y="795528"/>
            <a:ext cx="7103800" cy="4005072"/>
          </a:xfrm>
          <a:prstGeom prst="rect">
            <a:avLst/>
          </a:prstGeom>
          <a:solidFill>
            <a:schemeClr val="bg1">
              <a:alpha val="30000"/>
            </a:schemeClr>
          </a:solidFill>
          <a:ln>
            <a:solidFill>
              <a:srgbClr val="676767"/>
            </a:solidFill>
          </a:ln>
          <a:effectLst/>
        </p:spPr>
        <p:txBody>
          <a:bodyPr lIns="68562" tIns="34282" rIns="68562" bIns="34282" anchor="ctr" anchorCtr="0"/>
          <a:lstStyle>
            <a:lvl1pPr algn="ctr">
              <a:buFontTx/>
              <a:buNone/>
              <a:defRPr>
                <a:solidFill>
                  <a:schemeClr val="tx1"/>
                </a:solidFill>
                <a:latin typeface="+mj-lt"/>
              </a:defRPr>
            </a:lvl1pPr>
          </a:lstStyle>
          <a:p>
            <a:pPr lvl="0"/>
            <a:r>
              <a:rPr lang="en-US" noProof="0"/>
              <a:t>Click icon to add picture</a:t>
            </a:r>
            <a:endParaRPr lang="en-US" noProof="0" dirty="0"/>
          </a:p>
        </p:txBody>
      </p:sp>
      <p:sp>
        <p:nvSpPr>
          <p:cNvPr id="11" name="Title 10"/>
          <p:cNvSpPr>
            <a:spLocks noGrp="1"/>
          </p:cNvSpPr>
          <p:nvPr>
            <p:ph type="title" hasCustomPrompt="1"/>
          </p:nvPr>
        </p:nvSpPr>
        <p:spPr>
          <a:xfrm>
            <a:off x="2753780" y="4873439"/>
            <a:ext cx="6763665" cy="838200"/>
          </a:xfrm>
        </p:spPr>
        <p:txBody>
          <a:bodyPr anchor="ctr"/>
          <a:lstStyle>
            <a:lvl1pPr>
              <a:defRPr sz="2666">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32877330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0576" y="320846"/>
            <a:ext cx="11304239" cy="5688861"/>
          </a:xfrm>
          <a:prstGeom prst="rect">
            <a:avLst/>
          </a:prstGeom>
        </p:spPr>
        <p:txBody>
          <a:bodyPr vert="horz" lIns="91424" tIns="45712" rIns="91424" bIns="45712"/>
          <a:lstStyle>
            <a:lvl1pPr marL="0" indent="0" algn="ctr">
              <a:buNone/>
              <a:defRPr sz="2000" baseline="0">
                <a:solidFill>
                  <a:schemeClr val="tx2"/>
                </a:solidFill>
                <a:latin typeface="+mn-lt"/>
                <a:cs typeface="CiscoSans ExtraLight"/>
              </a:defRPr>
            </a:lvl1pPr>
          </a:lstStyle>
          <a:p>
            <a:pPr lvl="0"/>
            <a:r>
              <a:rPr lang="en-US" noProof="0"/>
              <a:t>Drag picture to placeholder or click icon to add</a:t>
            </a:r>
          </a:p>
        </p:txBody>
      </p:sp>
    </p:spTree>
    <p:extLst>
      <p:ext uri="{BB962C8B-B14F-4D97-AF65-F5344CB8AC3E}">
        <p14:creationId xmlns:p14="http://schemas.microsoft.com/office/powerpoint/2010/main" val="1049249986"/>
      </p:ext>
    </p:extLst>
  </p:cSld>
  <p:clrMapOvr>
    <a:masterClrMapping/>
  </p:clrMapOvr>
  <p:transition spd="med">
    <p:fade/>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Small photo_top left">
    <p:spTree>
      <p:nvGrpSpPr>
        <p:cNvPr id="1" name=""/>
        <p:cNvGrpSpPr/>
        <p:nvPr/>
      </p:nvGrpSpPr>
      <p:grpSpPr>
        <a:xfrm>
          <a:off x="0" y="0"/>
          <a:ext cx="0" cy="0"/>
          <a:chOff x="0" y="0"/>
          <a:chExt cx="0" cy="0"/>
        </a:xfrm>
      </p:grpSpPr>
      <p:sp>
        <p:nvSpPr>
          <p:cNvPr id="4" name="Rectangle 3"/>
          <p:cNvSpPr/>
          <p:nvPr/>
        </p:nvSpPr>
        <p:spPr>
          <a:xfrm>
            <a:off x="732879" y="311155"/>
            <a:ext cx="4363430" cy="245956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3" rIns="91404" bIns="45703" anchor="ctr"/>
          <a:lstStyle/>
          <a:p>
            <a:pPr algn="ctr" defTabSz="609382" fontAlgn="auto">
              <a:spcBef>
                <a:spcPts val="0"/>
              </a:spcBef>
              <a:spcAft>
                <a:spcPts val="0"/>
              </a:spcAft>
              <a:defRPr/>
            </a:pPr>
            <a:endParaRPr lang="en-US" sz="2399">
              <a:solidFill>
                <a:srgbClr val="FFFFFF"/>
              </a:solidFill>
            </a:endParaRPr>
          </a:p>
        </p:txBody>
      </p:sp>
      <p:sp>
        <p:nvSpPr>
          <p:cNvPr id="26" name="Picture Placeholder 25"/>
          <p:cNvSpPr>
            <a:spLocks noGrp="1"/>
          </p:cNvSpPr>
          <p:nvPr>
            <p:ph type="pic" sz="quarter" idx="10"/>
          </p:nvPr>
        </p:nvSpPr>
        <p:spPr>
          <a:xfrm>
            <a:off x="733132" y="310896"/>
            <a:ext cx="4363599" cy="2459736"/>
          </a:xfrm>
          <a:prstGeom prst="rect">
            <a:avLst/>
          </a:prstGeom>
          <a:solidFill>
            <a:schemeClr val="bg1">
              <a:alpha val="30000"/>
            </a:schemeClr>
          </a:solidFill>
          <a:ln>
            <a:solidFill>
              <a:srgbClr val="676767"/>
            </a:solidFill>
          </a:ln>
          <a:effectLst/>
        </p:spPr>
        <p:txBody>
          <a:bodyPr vert="horz" lIns="51429" tIns="25715" rIns="51429" bIns="25715" rtlCol="0" anchor="ctr" anchorCtr="0">
            <a:normAutofit/>
          </a:bodyPr>
          <a:lstStyle>
            <a:lvl1pPr marL="0" indent="0" algn="ctr" defTabSz="914042"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tx1"/>
                </a:solidFill>
                <a:latin typeface="+mj-lt"/>
                <a:ea typeface="+mn-ea"/>
                <a:cs typeface="+mn-cs"/>
              </a:defRPr>
            </a:lvl1pPr>
          </a:lstStyle>
          <a:p>
            <a:pPr lvl="0"/>
            <a:r>
              <a:rPr lang="en-US" noProof="0"/>
              <a:t>Click icon to add picture</a:t>
            </a:r>
            <a:endParaRPr lang="en-US" noProof="0" dirty="0"/>
          </a:p>
        </p:txBody>
      </p:sp>
      <p:sp>
        <p:nvSpPr>
          <p:cNvPr id="9" name="Title 8"/>
          <p:cNvSpPr>
            <a:spLocks noGrp="1"/>
          </p:cNvSpPr>
          <p:nvPr>
            <p:ph type="title" hasCustomPrompt="1"/>
          </p:nvPr>
        </p:nvSpPr>
        <p:spPr>
          <a:xfrm>
            <a:off x="574435" y="3307595"/>
            <a:ext cx="8970817" cy="2152559"/>
          </a:xfrm>
        </p:spPr>
        <p:txBody>
          <a:bodyPr>
            <a:noAutofit/>
          </a:bodyPr>
          <a:lstStyle>
            <a:lvl1pPr marL="0" marR="0" indent="0" algn="l" defTabSz="914042" rtl="0" eaLnBrk="1" fontAlgn="auto" latinLnBrk="0" hangingPunct="1">
              <a:lnSpc>
                <a:spcPct val="80000"/>
              </a:lnSpc>
              <a:spcBef>
                <a:spcPct val="0"/>
              </a:spcBef>
              <a:spcAft>
                <a:spcPts val="0"/>
              </a:spcAft>
              <a:buClrTx/>
              <a:buSzTx/>
              <a:buFontTx/>
              <a:buNone/>
              <a:tabLst/>
              <a:defRPr sz="5999">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1254353228"/>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Portrait photo_right side">
    <p:spTree>
      <p:nvGrpSpPr>
        <p:cNvPr id="1" name=""/>
        <p:cNvGrpSpPr/>
        <p:nvPr/>
      </p:nvGrpSpPr>
      <p:grpSpPr>
        <a:xfrm>
          <a:off x="0" y="0"/>
          <a:ext cx="0" cy="0"/>
          <a:chOff x="0" y="0"/>
          <a:chExt cx="0" cy="0"/>
        </a:xfrm>
      </p:grpSpPr>
      <p:sp>
        <p:nvSpPr>
          <p:cNvPr id="4" name="Rectangle 3"/>
          <p:cNvSpPr/>
          <p:nvPr/>
        </p:nvSpPr>
        <p:spPr>
          <a:xfrm>
            <a:off x="6655184" y="728812"/>
            <a:ext cx="4839555" cy="515975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3" rIns="91404" bIns="45703" anchor="ctr"/>
          <a:lstStyle/>
          <a:p>
            <a:pPr algn="ctr" defTabSz="609382" fontAlgn="auto">
              <a:spcBef>
                <a:spcPts val="0"/>
              </a:spcBef>
              <a:spcAft>
                <a:spcPts val="0"/>
              </a:spcAft>
              <a:defRPr/>
            </a:pPr>
            <a:endParaRPr lang="en-US" sz="2399">
              <a:solidFill>
                <a:srgbClr val="FFFFFF"/>
              </a:solidFill>
            </a:endParaRPr>
          </a:p>
        </p:txBody>
      </p:sp>
      <p:sp>
        <p:nvSpPr>
          <p:cNvPr id="26" name="Picture Placeholder 25"/>
          <p:cNvSpPr>
            <a:spLocks noGrp="1"/>
          </p:cNvSpPr>
          <p:nvPr>
            <p:ph type="pic" sz="quarter" idx="10"/>
          </p:nvPr>
        </p:nvSpPr>
        <p:spPr>
          <a:xfrm>
            <a:off x="6655098" y="728980"/>
            <a:ext cx="4838964" cy="5159757"/>
          </a:xfrm>
          <a:prstGeom prst="rect">
            <a:avLst/>
          </a:prstGeom>
          <a:solidFill>
            <a:schemeClr val="bg1">
              <a:alpha val="30000"/>
            </a:schemeClr>
          </a:solidFill>
          <a:ln>
            <a:solidFill>
              <a:srgbClr val="2968AF"/>
            </a:solidFill>
          </a:ln>
          <a:effectLst/>
        </p:spPr>
        <p:txBody>
          <a:bodyPr lIns="68562" tIns="34282" rIns="68562" bIns="34282" anchor="ctr" anchorCtr="0"/>
          <a:lstStyle>
            <a:lvl1pPr algn="ctr">
              <a:buFontTx/>
              <a:buNone/>
              <a:defRPr>
                <a:solidFill>
                  <a:schemeClr val="tx1"/>
                </a:solidFill>
                <a:latin typeface="+mj-lt"/>
              </a:defRPr>
            </a:lvl1pPr>
          </a:lstStyle>
          <a:p>
            <a:pPr lvl="0"/>
            <a:r>
              <a:rPr lang="en-US" noProof="0"/>
              <a:t>Click icon to add picture</a:t>
            </a:r>
            <a:endParaRPr lang="en-US" noProof="0" dirty="0"/>
          </a:p>
        </p:txBody>
      </p:sp>
      <p:sp>
        <p:nvSpPr>
          <p:cNvPr id="9" name="Title 8"/>
          <p:cNvSpPr>
            <a:spLocks noGrp="1"/>
          </p:cNvSpPr>
          <p:nvPr>
            <p:ph type="title" hasCustomPrompt="1"/>
          </p:nvPr>
        </p:nvSpPr>
        <p:spPr>
          <a:xfrm>
            <a:off x="583408" y="728984"/>
            <a:ext cx="5798380" cy="1085313"/>
          </a:xfrm>
        </p:spPr>
        <p:txBody>
          <a:bodyPr wrap="none" anchor="t" anchorCtr="0">
            <a:noAutofit/>
          </a:bodyPr>
          <a:lstStyle>
            <a:lvl1pPr>
              <a:lnSpc>
                <a:spcPct val="90000"/>
              </a:lnSpc>
              <a:defRPr sz="3333">
                <a:solidFill>
                  <a:schemeClr val="bg1"/>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4474658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p:cSld name="Multiple photo">
    <p:spTree>
      <p:nvGrpSpPr>
        <p:cNvPr id="1" name=""/>
        <p:cNvGrpSpPr/>
        <p:nvPr/>
      </p:nvGrpSpPr>
      <p:grpSpPr>
        <a:xfrm>
          <a:off x="0" y="0"/>
          <a:ext cx="0" cy="0"/>
          <a:chOff x="0" y="0"/>
          <a:chExt cx="0" cy="0"/>
        </a:xfrm>
      </p:grpSpPr>
      <p:sp>
        <p:nvSpPr>
          <p:cNvPr id="9" name="Rectangle 8"/>
          <p:cNvSpPr/>
          <p:nvPr/>
        </p:nvSpPr>
        <p:spPr>
          <a:xfrm>
            <a:off x="4890343" y="311156"/>
            <a:ext cx="4357081" cy="266064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anchor="ctr"/>
          <a:lstStyle/>
          <a:p>
            <a:pPr algn="ctr" defTabSz="609382" fontAlgn="auto">
              <a:spcBef>
                <a:spcPts val="0"/>
              </a:spcBef>
              <a:spcAft>
                <a:spcPts val="0"/>
              </a:spcAft>
              <a:defRPr/>
            </a:pPr>
            <a:endParaRPr lang="en-US" sz="2399">
              <a:solidFill>
                <a:srgbClr val="FFFFFF"/>
              </a:solidFill>
              <a:latin typeface="CiscoSans"/>
              <a:cs typeface="CiscoSans"/>
            </a:endParaRPr>
          </a:p>
        </p:txBody>
      </p:sp>
      <p:sp>
        <p:nvSpPr>
          <p:cNvPr id="10" name="Rectangle 9"/>
          <p:cNvSpPr/>
          <p:nvPr/>
        </p:nvSpPr>
        <p:spPr>
          <a:xfrm>
            <a:off x="446501" y="311156"/>
            <a:ext cx="4382474" cy="266064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anchor="ctr"/>
          <a:lstStyle/>
          <a:p>
            <a:pPr algn="ctr" defTabSz="609382" fontAlgn="auto">
              <a:spcBef>
                <a:spcPts val="0"/>
              </a:spcBef>
              <a:spcAft>
                <a:spcPts val="0"/>
              </a:spcAft>
              <a:defRPr/>
            </a:pPr>
            <a:endParaRPr lang="en-US" sz="2399">
              <a:solidFill>
                <a:srgbClr val="FFFFFF"/>
              </a:solidFill>
              <a:latin typeface="CiscoSans"/>
              <a:cs typeface="CiscoSans"/>
            </a:endParaRPr>
          </a:p>
        </p:txBody>
      </p:sp>
      <p:sp>
        <p:nvSpPr>
          <p:cNvPr id="11" name="Rectangle 10"/>
          <p:cNvSpPr/>
          <p:nvPr/>
        </p:nvSpPr>
        <p:spPr>
          <a:xfrm>
            <a:off x="9304562" y="311151"/>
            <a:ext cx="2450462" cy="13081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anchor="ctr"/>
          <a:lstStyle/>
          <a:p>
            <a:pPr algn="ctr" defTabSz="609382" fontAlgn="auto">
              <a:spcBef>
                <a:spcPts val="0"/>
              </a:spcBef>
              <a:spcAft>
                <a:spcPts val="0"/>
              </a:spcAft>
              <a:defRPr/>
            </a:pPr>
            <a:endParaRPr lang="en-US" sz="2399">
              <a:solidFill>
                <a:srgbClr val="FFFFFF"/>
              </a:solidFill>
              <a:latin typeface="CiscoSans"/>
              <a:cs typeface="CiscoSans"/>
            </a:endParaRPr>
          </a:p>
        </p:txBody>
      </p:sp>
      <p:sp>
        <p:nvSpPr>
          <p:cNvPr id="12" name="Rectangle 11"/>
          <p:cNvSpPr/>
          <p:nvPr/>
        </p:nvSpPr>
        <p:spPr>
          <a:xfrm>
            <a:off x="446506" y="3028956"/>
            <a:ext cx="3362507" cy="34586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anchor="ctr"/>
          <a:lstStyle/>
          <a:p>
            <a:pPr algn="ctr" defTabSz="609382" fontAlgn="auto">
              <a:spcBef>
                <a:spcPts val="0"/>
              </a:spcBef>
              <a:spcAft>
                <a:spcPts val="0"/>
              </a:spcAft>
              <a:defRPr/>
            </a:pPr>
            <a:endParaRPr lang="en-US" sz="2399">
              <a:solidFill>
                <a:srgbClr val="FFFFFF"/>
              </a:solidFill>
              <a:latin typeface="CiscoSans"/>
              <a:cs typeface="CiscoSans"/>
            </a:endParaRPr>
          </a:p>
        </p:txBody>
      </p:sp>
      <p:sp>
        <p:nvSpPr>
          <p:cNvPr id="13" name="Rectangle 12"/>
          <p:cNvSpPr/>
          <p:nvPr/>
        </p:nvSpPr>
        <p:spPr>
          <a:xfrm>
            <a:off x="3880957" y="3028956"/>
            <a:ext cx="5366469" cy="34586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anchor="ctr"/>
          <a:lstStyle/>
          <a:p>
            <a:pPr algn="ctr" defTabSz="609382" fontAlgn="auto">
              <a:spcBef>
                <a:spcPts val="0"/>
              </a:spcBef>
              <a:spcAft>
                <a:spcPts val="0"/>
              </a:spcAft>
              <a:defRPr/>
            </a:pPr>
            <a:endParaRPr lang="en-US" sz="2399">
              <a:solidFill>
                <a:srgbClr val="FFFFFF"/>
              </a:solidFill>
              <a:latin typeface="CiscoSans"/>
              <a:cs typeface="CiscoSans"/>
            </a:endParaRPr>
          </a:p>
        </p:txBody>
      </p:sp>
      <p:sp>
        <p:nvSpPr>
          <p:cNvPr id="14" name="Rectangle 13"/>
          <p:cNvSpPr/>
          <p:nvPr/>
        </p:nvSpPr>
        <p:spPr>
          <a:xfrm>
            <a:off x="9304562" y="1682751"/>
            <a:ext cx="2450462" cy="344381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anchor="ctr"/>
          <a:lstStyle/>
          <a:p>
            <a:pPr algn="ctr" defTabSz="609382" fontAlgn="auto">
              <a:spcBef>
                <a:spcPts val="0"/>
              </a:spcBef>
              <a:spcAft>
                <a:spcPts val="0"/>
              </a:spcAft>
              <a:defRPr/>
            </a:pPr>
            <a:endParaRPr lang="en-US" sz="2399">
              <a:solidFill>
                <a:srgbClr val="FFFFFF"/>
              </a:solidFill>
              <a:latin typeface="CiscoSans"/>
              <a:cs typeface="CiscoSans"/>
            </a:endParaRPr>
          </a:p>
        </p:txBody>
      </p:sp>
      <p:sp>
        <p:nvSpPr>
          <p:cNvPr id="15" name="Rectangle 14"/>
          <p:cNvSpPr/>
          <p:nvPr/>
        </p:nvSpPr>
        <p:spPr>
          <a:xfrm>
            <a:off x="9304562" y="5183717"/>
            <a:ext cx="2450462" cy="130386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anchor="ctr"/>
          <a:lstStyle/>
          <a:p>
            <a:pPr algn="ctr" defTabSz="609382" fontAlgn="auto">
              <a:spcBef>
                <a:spcPts val="0"/>
              </a:spcBef>
              <a:spcAft>
                <a:spcPts val="0"/>
              </a:spcAft>
              <a:defRPr/>
            </a:pPr>
            <a:endParaRPr lang="en-US" sz="2399">
              <a:solidFill>
                <a:srgbClr val="FFFFFF"/>
              </a:solidFill>
              <a:latin typeface="CiscoSans"/>
              <a:cs typeface="CiscoSans"/>
            </a:endParaRPr>
          </a:p>
        </p:txBody>
      </p:sp>
      <p:sp>
        <p:nvSpPr>
          <p:cNvPr id="49" name="Picture Placeholder 25"/>
          <p:cNvSpPr>
            <a:spLocks noGrp="1"/>
          </p:cNvSpPr>
          <p:nvPr>
            <p:ph type="pic" sz="quarter" idx="11"/>
          </p:nvPr>
        </p:nvSpPr>
        <p:spPr>
          <a:xfrm>
            <a:off x="4890724" y="311151"/>
            <a:ext cx="4356013" cy="2660652"/>
          </a:xfrm>
          <a:prstGeom prst="rect">
            <a:avLst/>
          </a:prstGeom>
          <a:solidFill>
            <a:schemeClr val="bg1">
              <a:alpha val="30000"/>
            </a:schemeClr>
          </a:solidFill>
          <a:ln>
            <a:solidFill>
              <a:schemeClr val="bg2"/>
            </a:solidFill>
          </a:ln>
          <a:effectLst/>
        </p:spPr>
        <p:txBody>
          <a:bodyPr vert="horz" lIns="51427" tIns="25714" rIns="51427" bIns="25714" rtlCol="0" anchor="ctr" anchorCtr="0">
            <a:normAutofit/>
          </a:bodyPr>
          <a:lstStyle>
            <a:lvl1pPr marL="0" indent="0" algn="ctr" defTabSz="914002" rtl="0" eaLnBrk="1" latinLnBrk="0" hangingPunct="1">
              <a:lnSpc>
                <a:spcPct val="95000"/>
              </a:lnSpc>
              <a:spcBef>
                <a:spcPts val="1440"/>
              </a:spcBef>
              <a:buClr>
                <a:srgbClr val="92D050"/>
              </a:buClr>
              <a:buSzPct val="90000"/>
              <a:buFont typeface="Arial" pitchFamily="34" charset="0"/>
              <a:buNone/>
              <a:tabLst/>
              <a:defRPr lang="en-US" sz="2000" b="0" i="0" kern="1200" baseline="0" dirty="0">
                <a:solidFill>
                  <a:schemeClr val="tx2"/>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26" name="Picture Placeholder 25"/>
          <p:cNvSpPr>
            <a:spLocks noGrp="1"/>
          </p:cNvSpPr>
          <p:nvPr>
            <p:ph type="pic" sz="quarter" idx="10"/>
          </p:nvPr>
        </p:nvSpPr>
        <p:spPr>
          <a:xfrm>
            <a:off x="427663" y="311151"/>
            <a:ext cx="4401521" cy="2660652"/>
          </a:xfrm>
          <a:prstGeom prst="rect">
            <a:avLst/>
          </a:prstGeom>
          <a:solidFill>
            <a:schemeClr val="bg1">
              <a:alpha val="30000"/>
            </a:schemeClr>
          </a:solidFill>
          <a:ln>
            <a:solidFill>
              <a:schemeClr val="bg2"/>
            </a:solidFill>
          </a:ln>
          <a:effectLst/>
        </p:spPr>
        <p:txBody>
          <a:bodyPr vert="horz" lIns="51427" tIns="25714" rIns="51427" bIns="25714" rtlCol="0" anchor="ctr" anchorCtr="0">
            <a:normAutofit/>
          </a:bodyPr>
          <a:lstStyle>
            <a:lvl1pPr marL="0" indent="0" algn="ctr" defTabSz="914002"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1" name="Picture Placeholder 25"/>
          <p:cNvSpPr>
            <a:spLocks noGrp="1"/>
          </p:cNvSpPr>
          <p:nvPr>
            <p:ph type="pic" sz="quarter" idx="12"/>
          </p:nvPr>
        </p:nvSpPr>
        <p:spPr>
          <a:xfrm>
            <a:off x="9304020" y="311151"/>
            <a:ext cx="2451002" cy="1308101"/>
          </a:xfrm>
          <a:prstGeom prst="rect">
            <a:avLst/>
          </a:prstGeom>
          <a:solidFill>
            <a:schemeClr val="bg1">
              <a:alpha val="30000"/>
            </a:schemeClr>
          </a:solidFill>
          <a:ln>
            <a:solidFill>
              <a:schemeClr val="bg2"/>
            </a:solidFill>
          </a:ln>
          <a:effectLst/>
        </p:spPr>
        <p:txBody>
          <a:bodyPr vert="horz" lIns="51427" tIns="25714" rIns="51427" bIns="25714" rtlCol="0" anchor="ctr" anchorCtr="0">
            <a:normAutofit/>
          </a:bodyPr>
          <a:lstStyle>
            <a:lvl1pPr marL="0" indent="0" algn="ctr" defTabSz="914002"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3" name="Picture Placeholder 25"/>
          <p:cNvSpPr>
            <a:spLocks noGrp="1"/>
          </p:cNvSpPr>
          <p:nvPr>
            <p:ph type="pic" sz="quarter" idx="13"/>
          </p:nvPr>
        </p:nvSpPr>
        <p:spPr>
          <a:xfrm>
            <a:off x="427654" y="3028962"/>
            <a:ext cx="3382346" cy="3458935"/>
          </a:xfrm>
          <a:prstGeom prst="rect">
            <a:avLst/>
          </a:prstGeom>
          <a:solidFill>
            <a:schemeClr val="bg1">
              <a:alpha val="30000"/>
            </a:schemeClr>
          </a:solidFill>
          <a:ln>
            <a:solidFill>
              <a:schemeClr val="bg2"/>
            </a:solidFill>
          </a:ln>
          <a:effectLst/>
        </p:spPr>
        <p:txBody>
          <a:bodyPr vert="horz" lIns="51427" tIns="25714" rIns="51427" bIns="25714" rtlCol="0" anchor="ctr" anchorCtr="0">
            <a:normAutofit/>
          </a:bodyPr>
          <a:lstStyle>
            <a:lvl1pPr marL="0" indent="0" algn="ctr" defTabSz="914002"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5" name="Picture Placeholder 25"/>
          <p:cNvSpPr>
            <a:spLocks noGrp="1"/>
          </p:cNvSpPr>
          <p:nvPr>
            <p:ph type="pic" sz="quarter" idx="14"/>
          </p:nvPr>
        </p:nvSpPr>
        <p:spPr>
          <a:xfrm>
            <a:off x="3876770" y="3028962"/>
            <a:ext cx="5369956" cy="3458935"/>
          </a:xfrm>
          <a:prstGeom prst="rect">
            <a:avLst/>
          </a:prstGeom>
          <a:solidFill>
            <a:schemeClr val="bg1">
              <a:alpha val="30000"/>
            </a:schemeClr>
          </a:solidFill>
          <a:ln>
            <a:solidFill>
              <a:schemeClr val="bg2"/>
            </a:solidFill>
          </a:ln>
          <a:effectLst/>
        </p:spPr>
        <p:txBody>
          <a:bodyPr vert="horz" lIns="51427" tIns="25714" rIns="51427" bIns="25714" rtlCol="0" anchor="ctr" anchorCtr="0">
            <a:normAutofit/>
          </a:bodyPr>
          <a:lstStyle>
            <a:lvl1pPr marL="0" indent="0" algn="ctr" defTabSz="914002"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7" name="Picture Placeholder 25"/>
          <p:cNvSpPr>
            <a:spLocks noGrp="1"/>
          </p:cNvSpPr>
          <p:nvPr>
            <p:ph type="pic" sz="quarter" idx="15"/>
          </p:nvPr>
        </p:nvSpPr>
        <p:spPr>
          <a:xfrm>
            <a:off x="9304020" y="1676401"/>
            <a:ext cx="2451002" cy="3449411"/>
          </a:xfrm>
          <a:prstGeom prst="rect">
            <a:avLst/>
          </a:prstGeom>
          <a:solidFill>
            <a:schemeClr val="bg1">
              <a:alpha val="30000"/>
            </a:schemeClr>
          </a:solidFill>
          <a:ln>
            <a:solidFill>
              <a:schemeClr val="bg2"/>
            </a:solidFill>
          </a:ln>
          <a:effectLst/>
        </p:spPr>
        <p:txBody>
          <a:bodyPr vert="horz" lIns="51427" tIns="25714" rIns="51427" bIns="25714" rtlCol="0" anchor="ctr" anchorCtr="0">
            <a:normAutofit/>
          </a:bodyPr>
          <a:lstStyle>
            <a:lvl1pPr marL="0" indent="0" algn="ctr" defTabSz="914002"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9" name="Picture Placeholder 25"/>
          <p:cNvSpPr>
            <a:spLocks noGrp="1"/>
          </p:cNvSpPr>
          <p:nvPr>
            <p:ph type="pic" sz="quarter" idx="16"/>
          </p:nvPr>
        </p:nvSpPr>
        <p:spPr>
          <a:xfrm>
            <a:off x="9304020" y="5182964"/>
            <a:ext cx="2451002" cy="1304925"/>
          </a:xfrm>
          <a:prstGeom prst="rect">
            <a:avLst/>
          </a:prstGeom>
          <a:solidFill>
            <a:schemeClr val="bg1">
              <a:alpha val="30000"/>
            </a:schemeClr>
          </a:solidFill>
          <a:ln>
            <a:solidFill>
              <a:schemeClr val="bg2"/>
            </a:solidFill>
          </a:ln>
          <a:effectLst/>
        </p:spPr>
        <p:txBody>
          <a:bodyPr vert="horz" lIns="51427" tIns="25714" rIns="51427" bIns="25714" rtlCol="0" anchor="ctr" anchorCtr="0">
            <a:normAutofit/>
          </a:bodyPr>
          <a:lstStyle>
            <a:lvl1pPr marL="0" indent="0" algn="ctr" defTabSz="914002"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39675860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6536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Wide screen video">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704670" y="777240"/>
            <a:ext cx="10883740" cy="4425696"/>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51427" tIns="25714" rIns="51427" bIns="25714" rtlCol="0" anchor="ctr">
            <a:normAutofit/>
          </a:bodyPr>
          <a:lstStyle>
            <a:lvl1pPr marL="0" indent="0" algn="ctr" defTabSz="914002" rtl="0" eaLnBrk="1" latinLnBrk="0" hangingPunct="1">
              <a:lnSpc>
                <a:spcPct val="95000"/>
              </a:lnSpc>
              <a:spcBef>
                <a:spcPts val="1440"/>
              </a:spcBef>
              <a:buClr>
                <a:srgbClr val="92D050"/>
              </a:buClr>
              <a:buSzPct val="90000"/>
              <a:buFont typeface="Arial" pitchFamily="34" charset="0"/>
              <a:buNone/>
              <a:tabLst/>
              <a:defRPr lang="en-US" sz="1866" kern="1200" baseline="0" smtClean="0">
                <a:solidFill>
                  <a:schemeClr val="lt1"/>
                </a:solidFill>
                <a:latin typeface="+mn-lt"/>
                <a:ea typeface="+mn-ea"/>
                <a:cs typeface="CiscoSans"/>
              </a:defRPr>
            </a:lvl1pPr>
          </a:lstStyle>
          <a:p>
            <a:pPr lvl="0"/>
            <a:r>
              <a:rPr lang="en-US" noProof="0"/>
              <a:t>Click icon to add media</a:t>
            </a:r>
            <a:endParaRPr lang="en-US" noProof="0" dirty="0"/>
          </a:p>
        </p:txBody>
      </p:sp>
    </p:spTree>
    <p:extLst>
      <p:ext uri="{BB962C8B-B14F-4D97-AF65-F5344CB8AC3E}">
        <p14:creationId xmlns:p14="http://schemas.microsoft.com/office/powerpoint/2010/main" val="136582819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Standard video">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905028" y="778669"/>
            <a:ext cx="5897880" cy="4425696"/>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51427" tIns="25714" rIns="51427" bIns="25714" rtlCol="0" anchor="ctr">
            <a:normAutofit/>
          </a:bodyPr>
          <a:lstStyle>
            <a:lvl1pPr marL="0" indent="0" algn="ctr" defTabSz="914002" rtl="0" eaLnBrk="1" latinLnBrk="0" hangingPunct="1">
              <a:lnSpc>
                <a:spcPct val="95000"/>
              </a:lnSpc>
              <a:spcBef>
                <a:spcPts val="1440"/>
              </a:spcBef>
              <a:buClr>
                <a:srgbClr val="92D050"/>
              </a:buClr>
              <a:buSzPct val="90000"/>
              <a:buFont typeface="Arial" pitchFamily="34" charset="0"/>
              <a:buNone/>
              <a:tabLst/>
              <a:defRPr lang="en-US" sz="1866" kern="1200">
                <a:solidFill>
                  <a:schemeClr val="lt1"/>
                </a:solidFill>
                <a:latin typeface="+mn-lt"/>
                <a:ea typeface="+mn-ea"/>
                <a:cs typeface="CiscoSans"/>
              </a:defRPr>
            </a:lvl1pPr>
          </a:lstStyle>
          <a:p>
            <a:pPr lvl="0"/>
            <a:r>
              <a:rPr lang="en-US" noProof="0"/>
              <a:t>Click icon to add media</a:t>
            </a:r>
            <a:endParaRPr lang="en-US" noProof="0" dirty="0"/>
          </a:p>
        </p:txBody>
      </p:sp>
    </p:spTree>
    <p:extLst>
      <p:ext uri="{BB962C8B-B14F-4D97-AF65-F5344CB8AC3E}">
        <p14:creationId xmlns:p14="http://schemas.microsoft.com/office/powerpoint/2010/main" val="2219809094"/>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
            <a:ext cx="12188825"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767488" y="2194987"/>
            <a:ext cx="2653857"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8418045"/>
      </p:ext>
    </p:extLst>
  </p:cSld>
  <p:clrMapOvr>
    <a:masterClrMapping/>
  </p:clrMapOvr>
  <p:transition spd="slow">
    <p:wip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2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283" y="-3428"/>
            <a:ext cx="12197397" cy="6864856"/>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7655" y="2191512"/>
            <a:ext cx="2773515" cy="2474976"/>
          </a:xfrm>
          <a:prstGeom prst="rect">
            <a:avLst/>
          </a:prstGeom>
        </p:spPr>
      </p:pic>
    </p:spTree>
    <p:extLst>
      <p:ext uri="{BB962C8B-B14F-4D97-AF65-F5344CB8AC3E}">
        <p14:creationId xmlns:p14="http://schemas.microsoft.com/office/powerpoint/2010/main" val="1995932299"/>
      </p:ext>
    </p:extLst>
  </p:cSld>
  <p:clrMapOvr>
    <a:masterClrMapping/>
  </p:clrMapOvr>
  <p:transition spd="slow">
    <p:wip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6188" y="1339749"/>
            <a:ext cx="11438253" cy="4965699"/>
          </a:xfrm>
          <a:prstGeom prst="rect">
            <a:avLst/>
          </a:prstGeom>
        </p:spPr>
        <p:txBody>
          <a:bodyPr lIns="68574" tIns="34288" rIns="68574" bIns="3428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763913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3_Title Slide-animated gradi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7068" y="432000"/>
            <a:ext cx="1254569" cy="780288"/>
          </a:xfrm>
          <a:prstGeom prst="rect">
            <a:avLst/>
          </a:prstGeom>
        </p:spPr>
      </p:pic>
      <p:sp>
        <p:nvSpPr>
          <p:cNvPr id="16" name="Subtitle 2"/>
          <p:cNvSpPr>
            <a:spLocks noGrp="1"/>
          </p:cNvSpPr>
          <p:nvPr>
            <p:ph type="subTitle" idx="1" hasCustomPrompt="1"/>
          </p:nvPr>
        </p:nvSpPr>
        <p:spPr>
          <a:xfrm>
            <a:off x="625832" y="5057601"/>
            <a:ext cx="11059014" cy="384175"/>
          </a:xfrm>
          <a:prstGeom prst="rect">
            <a:avLst/>
          </a:prstGeom>
        </p:spPr>
        <p:txBody>
          <a:bodyPr lIns="91412" tIns="45706" rIns="91412" bIns="45706" anchor="b" anchorCtr="0">
            <a:noAutofit/>
          </a:bodyPr>
          <a:lstStyle>
            <a:lvl1pPr marL="0" indent="0" algn="l">
              <a:buNone/>
              <a:defRPr sz="1866" b="0" i="0">
                <a:solidFill>
                  <a:srgbClr val="FFFFFE"/>
                </a:solidFill>
                <a:latin typeface="+mn-lt"/>
                <a:cs typeface="CiscoSans"/>
              </a:defRPr>
            </a:lvl1pPr>
            <a:lvl2pPr marL="456987" indent="0" algn="ctr">
              <a:buNone/>
              <a:defRPr>
                <a:solidFill>
                  <a:schemeClr val="tx1">
                    <a:tint val="75000"/>
                  </a:schemeClr>
                </a:solidFill>
              </a:defRPr>
            </a:lvl2pPr>
            <a:lvl3pPr marL="913989" indent="0" algn="ctr">
              <a:buNone/>
              <a:defRPr>
                <a:solidFill>
                  <a:schemeClr val="tx1">
                    <a:tint val="75000"/>
                  </a:schemeClr>
                </a:solidFill>
              </a:defRPr>
            </a:lvl3pPr>
            <a:lvl4pPr marL="1370981" indent="0" algn="ctr">
              <a:buNone/>
              <a:defRPr>
                <a:solidFill>
                  <a:schemeClr val="tx1">
                    <a:tint val="75000"/>
                  </a:schemeClr>
                </a:solidFill>
              </a:defRPr>
            </a:lvl4pPr>
            <a:lvl5pPr marL="1827979" indent="0" algn="ctr">
              <a:buNone/>
              <a:defRPr>
                <a:solidFill>
                  <a:schemeClr val="tx1">
                    <a:tint val="75000"/>
                  </a:schemeClr>
                </a:solidFill>
              </a:defRPr>
            </a:lvl5pPr>
            <a:lvl6pPr marL="2284966" indent="0" algn="ctr">
              <a:buNone/>
              <a:defRPr>
                <a:solidFill>
                  <a:schemeClr val="tx1">
                    <a:tint val="75000"/>
                  </a:schemeClr>
                </a:solidFill>
              </a:defRPr>
            </a:lvl6pPr>
            <a:lvl7pPr marL="2741966" indent="0" algn="ctr">
              <a:buNone/>
              <a:defRPr>
                <a:solidFill>
                  <a:schemeClr val="tx1">
                    <a:tint val="75000"/>
                  </a:schemeClr>
                </a:solidFill>
              </a:defRPr>
            </a:lvl7pPr>
            <a:lvl8pPr marL="3198960" indent="0" algn="ctr">
              <a:buNone/>
              <a:defRPr>
                <a:solidFill>
                  <a:schemeClr val="tx1">
                    <a:tint val="75000"/>
                  </a:schemeClr>
                </a:solidFill>
              </a:defRPr>
            </a:lvl8pPr>
            <a:lvl9pPr marL="3655958"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625832" y="5377597"/>
            <a:ext cx="11059014" cy="384175"/>
          </a:xfrm>
          <a:prstGeom prst="rect">
            <a:avLst/>
          </a:prstGeom>
        </p:spPr>
        <p:txBody>
          <a:bodyPr lIns="91412" tIns="45706" rIns="91412" bIns="45706"/>
          <a:lstStyle>
            <a:lvl1pPr marL="0" indent="0" algn="l">
              <a:buFontTx/>
              <a:buNone/>
              <a:defRPr lang="en-US" sz="1866" b="0" i="0" kern="1200" dirty="0" smtClean="0">
                <a:solidFill>
                  <a:srgbClr val="FFFFFE"/>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625832" y="5697593"/>
            <a:ext cx="11059014" cy="384175"/>
          </a:xfrm>
          <a:prstGeom prst="rect">
            <a:avLst/>
          </a:prstGeom>
        </p:spPr>
        <p:txBody>
          <a:bodyPr lIns="91412" tIns="45706" rIns="91412" bIns="45706"/>
          <a:lstStyle>
            <a:lvl1pPr marL="0" indent="0" algn="l">
              <a:buFontTx/>
              <a:buNone/>
              <a:defRPr lang="en-US" sz="1866" b="0" i="0" kern="1200" dirty="0" smtClean="0">
                <a:solidFill>
                  <a:srgbClr val="FFFFFE"/>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617562" y="4281951"/>
            <a:ext cx="11067284" cy="398668"/>
          </a:xfrm>
          <a:prstGeom prst="rect">
            <a:avLst/>
          </a:prstGeom>
        </p:spPr>
        <p:txBody>
          <a:bodyPr lIns="91412" tIns="45706" rIns="91412" bIns="45706"/>
          <a:lstStyle>
            <a:lvl1pPr marL="0" indent="0">
              <a:buFont typeface="Arial" panose="020B0604020202020204" pitchFamily="34" charset="0"/>
              <a:buNone/>
              <a:defRPr sz="2933" baseline="0">
                <a:solidFill>
                  <a:srgbClr val="FFFFFE"/>
                </a:solidFill>
                <a:latin typeface="+mj-lt"/>
              </a:defRPr>
            </a:lvl1pPr>
            <a:lvl2pPr marL="406241" indent="0">
              <a:buNone/>
              <a:defRPr/>
            </a:lvl2pPr>
            <a:lvl3pPr marL="569678" indent="0">
              <a:buNone/>
              <a:defRPr/>
            </a:lvl3pPr>
            <a:lvl4pPr marL="688697" indent="0">
              <a:buNone/>
              <a:defRPr/>
            </a:lvl4pPr>
            <a:lvl5pPr marL="801361" indent="0">
              <a:buNone/>
              <a:defRPr/>
            </a:lvl5pPr>
          </a:lstStyle>
          <a:p>
            <a:pPr lvl="0"/>
            <a:r>
              <a:rPr lang="en-GB" dirty="0"/>
              <a:t>Subtitle Goes Here</a:t>
            </a:r>
          </a:p>
        </p:txBody>
      </p:sp>
      <p:sp>
        <p:nvSpPr>
          <p:cNvPr id="20" name="Title 1"/>
          <p:cNvSpPr>
            <a:spLocks noGrp="1"/>
          </p:cNvSpPr>
          <p:nvPr>
            <p:ph type="ctrTitle" hasCustomPrompt="1"/>
          </p:nvPr>
        </p:nvSpPr>
        <p:spPr>
          <a:xfrm>
            <a:off x="567540" y="3519969"/>
            <a:ext cx="11117307" cy="859640"/>
          </a:xfrm>
          <a:prstGeom prst="rect">
            <a:avLst/>
          </a:prstGeom>
        </p:spPr>
        <p:txBody>
          <a:bodyPr anchor="b"/>
          <a:lstStyle>
            <a:lvl1pPr marL="0" indent="0" algn="l">
              <a:lnSpc>
                <a:spcPct val="90000"/>
              </a:lnSpc>
              <a:buFont typeface="Arial" panose="020B0604020202020204" pitchFamily="34" charset="0"/>
              <a:buNone/>
              <a:defRPr sz="6932" b="0" i="0" spc="0" baseline="0">
                <a:solidFill>
                  <a:srgbClr val="FFFFFE"/>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3576680361"/>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522409" y="795871"/>
            <a:ext cx="7129194" cy="40047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anchor="ctr"/>
          <a:lstStyle/>
          <a:p>
            <a:pPr algn="ctr" fontAlgn="auto">
              <a:spcBef>
                <a:spcPts val="0"/>
              </a:spcBef>
              <a:spcAft>
                <a:spcPts val="0"/>
              </a:spcAft>
              <a:defRPr/>
            </a:pPr>
            <a:endParaRPr lang="en-US" sz="3199">
              <a:latin typeface="+mj-lt"/>
            </a:endParaRPr>
          </a:p>
        </p:txBody>
      </p:sp>
      <p:sp>
        <p:nvSpPr>
          <p:cNvPr id="5" name="Rectangle 4"/>
          <p:cNvSpPr/>
          <p:nvPr/>
        </p:nvSpPr>
        <p:spPr>
          <a:xfrm>
            <a:off x="2522412" y="4794255"/>
            <a:ext cx="7127077" cy="996949"/>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anchor="ctr"/>
          <a:lstStyle/>
          <a:p>
            <a:pPr algn="ctr" fontAlgn="auto">
              <a:spcBef>
                <a:spcPts val="0"/>
              </a:spcBef>
              <a:spcAft>
                <a:spcPts val="0"/>
              </a:spcAft>
              <a:defRPr/>
            </a:pPr>
            <a:endParaRPr lang="en-US" sz="3199">
              <a:latin typeface="+mj-lt"/>
            </a:endParaRPr>
          </a:p>
        </p:txBody>
      </p:sp>
      <p:sp>
        <p:nvSpPr>
          <p:cNvPr id="26" name="Picture Placeholder 25"/>
          <p:cNvSpPr>
            <a:spLocks noGrp="1"/>
          </p:cNvSpPr>
          <p:nvPr>
            <p:ph type="pic" sz="quarter" idx="10"/>
          </p:nvPr>
        </p:nvSpPr>
        <p:spPr>
          <a:xfrm>
            <a:off x="2532991" y="795528"/>
            <a:ext cx="7103800" cy="4005072"/>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a:t>Drag picture to placeholder or click icon to add</a:t>
            </a:r>
          </a:p>
        </p:txBody>
      </p:sp>
      <p:sp>
        <p:nvSpPr>
          <p:cNvPr id="11" name="Title 10"/>
          <p:cNvSpPr>
            <a:spLocks noGrp="1"/>
          </p:cNvSpPr>
          <p:nvPr>
            <p:ph type="title"/>
          </p:nvPr>
        </p:nvSpPr>
        <p:spPr>
          <a:xfrm>
            <a:off x="2753779" y="4873439"/>
            <a:ext cx="6763665" cy="838200"/>
          </a:xfrm>
        </p:spPr>
        <p:txBody>
          <a:bodyPr/>
          <a:lstStyle>
            <a:lvl1pPr>
              <a:defRPr sz="2666">
                <a:solidFill>
                  <a:srgbClr val="58585B"/>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756289185"/>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1_Title_Photo">
    <p:spTree>
      <p:nvGrpSpPr>
        <p:cNvPr id="1" name=""/>
        <p:cNvGrpSpPr/>
        <p:nvPr/>
      </p:nvGrpSpPr>
      <p:grpSpPr>
        <a:xfrm>
          <a:off x="0" y="0"/>
          <a:ext cx="0" cy="0"/>
          <a:chOff x="0" y="0"/>
          <a:chExt cx="0" cy="0"/>
        </a:xfrm>
      </p:grpSpPr>
      <p:pic>
        <p:nvPicPr>
          <p:cNvPr id="2" name="Picture 1" descr="ducks.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 y="-7996"/>
            <a:ext cx="12201014" cy="6873999"/>
          </a:xfrm>
          <a:prstGeom prst="rect">
            <a:avLst/>
          </a:prstGeom>
        </p:spPr>
      </p:pic>
      <p:pic>
        <p:nvPicPr>
          <p:cNvPr id="15"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567918" y="427569"/>
            <a:ext cx="1263845" cy="781051"/>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a:spLocks noGrp="1"/>
          </p:cNvSpPr>
          <p:nvPr>
            <p:ph type="subTitle" idx="1" hasCustomPrompt="1"/>
          </p:nvPr>
        </p:nvSpPr>
        <p:spPr>
          <a:xfrm>
            <a:off x="625832" y="5057601"/>
            <a:ext cx="11059014" cy="384175"/>
          </a:xfrm>
          <a:prstGeom prst="rect">
            <a:avLst/>
          </a:prstGeom>
        </p:spPr>
        <p:txBody>
          <a:bodyPr lIns="91412" tIns="45706" rIns="91412" bIns="45706" anchor="b" anchorCtr="0">
            <a:noAutofit/>
          </a:bodyPr>
          <a:lstStyle>
            <a:lvl1pPr marL="0" indent="0" algn="l">
              <a:buNone/>
              <a:defRPr sz="1866" b="0" i="0">
                <a:solidFill>
                  <a:srgbClr val="4D4D4D"/>
                </a:solidFill>
                <a:latin typeface="+mn-lt"/>
                <a:cs typeface="CiscoSans"/>
              </a:defRPr>
            </a:lvl1pPr>
            <a:lvl2pPr marL="456987" indent="0" algn="ctr">
              <a:buNone/>
              <a:defRPr>
                <a:solidFill>
                  <a:schemeClr val="tx1">
                    <a:tint val="75000"/>
                  </a:schemeClr>
                </a:solidFill>
              </a:defRPr>
            </a:lvl2pPr>
            <a:lvl3pPr marL="913989" indent="0" algn="ctr">
              <a:buNone/>
              <a:defRPr>
                <a:solidFill>
                  <a:schemeClr val="tx1">
                    <a:tint val="75000"/>
                  </a:schemeClr>
                </a:solidFill>
              </a:defRPr>
            </a:lvl3pPr>
            <a:lvl4pPr marL="1370981" indent="0" algn="ctr">
              <a:buNone/>
              <a:defRPr>
                <a:solidFill>
                  <a:schemeClr val="tx1">
                    <a:tint val="75000"/>
                  </a:schemeClr>
                </a:solidFill>
              </a:defRPr>
            </a:lvl4pPr>
            <a:lvl5pPr marL="1827979" indent="0" algn="ctr">
              <a:buNone/>
              <a:defRPr>
                <a:solidFill>
                  <a:schemeClr val="tx1">
                    <a:tint val="75000"/>
                  </a:schemeClr>
                </a:solidFill>
              </a:defRPr>
            </a:lvl5pPr>
            <a:lvl6pPr marL="2284966" indent="0" algn="ctr">
              <a:buNone/>
              <a:defRPr>
                <a:solidFill>
                  <a:schemeClr val="tx1">
                    <a:tint val="75000"/>
                  </a:schemeClr>
                </a:solidFill>
              </a:defRPr>
            </a:lvl6pPr>
            <a:lvl7pPr marL="2741966" indent="0" algn="ctr">
              <a:buNone/>
              <a:defRPr>
                <a:solidFill>
                  <a:schemeClr val="tx1">
                    <a:tint val="75000"/>
                  </a:schemeClr>
                </a:solidFill>
              </a:defRPr>
            </a:lvl7pPr>
            <a:lvl8pPr marL="3198960" indent="0" algn="ctr">
              <a:buNone/>
              <a:defRPr>
                <a:solidFill>
                  <a:schemeClr val="tx1">
                    <a:tint val="75000"/>
                  </a:schemeClr>
                </a:solidFill>
              </a:defRPr>
            </a:lvl8pPr>
            <a:lvl9pPr marL="3655958" indent="0" algn="ctr">
              <a:buNone/>
              <a:defRPr>
                <a:solidFill>
                  <a:schemeClr val="tx1">
                    <a:tint val="75000"/>
                  </a:schemeClr>
                </a:solidFill>
              </a:defRPr>
            </a:lvl9pPr>
          </a:lstStyle>
          <a:p>
            <a:r>
              <a:rPr lang="en-GB" dirty="0"/>
              <a:t>Speaker Name</a:t>
            </a:r>
            <a:endParaRPr lang="en-US" dirty="0"/>
          </a:p>
        </p:txBody>
      </p:sp>
      <p:sp>
        <p:nvSpPr>
          <p:cNvPr id="12" name="Text Placeholder 38"/>
          <p:cNvSpPr>
            <a:spLocks noGrp="1"/>
          </p:cNvSpPr>
          <p:nvPr>
            <p:ph type="body" sz="quarter" idx="11" hasCustomPrompt="1"/>
          </p:nvPr>
        </p:nvSpPr>
        <p:spPr>
          <a:xfrm>
            <a:off x="625832" y="5438071"/>
            <a:ext cx="11059014" cy="384175"/>
          </a:xfrm>
          <a:prstGeom prst="rect">
            <a:avLst/>
          </a:prstGeom>
        </p:spPr>
        <p:txBody>
          <a:bodyPr lIns="91412" tIns="45706" rIns="91412" bIns="45706"/>
          <a:lstStyle>
            <a:lvl1pPr marL="0" indent="0" algn="l">
              <a:buFontTx/>
              <a:buNone/>
              <a:defRPr lang="en-US" sz="1866" b="0" i="0" kern="1200" dirty="0" smtClean="0">
                <a:solidFill>
                  <a:srgbClr val="4D4D4D"/>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3" name="Text Placeholder 40"/>
          <p:cNvSpPr>
            <a:spLocks noGrp="1"/>
          </p:cNvSpPr>
          <p:nvPr>
            <p:ph type="body" sz="quarter" idx="12" hasCustomPrompt="1"/>
          </p:nvPr>
        </p:nvSpPr>
        <p:spPr>
          <a:xfrm>
            <a:off x="625832" y="5818542"/>
            <a:ext cx="11059014" cy="384175"/>
          </a:xfrm>
          <a:prstGeom prst="rect">
            <a:avLst/>
          </a:prstGeom>
        </p:spPr>
        <p:txBody>
          <a:bodyPr lIns="91412" tIns="45706" rIns="91412" bIns="45706"/>
          <a:lstStyle>
            <a:lvl1pPr marL="0" indent="0" algn="l">
              <a:buFontTx/>
              <a:buNone/>
              <a:defRPr lang="en-US" sz="1866" b="0" i="0" kern="1200" dirty="0" smtClean="0">
                <a:solidFill>
                  <a:srgbClr val="4D4D4D"/>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14" name="Text Placeholder 2"/>
          <p:cNvSpPr>
            <a:spLocks noGrp="1"/>
          </p:cNvSpPr>
          <p:nvPr>
            <p:ph type="body" sz="quarter" idx="13" hasCustomPrompt="1"/>
          </p:nvPr>
        </p:nvSpPr>
        <p:spPr>
          <a:xfrm>
            <a:off x="617562" y="4281951"/>
            <a:ext cx="11067284" cy="398668"/>
          </a:xfrm>
          <a:prstGeom prst="rect">
            <a:avLst/>
          </a:prstGeom>
        </p:spPr>
        <p:txBody>
          <a:bodyPr lIns="91412" tIns="45706" rIns="91412" bIns="45706"/>
          <a:lstStyle>
            <a:lvl1pPr marL="0" indent="0">
              <a:buFont typeface="Arial" panose="020B0604020202020204" pitchFamily="34" charset="0"/>
              <a:buNone/>
              <a:defRPr sz="2933" baseline="0">
                <a:solidFill>
                  <a:srgbClr val="4D4D4D"/>
                </a:solidFill>
                <a:latin typeface="+mj-lt"/>
              </a:defRPr>
            </a:lvl1pPr>
            <a:lvl2pPr marL="406241" indent="0">
              <a:buNone/>
              <a:defRPr/>
            </a:lvl2pPr>
            <a:lvl3pPr marL="569678" indent="0">
              <a:buNone/>
              <a:defRPr/>
            </a:lvl3pPr>
            <a:lvl4pPr marL="688697" indent="0">
              <a:buNone/>
              <a:defRPr/>
            </a:lvl4pPr>
            <a:lvl5pPr marL="801361" indent="0">
              <a:buNone/>
              <a:defRPr/>
            </a:lvl5pPr>
          </a:lstStyle>
          <a:p>
            <a:pPr lvl="0"/>
            <a:r>
              <a:rPr lang="en-GB" dirty="0"/>
              <a:t>Subtitle Goes Here</a:t>
            </a:r>
          </a:p>
        </p:txBody>
      </p:sp>
      <p:sp>
        <p:nvSpPr>
          <p:cNvPr id="10" name="Title 1"/>
          <p:cNvSpPr>
            <a:spLocks noGrp="1"/>
          </p:cNvSpPr>
          <p:nvPr>
            <p:ph type="ctrTitle" hasCustomPrompt="1"/>
          </p:nvPr>
        </p:nvSpPr>
        <p:spPr>
          <a:xfrm>
            <a:off x="567540" y="3519969"/>
            <a:ext cx="11117307" cy="859640"/>
          </a:xfrm>
          <a:prstGeom prst="rect">
            <a:avLst/>
          </a:prstGeom>
        </p:spPr>
        <p:txBody>
          <a:bodyPr anchor="b"/>
          <a:lstStyle>
            <a:lvl1pPr marL="0" indent="0" algn="l">
              <a:lnSpc>
                <a:spcPct val="90000"/>
              </a:lnSpc>
              <a:buFont typeface="Arial" panose="020B0604020202020204" pitchFamily="34" charset="0"/>
              <a:buNone/>
              <a:defRPr sz="6932" b="0" i="0" spc="0" baseline="0">
                <a:solidFill>
                  <a:srgbClr val="4D4D4D"/>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2552588418"/>
      </p:ext>
    </p:extLst>
  </p:cSld>
  <p:clrMapOvr>
    <a:masterClrMapping/>
  </p:clrMapOvr>
  <p:transition spd="slow">
    <p:wipe/>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12188825" cy="17780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91400" tIns="45701" rIns="91400" bIns="45701" anchor="ctr"/>
          <a:lstStyle/>
          <a:p>
            <a:pPr defTabSz="609397"/>
            <a:endParaRPr lang="en-US" sz="2399">
              <a:solidFill>
                <a:srgbClr val="676767"/>
              </a:solidFill>
              <a:ea typeface="ＭＳ Ｐゴシック" charset="0"/>
            </a:endParaRPr>
          </a:p>
        </p:txBody>
      </p:sp>
      <p:sp>
        <p:nvSpPr>
          <p:cNvPr id="6" name="Rectangle 3"/>
          <p:cNvSpPr>
            <a:spLocks noChangeArrowheads="1"/>
          </p:cNvSpPr>
          <p:nvPr/>
        </p:nvSpPr>
        <p:spPr bwMode="hidden">
          <a:xfrm>
            <a:off x="0" y="0"/>
            <a:ext cx="12188825" cy="17780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91400" tIns="45701" rIns="91400" bIns="45701" anchor="ctr"/>
          <a:lstStyle/>
          <a:p>
            <a:pPr defTabSz="609397"/>
            <a:endParaRPr lang="en-US" sz="2399">
              <a:solidFill>
                <a:srgbClr val="676767"/>
              </a:solidFill>
              <a:ea typeface="ＭＳ Ｐゴシック" charset="0"/>
            </a:endParaRPr>
          </a:p>
        </p:txBody>
      </p:sp>
      <p:sp>
        <p:nvSpPr>
          <p:cNvPr id="3" name="Subtitle 2"/>
          <p:cNvSpPr>
            <a:spLocks noGrp="1"/>
          </p:cNvSpPr>
          <p:nvPr>
            <p:ph type="subTitle" idx="1" hasCustomPrompt="1"/>
          </p:nvPr>
        </p:nvSpPr>
        <p:spPr>
          <a:xfrm>
            <a:off x="666383" y="4279403"/>
            <a:ext cx="6244863" cy="384175"/>
          </a:xfrm>
          <a:prstGeom prst="rect">
            <a:avLst/>
          </a:prstGeom>
        </p:spPr>
        <p:txBody>
          <a:bodyPr vert="horz" lIns="68568" tIns="34285" rIns="68568" bIns="34285" rtlCol="0">
            <a:noAutofit/>
          </a:bodyPr>
          <a:lstStyle>
            <a:lvl1pPr marL="0" indent="0" algn="l" defTabSz="914026" rtl="0" eaLnBrk="1" latinLnBrk="0" hangingPunct="1">
              <a:lnSpc>
                <a:spcPct val="95000"/>
              </a:lnSpc>
              <a:spcBef>
                <a:spcPts val="1440"/>
              </a:spcBef>
              <a:buClr>
                <a:srgbClr val="92D050"/>
              </a:buClr>
              <a:buSzPct val="90000"/>
              <a:buFont typeface="Arial" pitchFamily="34" charset="0"/>
              <a:buNone/>
              <a:tabLst/>
              <a:defRPr lang="en-US" sz="2399" kern="1200" baseline="0" dirty="0">
                <a:solidFill>
                  <a:schemeClr val="accent3"/>
                </a:solidFill>
                <a:latin typeface="+mj-lt"/>
                <a:ea typeface="+mn-ea"/>
                <a:cs typeface="+mn-cs"/>
              </a:defRPr>
            </a:lvl1pPr>
            <a:lvl2pPr marL="457007" indent="0" algn="ctr">
              <a:buNone/>
              <a:defRPr>
                <a:solidFill>
                  <a:schemeClr val="tx1">
                    <a:tint val="75000"/>
                  </a:schemeClr>
                </a:solidFill>
              </a:defRPr>
            </a:lvl2pPr>
            <a:lvl3pPr marL="914026" indent="0" algn="ctr">
              <a:buNone/>
              <a:defRPr>
                <a:solidFill>
                  <a:schemeClr val="tx1">
                    <a:tint val="75000"/>
                  </a:schemeClr>
                </a:solidFill>
              </a:defRPr>
            </a:lvl3pPr>
            <a:lvl4pPr marL="1371038" indent="0" algn="ctr">
              <a:buNone/>
              <a:defRPr>
                <a:solidFill>
                  <a:schemeClr val="tx1">
                    <a:tint val="75000"/>
                  </a:schemeClr>
                </a:solidFill>
              </a:defRPr>
            </a:lvl4pPr>
            <a:lvl5pPr marL="1828055" indent="0" algn="ctr">
              <a:buNone/>
              <a:defRPr>
                <a:solidFill>
                  <a:schemeClr val="tx1">
                    <a:tint val="75000"/>
                  </a:schemeClr>
                </a:solidFill>
              </a:defRPr>
            </a:lvl5pPr>
            <a:lvl6pPr marL="2285062" indent="0" algn="ctr">
              <a:buNone/>
              <a:defRPr>
                <a:solidFill>
                  <a:schemeClr val="tx1">
                    <a:tint val="75000"/>
                  </a:schemeClr>
                </a:solidFill>
              </a:defRPr>
            </a:lvl6pPr>
            <a:lvl7pPr marL="2742081" indent="0" algn="ctr">
              <a:buNone/>
              <a:defRPr>
                <a:solidFill>
                  <a:schemeClr val="tx1">
                    <a:tint val="75000"/>
                  </a:schemeClr>
                </a:solidFill>
              </a:defRPr>
            </a:lvl7pPr>
            <a:lvl8pPr marL="3199093" indent="0" algn="ctr">
              <a:buNone/>
              <a:defRPr>
                <a:solidFill>
                  <a:schemeClr val="tx1">
                    <a:tint val="75000"/>
                  </a:schemeClr>
                </a:solidFill>
              </a:defRPr>
            </a:lvl8pPr>
            <a:lvl9pPr marL="3656110" indent="0" algn="ctr">
              <a:buNone/>
              <a:defRPr>
                <a:solidFill>
                  <a:schemeClr val="tx1">
                    <a:tint val="75000"/>
                  </a:schemeClr>
                </a:solidFill>
              </a:defRPr>
            </a:lvl9pPr>
          </a:lstStyle>
          <a:p>
            <a:pPr lvl="0"/>
            <a:r>
              <a:rPr lang="en-GB" dirty="0"/>
              <a:t>Presenter Name and Title Go Here</a:t>
            </a:r>
            <a:endParaRPr lang="en-US" dirty="0"/>
          </a:p>
        </p:txBody>
      </p:sp>
      <p:sp>
        <p:nvSpPr>
          <p:cNvPr id="2" name="Title 1"/>
          <p:cNvSpPr>
            <a:spLocks noGrp="1"/>
          </p:cNvSpPr>
          <p:nvPr>
            <p:ph type="ctrTitle" hasCustomPrompt="1"/>
          </p:nvPr>
        </p:nvSpPr>
        <p:spPr>
          <a:xfrm>
            <a:off x="612544" y="3282704"/>
            <a:ext cx="6281773" cy="1022351"/>
          </a:xfrm>
        </p:spPr>
        <p:txBody>
          <a:bodyPr lIns="61709" tIns="34285" rIns="61709" bIns="34285" rtlCol="0" anchor="b">
            <a:noAutofit/>
          </a:bodyPr>
          <a:lstStyle>
            <a:lvl1pPr marL="0" indent="0" algn="l" defTabSz="914026" rtl="0" eaLnBrk="1" latinLnBrk="0" hangingPunct="1">
              <a:lnSpc>
                <a:spcPct val="80000"/>
              </a:lnSpc>
              <a:spcBef>
                <a:spcPct val="0"/>
              </a:spcBef>
              <a:buClr>
                <a:schemeClr val="tx1"/>
              </a:buClr>
              <a:buFont typeface="Ciscolight" pitchFamily="2" charset="0"/>
              <a:buNone/>
              <a:defRPr lang="en-US" sz="6932" b="0" kern="1200" spc="0" baseline="0" dirty="0">
                <a:solidFill>
                  <a:srgbClr val="3E6BB4"/>
                </a:solidFill>
                <a:latin typeface="+mj-lt"/>
                <a:ea typeface="+mj-ea"/>
                <a:cs typeface="+mj-cs"/>
              </a:defRPr>
            </a:lvl1pPr>
          </a:lstStyle>
          <a:p>
            <a:r>
              <a:rPr lang="en-GB" dirty="0"/>
              <a:t>Demo Title</a:t>
            </a:r>
            <a:endParaRPr lang="en-US" dirty="0"/>
          </a:p>
        </p:txBody>
      </p:sp>
      <p:sp>
        <p:nvSpPr>
          <p:cNvPr id="31" name="Picture Placeholder 30"/>
          <p:cNvSpPr>
            <a:spLocks noGrp="1"/>
          </p:cNvSpPr>
          <p:nvPr>
            <p:ph type="pic" sz="quarter" idx="10"/>
          </p:nvPr>
        </p:nvSpPr>
        <p:spPr>
          <a:xfrm>
            <a:off x="7385254" y="1917701"/>
            <a:ext cx="3567771" cy="2889251"/>
          </a:xfrm>
          <a:prstGeom prst="rect">
            <a:avLst/>
          </a:prstGeom>
        </p:spPr>
        <p:txBody>
          <a:bodyPr lIns="91412" tIns="45706" rIns="91412" bIns="45706" anchor="ctr" anchorCtr="1"/>
          <a:lstStyle>
            <a:lvl1pPr marL="0" indent="0" algn="ctr">
              <a:buNone/>
              <a:defRPr>
                <a:solidFill>
                  <a:schemeClr val="accent3"/>
                </a:solidFill>
                <a:latin typeface="+mj-lt"/>
              </a:defRPr>
            </a:lvl1pPr>
          </a:lstStyle>
          <a:p>
            <a:pPr lvl="0"/>
            <a:r>
              <a:rPr lang="en-GB" noProof="0"/>
              <a:t>Drag picture to placeholder or click icon to add</a:t>
            </a:r>
            <a:endParaRPr lang="en-US" noProof="0" dirty="0"/>
          </a:p>
        </p:txBody>
      </p:sp>
    </p:spTree>
    <p:extLst>
      <p:ext uri="{BB962C8B-B14F-4D97-AF65-F5344CB8AC3E}">
        <p14:creationId xmlns:p14="http://schemas.microsoft.com/office/powerpoint/2010/main" val="273225735"/>
      </p:ext>
    </p:extLst>
  </p:cSld>
  <p:clrMapOvr>
    <a:masterClrMapping/>
  </p:clrMapOvr>
  <p:transition spd="slow">
    <p:wipe/>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3_Segu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555089" y="1220545"/>
            <a:ext cx="10128084" cy="3426595"/>
          </a:xfrm>
          <a:prstGeom prst="rect">
            <a:avLst/>
          </a:prstGeom>
        </p:spPr>
        <p:txBody>
          <a:bodyPr anchor="b">
            <a:noAutofit/>
          </a:bodyPr>
          <a:lstStyle>
            <a:lvl1pPr marL="0" indent="0" algn="l">
              <a:lnSpc>
                <a:spcPct val="90000"/>
              </a:lnSpc>
              <a:buFont typeface="Arial" panose="020B0604020202020204" pitchFamily="34" charset="0"/>
              <a:buNone/>
              <a:defRPr sz="6132" b="0" i="0" spc="0" baseline="0">
                <a:solidFill>
                  <a:schemeClr val="bg1"/>
                </a:solidFill>
                <a:latin typeface="+mj-lt"/>
                <a:cs typeface="CiscoSans Thin"/>
              </a:defRPr>
            </a:lvl1pPr>
          </a:lstStyle>
          <a:p>
            <a:r>
              <a:rPr lang="en-GB" dirty="0"/>
              <a:t>Section Title Goes Here</a:t>
            </a:r>
            <a:endParaRPr lang="en-US" dirty="0"/>
          </a:p>
        </p:txBody>
      </p:sp>
      <p:sp>
        <p:nvSpPr>
          <p:cNvPr id="7" name="Rectangle 7"/>
          <p:cNvSpPr>
            <a:spLocks noChangeArrowheads="1"/>
          </p:cNvSpPr>
          <p:nvPr userDrawn="1"/>
        </p:nvSpPr>
        <p:spPr bwMode="ltGray">
          <a:xfrm>
            <a:off x="11351656" y="6323906"/>
            <a:ext cx="290807" cy="205994"/>
          </a:xfrm>
          <a:prstGeom prst="rect">
            <a:avLst/>
          </a:prstGeom>
          <a:noFill/>
          <a:ln w="9525" algn="ctr">
            <a:noFill/>
            <a:miter lim="800000"/>
            <a:headEnd/>
            <a:tailEnd/>
          </a:ln>
          <a:effectLst/>
        </p:spPr>
        <p:txBody>
          <a:bodyPr wrap="none" lIns="82085" tIns="41041" rIns="82085" bIns="41041" anchor="b">
            <a:spAutoFit/>
          </a:bodyPr>
          <a:lstStyle/>
          <a:p>
            <a:pPr algn="r" defTabSz="814054" fontAlgn="auto">
              <a:spcBef>
                <a:spcPts val="0"/>
              </a:spcBef>
              <a:spcAft>
                <a:spcPts val="0"/>
              </a:spcAft>
              <a:defRPr/>
            </a:pPr>
            <a:fld id="{4ABDCABE-3F10-B64C-92F1-862014417034}" type="slidenum">
              <a:rPr lang="en-US" sz="800">
                <a:solidFill>
                  <a:srgbClr val="FFFFFF">
                    <a:alpha val="60000"/>
                  </a:srgbClr>
                </a:solidFill>
                <a:latin typeface="Arial"/>
                <a:ea typeface="ＭＳ Ｐゴシック" charset="0"/>
                <a:cs typeface="CiscoSans Thin"/>
              </a:rPr>
              <a:pPr algn="r" defTabSz="814054" fontAlgn="auto">
                <a:spcBef>
                  <a:spcPts val="0"/>
                </a:spcBef>
                <a:spcAft>
                  <a:spcPts val="0"/>
                </a:spcAft>
                <a:defRPr/>
              </a:pPr>
              <a:t>‹#›</a:t>
            </a:fld>
            <a:endParaRPr lang="en-US" sz="800" dirty="0">
              <a:solidFill>
                <a:srgbClr val="FFFFFF">
                  <a:alpha val="60000"/>
                </a:srgbClr>
              </a:solidFill>
              <a:latin typeface="Arial"/>
              <a:ea typeface="ＭＳ Ｐゴシック" charset="0"/>
              <a:cs typeface="CiscoSans Thin"/>
            </a:endParaRPr>
          </a:p>
        </p:txBody>
      </p:sp>
      <p:sp>
        <p:nvSpPr>
          <p:cNvPr id="8" name="Rectangle 4"/>
          <p:cNvSpPr>
            <a:spLocks noChangeArrowheads="1"/>
          </p:cNvSpPr>
          <p:nvPr userDrawn="1"/>
        </p:nvSpPr>
        <p:spPr bwMode="ltGray">
          <a:xfrm>
            <a:off x="7821308" y="6322235"/>
            <a:ext cx="3543101" cy="205994"/>
          </a:xfrm>
          <a:prstGeom prst="rect">
            <a:avLst/>
          </a:prstGeom>
          <a:noFill/>
          <a:ln w="9525">
            <a:noFill/>
            <a:miter lim="800000"/>
            <a:headEnd/>
            <a:tailEnd/>
          </a:ln>
          <a:effectLst/>
        </p:spPr>
        <p:txBody>
          <a:bodyPr lIns="82085" tIns="41041" rIns="82085" bIns="41041" anchor="b">
            <a:spAutoFit/>
          </a:bodyPr>
          <a:lstStyle/>
          <a:p>
            <a:pPr defTabSz="814054" fontAlgn="auto">
              <a:spcBef>
                <a:spcPts val="0"/>
              </a:spcBef>
              <a:spcAft>
                <a:spcPts val="0"/>
              </a:spcAft>
              <a:defRPr/>
            </a:pPr>
            <a:r>
              <a:rPr lang="en-US" sz="800" dirty="0">
                <a:solidFill>
                  <a:srgbClr val="FFFFFF">
                    <a:alpha val="60000"/>
                  </a:srgbClr>
                </a:solidFill>
                <a:latin typeface="Arial"/>
                <a:ea typeface="ＭＳ Ｐゴシック" charset="0"/>
                <a:cs typeface="CiscoSans Thin"/>
              </a:rPr>
              <a:t>© 2015  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email">
            <a:biLevel thresh="25000"/>
            <a:alphaModFix amt="60000"/>
            <a:extLst>
              <a:ext uri="{28A0092B-C50C-407E-A947-70E740481C1C}">
                <a14:useLocalDpi xmlns:a14="http://schemas.microsoft.com/office/drawing/2010/main"/>
              </a:ext>
            </a:extLst>
          </a:blip>
          <a:srcRect/>
          <a:stretch>
            <a:fillRect/>
          </a:stretch>
        </p:blipFill>
        <p:spPr bwMode="auto">
          <a:xfrm>
            <a:off x="632070" y="6167697"/>
            <a:ext cx="574933" cy="353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575311"/>
      </p:ext>
    </p:extLst>
  </p:cSld>
  <p:clrMapOvr>
    <a:masterClrMapping/>
  </p:clrMapOvr>
  <p:transition spd="slow">
    <p:wipe/>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12188825" cy="17780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91396" tIns="45699" rIns="91396" bIns="45699" anchor="ctr"/>
          <a:lstStyle/>
          <a:p>
            <a:pPr defTabSz="609397"/>
            <a:endParaRPr lang="en-US" sz="2399">
              <a:solidFill>
                <a:srgbClr val="676767"/>
              </a:solidFill>
              <a:ea typeface="ＭＳ Ｐゴシック" charset="0"/>
            </a:endParaRPr>
          </a:p>
        </p:txBody>
      </p:sp>
      <p:sp>
        <p:nvSpPr>
          <p:cNvPr id="4" name="Rectangle 6"/>
          <p:cNvSpPr>
            <a:spLocks noChangeArrowheads="1"/>
          </p:cNvSpPr>
          <p:nvPr/>
        </p:nvSpPr>
        <p:spPr bwMode="hidden">
          <a:xfrm>
            <a:off x="0" y="0"/>
            <a:ext cx="12188825" cy="17780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91396" tIns="45699" rIns="91396" bIns="45699" anchor="ctr"/>
          <a:lstStyle/>
          <a:p>
            <a:pPr defTabSz="609397"/>
            <a:endParaRPr lang="en-US" sz="2399">
              <a:solidFill>
                <a:srgbClr val="676767"/>
              </a:solidFill>
              <a:ea typeface="ＭＳ Ｐゴシック" charset="0"/>
            </a:endParaRPr>
          </a:p>
        </p:txBody>
      </p:sp>
      <p:sp>
        <p:nvSpPr>
          <p:cNvPr id="7" name="Title 1"/>
          <p:cNvSpPr>
            <a:spLocks noGrp="1"/>
          </p:cNvSpPr>
          <p:nvPr>
            <p:ph type="ctrTitle" hasCustomPrompt="1"/>
          </p:nvPr>
        </p:nvSpPr>
        <p:spPr>
          <a:xfrm>
            <a:off x="555089" y="1220545"/>
            <a:ext cx="10128084" cy="3426595"/>
          </a:xfrm>
          <a:prstGeom prst="rect">
            <a:avLst/>
          </a:prstGeom>
        </p:spPr>
        <p:txBody>
          <a:bodyPr anchor="b">
            <a:noAutofit/>
          </a:bodyPr>
          <a:lstStyle>
            <a:lvl1pPr marL="0" indent="0" algn="l">
              <a:lnSpc>
                <a:spcPct val="90000"/>
              </a:lnSpc>
              <a:buFont typeface="Arial" panose="020B0604020202020204" pitchFamily="34" charset="0"/>
              <a:buNone/>
              <a:defRPr sz="6132" b="0" i="0" spc="0" baseline="0">
                <a:solidFill>
                  <a:srgbClr val="3E6BB4"/>
                </a:solidFill>
                <a:latin typeface="+mj-lt"/>
                <a:cs typeface="CiscoSans Thin"/>
              </a:defRPr>
            </a:lvl1pPr>
          </a:lstStyle>
          <a:p>
            <a:r>
              <a:rPr lang="en-GB" dirty="0"/>
              <a:t>Section Title Goes Here</a:t>
            </a:r>
            <a:endParaRPr lang="en-US" dirty="0"/>
          </a:p>
        </p:txBody>
      </p:sp>
    </p:spTree>
    <p:extLst>
      <p:ext uri="{BB962C8B-B14F-4D97-AF65-F5344CB8AC3E}">
        <p14:creationId xmlns:p14="http://schemas.microsoft.com/office/powerpoint/2010/main" val="658524031"/>
      </p:ext>
    </p:extLst>
  </p:cSld>
  <p:clrMapOvr>
    <a:masterClrMapping/>
  </p:clrMapOvr>
  <p:transition spd="slow">
    <p:wipe/>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632721" y="1797053"/>
            <a:ext cx="11037201" cy="4098595"/>
          </a:xfrm>
          <a:prstGeom prst="rect">
            <a:avLst/>
          </a:prstGeom>
        </p:spPr>
        <p:txBody>
          <a:bodyPr lIns="91412" tIns="45706" rIns="91412" bIns="45706">
            <a:noAutofit/>
          </a:bodyPr>
          <a:lstStyle>
            <a:lvl1pPr marL="380793" marR="0" indent="-380793" algn="ctr" defTabSz="609270" rtl="0" eaLnBrk="1" fontAlgn="auto" latinLnBrk="0" hangingPunct="1">
              <a:lnSpc>
                <a:spcPct val="100000"/>
              </a:lnSpc>
              <a:spcBef>
                <a:spcPct val="20000"/>
              </a:spcBef>
              <a:spcAft>
                <a:spcPts val="0"/>
              </a:spcAft>
              <a:buClrTx/>
              <a:buSzTx/>
              <a:buFont typeface="Arial"/>
              <a:buNone/>
              <a:tabLst/>
              <a:defRPr sz="2666" b="0" i="0" baseline="0">
                <a:solidFill>
                  <a:schemeClr val="tx1"/>
                </a:solidFill>
                <a:latin typeface="+mn-lt"/>
                <a:cs typeface="CiscoSans ExtraLight"/>
              </a:defRPr>
            </a:lvl1pPr>
          </a:lstStyle>
          <a:p>
            <a:pPr lvl="0"/>
            <a:r>
              <a:rPr lang="en-GB" dirty="0"/>
              <a:t>Click to edit text</a:t>
            </a:r>
          </a:p>
        </p:txBody>
      </p:sp>
      <p:sp>
        <p:nvSpPr>
          <p:cNvPr id="4" name="Title Placeholder 5"/>
          <p:cNvSpPr>
            <a:spLocks noGrp="1"/>
          </p:cNvSpPr>
          <p:nvPr>
            <p:ph type="title"/>
          </p:nvPr>
        </p:nvSpPr>
        <p:spPr bwMode="auto">
          <a:xfrm>
            <a:off x="583536" y="455087"/>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8" rIns="91416" bIns="45708"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2816100415"/>
      </p:ext>
    </p:extLst>
  </p:cSld>
  <p:clrMapOvr>
    <a:masterClrMapping/>
  </p:clrMapOvr>
  <p:transition spd="med">
    <p:fade/>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1_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567617" y="1799139"/>
            <a:ext cx="7140340" cy="4054500"/>
          </a:xfrm>
          <a:prstGeom prst="rect">
            <a:avLst/>
          </a:prstGeom>
        </p:spPr>
        <p:txBody>
          <a:bodyPr lIns="91412" tIns="45706" rIns="91412" bIns="45706" anchor="ctr" anchorCtr="0">
            <a:noAutofit/>
          </a:bodyPr>
          <a:lstStyle>
            <a:lvl1pPr marL="0" indent="0">
              <a:buNone/>
              <a:defRPr sz="3199" b="0" i="0" baseline="0">
                <a:solidFill>
                  <a:schemeClr val="tx1"/>
                </a:solidFill>
                <a:latin typeface="+mn-lt"/>
                <a:cs typeface="CiscoSans ExtraLight"/>
              </a:defRPr>
            </a:lvl1pPr>
            <a:lvl2pPr>
              <a:defRPr sz="2666" b="0" i="0">
                <a:solidFill>
                  <a:schemeClr val="tx1"/>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 24 pt.</a:t>
            </a:r>
          </a:p>
          <a:p>
            <a:pPr lvl="1"/>
            <a:r>
              <a:rPr lang="en-GB" dirty="0"/>
              <a:t>Next level . 14 pt.</a:t>
            </a:r>
          </a:p>
        </p:txBody>
      </p:sp>
      <p:sp>
        <p:nvSpPr>
          <p:cNvPr id="11" name="Picture Placeholder 2"/>
          <p:cNvSpPr>
            <a:spLocks noGrp="1"/>
          </p:cNvSpPr>
          <p:nvPr>
            <p:ph type="pic" sz="quarter" idx="10"/>
          </p:nvPr>
        </p:nvSpPr>
        <p:spPr>
          <a:xfrm>
            <a:off x="583539" y="1799167"/>
            <a:ext cx="3692221" cy="4054944"/>
          </a:xfrm>
          <a:prstGeom prst="rect">
            <a:avLst/>
          </a:prstGeom>
        </p:spPr>
        <p:txBody>
          <a:bodyPr vert="horz" lIns="91412" tIns="45706" rIns="91412" bIns="45706">
            <a:noAutofit/>
          </a:bodyPr>
          <a:lstStyle>
            <a:lvl1pPr marL="0" indent="0" algn="ctr">
              <a:buNone/>
              <a:defRPr sz="2666" b="0" i="0">
                <a:solidFill>
                  <a:schemeClr val="tx1"/>
                </a:solidFill>
                <a:latin typeface="+mn-lt"/>
                <a:cs typeface="CiscoSans ExtraLight"/>
              </a:defRPr>
            </a:lvl1pPr>
          </a:lstStyle>
          <a:p>
            <a:pPr lvl="0"/>
            <a:r>
              <a:rPr lang="en-GB" noProof="0"/>
              <a:t>Drag picture to placeholder or click icon to add</a:t>
            </a:r>
            <a:endParaRPr lang="en-US" noProof="0" dirty="0"/>
          </a:p>
        </p:txBody>
      </p:sp>
      <p:sp>
        <p:nvSpPr>
          <p:cNvPr id="5" name="Title Placeholder 5"/>
          <p:cNvSpPr>
            <a:spLocks noGrp="1"/>
          </p:cNvSpPr>
          <p:nvPr>
            <p:ph type="title"/>
          </p:nvPr>
        </p:nvSpPr>
        <p:spPr bwMode="auto">
          <a:xfrm>
            <a:off x="583536" y="455087"/>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8" rIns="91416" bIns="45708"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3829400361"/>
      </p:ext>
    </p:extLst>
  </p:cSld>
  <p:clrMapOvr>
    <a:masterClrMapping/>
  </p:clrMapOvr>
  <p:transition spd="med">
    <p:fade/>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1_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83536" y="1781112"/>
            <a:ext cx="11124420" cy="4240221"/>
          </a:xfrm>
          <a:prstGeom prst="rect">
            <a:avLst/>
          </a:prstGeom>
        </p:spPr>
        <p:txBody>
          <a:bodyPr lIns="91412" tIns="45706" rIns="91412" bIns="45706">
            <a:noAutofit/>
          </a:bodyPr>
          <a:lstStyle>
            <a:lvl1pPr marL="76156" indent="0">
              <a:lnSpc>
                <a:spcPct val="95000"/>
              </a:lnSpc>
              <a:spcBef>
                <a:spcPts val="1480"/>
              </a:spcBef>
              <a:buClr>
                <a:schemeClr val="tx1"/>
              </a:buClr>
              <a:buSzPct val="80000"/>
              <a:buFont typeface="Arial"/>
              <a:buNone/>
              <a:defRPr sz="3199" b="0" i="0">
                <a:solidFill>
                  <a:srgbClr val="676767"/>
                </a:solidFill>
                <a:latin typeface="+mn-lt"/>
                <a:cs typeface="CiscoSans ExtraLight"/>
              </a:defRPr>
            </a:lvl1pPr>
            <a:lvl2pPr marL="846306" indent="-457047">
              <a:lnSpc>
                <a:spcPct val="95000"/>
              </a:lnSpc>
              <a:spcBef>
                <a:spcPts val="600"/>
              </a:spcBef>
              <a:buClr>
                <a:schemeClr val="tx1"/>
              </a:buClr>
              <a:buSzPct val="80000"/>
              <a:buFont typeface="Arial"/>
              <a:buChar char="•"/>
              <a:defRPr sz="2666" b="0" i="0">
                <a:solidFill>
                  <a:srgbClr val="676767"/>
                </a:solidFill>
                <a:latin typeface="+mn-lt"/>
                <a:cs typeface="CiscoSans ExtraLight"/>
              </a:defRPr>
            </a:lvl2pPr>
            <a:lvl3pPr marL="767935" indent="0">
              <a:buClr>
                <a:schemeClr val="tx1"/>
              </a:buClr>
              <a:buSzPct val="80000"/>
              <a:buFont typeface="Arial"/>
              <a:buNone/>
              <a:defRPr sz="2133" b="0" i="0">
                <a:solidFill>
                  <a:srgbClr val="676767"/>
                </a:solidFill>
                <a:latin typeface="+mn-lt"/>
                <a:cs typeface="CiscoSans ExtraLight"/>
              </a:defRPr>
            </a:lvl3pPr>
            <a:lvl4pPr marL="985831" indent="0">
              <a:buClr>
                <a:schemeClr val="tx1"/>
              </a:buClr>
              <a:buSzPct val="80000"/>
              <a:buFont typeface="Arial"/>
              <a:buNone/>
              <a:defRPr sz="1866" b="0" i="0">
                <a:solidFill>
                  <a:srgbClr val="676767"/>
                </a:solidFill>
                <a:latin typeface="+mn-lt"/>
                <a:cs typeface="CiscoSans ExtraLight"/>
              </a:defRPr>
            </a:lvl4pPr>
            <a:lvl5pPr marL="1218541" indent="0">
              <a:buClr>
                <a:schemeClr val="tx1"/>
              </a:buClr>
              <a:buSzPct val="80000"/>
              <a:buFont typeface="Arial"/>
              <a:buNone/>
              <a:defRPr sz="1600" b="0" i="0">
                <a:solidFill>
                  <a:srgbClr val="676767"/>
                </a:solidFill>
                <a:latin typeface="+mn-lt"/>
                <a:cs typeface="CiscoSans ExtraLight"/>
              </a:defRPr>
            </a:lvl5pPr>
          </a:lstStyle>
          <a:p>
            <a:pPr lvl="0"/>
            <a:r>
              <a:rPr lang="en-GB" dirty="0"/>
              <a:t>24 point</a:t>
            </a:r>
          </a:p>
          <a:p>
            <a:pPr lvl="1"/>
            <a:r>
              <a:rPr lang="en-GB" dirty="0"/>
              <a:t>20 point</a:t>
            </a:r>
          </a:p>
          <a:p>
            <a:pPr lvl="2"/>
            <a:r>
              <a:rPr lang="en-GB" dirty="0"/>
              <a:t>	16 point</a:t>
            </a:r>
          </a:p>
        </p:txBody>
      </p:sp>
      <p:sp>
        <p:nvSpPr>
          <p:cNvPr id="6" name="Title Placeholder 5"/>
          <p:cNvSpPr>
            <a:spLocks noGrp="1"/>
          </p:cNvSpPr>
          <p:nvPr>
            <p:ph type="title"/>
          </p:nvPr>
        </p:nvSpPr>
        <p:spPr bwMode="auto">
          <a:xfrm>
            <a:off x="583536" y="455087"/>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8" rIns="91416" bIns="45708"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2937481879"/>
      </p:ext>
    </p:extLst>
  </p:cSld>
  <p:clrMapOvr>
    <a:masterClrMapping/>
  </p:clrMapOvr>
  <p:transition spd="med">
    <p:fade/>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1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969304" y="1797051"/>
            <a:ext cx="7738652" cy="4224280"/>
          </a:xfrm>
          <a:prstGeom prst="rect">
            <a:avLst/>
          </a:prstGeom>
        </p:spPr>
        <p:txBody>
          <a:bodyPr lIns="91412" tIns="45706" rIns="91412" bIns="45706">
            <a:noAutofit/>
          </a:bodyPr>
          <a:lstStyle>
            <a:lvl1pPr marL="374445" indent="-298291">
              <a:lnSpc>
                <a:spcPct val="95000"/>
              </a:lnSpc>
              <a:spcBef>
                <a:spcPts val="1480"/>
              </a:spcBef>
              <a:buClr>
                <a:schemeClr val="tx1"/>
              </a:buClr>
              <a:buSzPct val="80000"/>
              <a:buFont typeface="Arial"/>
              <a:buChar char="•"/>
              <a:defRPr sz="4932" b="0" i="0">
                <a:solidFill>
                  <a:srgbClr val="676767"/>
                </a:solidFill>
                <a:latin typeface="+mn-lt"/>
                <a:cs typeface="CiscoSans ExtraLight"/>
              </a:defRPr>
            </a:lvl1pPr>
            <a:lvl2pPr marL="676968" indent="-287711">
              <a:lnSpc>
                <a:spcPct val="95000"/>
              </a:lnSpc>
              <a:spcBef>
                <a:spcPts val="600"/>
              </a:spcBef>
              <a:buClr>
                <a:schemeClr val="tx1"/>
              </a:buClr>
              <a:buSzPct val="80000"/>
              <a:buFont typeface="Arial"/>
              <a:buChar char="•"/>
              <a:defRPr sz="2399" b="0" i="0">
                <a:solidFill>
                  <a:srgbClr val="676767"/>
                </a:solidFill>
                <a:latin typeface="+mn-lt"/>
                <a:cs typeface="CiscoSans ExtraLight"/>
              </a:defRPr>
            </a:lvl2pPr>
            <a:lvl3pPr marL="996412" indent="-228478">
              <a:buClr>
                <a:schemeClr val="tx1"/>
              </a:buClr>
              <a:buSzPct val="80000"/>
              <a:buFont typeface="Arial"/>
              <a:buChar char="•"/>
              <a:defRPr sz="2133" b="0" i="0">
                <a:solidFill>
                  <a:srgbClr val="676767"/>
                </a:solidFill>
                <a:latin typeface="+mn-lt"/>
                <a:cs typeface="CiscoSans ExtraLight"/>
              </a:defRPr>
            </a:lvl3pPr>
            <a:lvl4pPr marL="1214308" indent="-228478">
              <a:buClr>
                <a:schemeClr val="tx1"/>
              </a:buClr>
              <a:buSzPct val="80000"/>
              <a:buFont typeface="Arial"/>
              <a:buChar char="•"/>
              <a:defRPr sz="1866" b="0" i="0">
                <a:solidFill>
                  <a:srgbClr val="676767"/>
                </a:solidFill>
                <a:latin typeface="+mn-lt"/>
                <a:cs typeface="CiscoSans ExtraLight"/>
              </a:defRPr>
            </a:lvl4pPr>
            <a:lvl5pPr marL="1442786" indent="-224245">
              <a:buClr>
                <a:schemeClr val="tx1"/>
              </a:buClr>
              <a:buSzPct val="80000"/>
              <a:buFont typeface="Arial"/>
              <a:buChar char="•"/>
              <a:defRPr sz="16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583536" y="455087"/>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8" rIns="91416" bIns="45708" numCol="1" anchor="ctr" anchorCtr="0" compatLnSpc="1">
            <a:prstTxWarp prst="textNoShape">
              <a:avLst/>
            </a:prstTxWarp>
          </a:bodyPr>
          <a:lstStyle/>
          <a:p>
            <a:pPr lvl="0"/>
            <a:r>
              <a:rPr lang="en-GB"/>
              <a:t>Click to edit Master title style</a:t>
            </a:r>
            <a:endParaRPr lang="en-GB" dirty="0"/>
          </a:p>
        </p:txBody>
      </p:sp>
      <p:sp>
        <p:nvSpPr>
          <p:cNvPr id="5" name="Picture Placeholder 2"/>
          <p:cNvSpPr>
            <a:spLocks noGrp="1"/>
          </p:cNvSpPr>
          <p:nvPr>
            <p:ph type="pic" sz="quarter" idx="11"/>
          </p:nvPr>
        </p:nvSpPr>
        <p:spPr>
          <a:xfrm>
            <a:off x="583538" y="1430867"/>
            <a:ext cx="3075912" cy="4590464"/>
          </a:xfrm>
          <a:prstGeom prst="rect">
            <a:avLst/>
          </a:prstGeom>
        </p:spPr>
        <p:txBody>
          <a:bodyPr vert="horz" lIns="91412" tIns="45706" rIns="91412" bIns="45706">
            <a:noAutofit/>
          </a:bodyPr>
          <a:lstStyle>
            <a:lvl1pPr marL="0" indent="0" algn="ctr">
              <a:buNone/>
              <a:defRPr sz="2666" b="0" i="0">
                <a:solidFill>
                  <a:schemeClr val="tx1"/>
                </a:solidFill>
                <a:latin typeface="+mn-lt"/>
                <a:cs typeface="CiscoSans ExtraLight"/>
              </a:defRPr>
            </a:lvl1pPr>
          </a:lstStyle>
          <a:p>
            <a:pPr lvl="0"/>
            <a:r>
              <a:rPr lang="en-GB" noProof="0"/>
              <a:t>Drag picture to placeholder or click icon to add</a:t>
            </a:r>
            <a:endParaRPr lang="en-US" noProof="0" dirty="0"/>
          </a:p>
        </p:txBody>
      </p:sp>
    </p:spTree>
    <p:extLst>
      <p:ext uri="{BB962C8B-B14F-4D97-AF65-F5344CB8AC3E}">
        <p14:creationId xmlns:p14="http://schemas.microsoft.com/office/powerpoint/2010/main" val="2934307798"/>
      </p:ext>
    </p:extLst>
  </p:cSld>
  <p:clrMapOvr>
    <a:masterClrMapping/>
  </p:clrMapOvr>
  <p:transition spd="med">
    <p:fade/>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83536" y="1797051"/>
            <a:ext cx="11124420" cy="4224280"/>
          </a:xfrm>
          <a:prstGeom prst="rect">
            <a:avLst/>
          </a:prstGeom>
        </p:spPr>
        <p:txBody>
          <a:bodyPr lIns="91412" tIns="45706" rIns="91412" bIns="45706">
            <a:noAutofit/>
          </a:bodyPr>
          <a:lstStyle>
            <a:lvl1pPr marL="374445" indent="-298291">
              <a:lnSpc>
                <a:spcPct val="95000"/>
              </a:lnSpc>
              <a:spcBef>
                <a:spcPts val="1480"/>
              </a:spcBef>
              <a:buClr>
                <a:schemeClr val="tx1"/>
              </a:buClr>
              <a:buSzPct val="80000"/>
              <a:buFont typeface="Arial"/>
              <a:buChar char="•"/>
              <a:defRPr sz="4932" b="0" i="0">
                <a:solidFill>
                  <a:srgbClr val="676767"/>
                </a:solidFill>
                <a:latin typeface="+mn-lt"/>
                <a:cs typeface="CiscoSans ExtraLight"/>
              </a:defRPr>
            </a:lvl1pPr>
            <a:lvl2pPr marL="676968" indent="-287711">
              <a:lnSpc>
                <a:spcPct val="95000"/>
              </a:lnSpc>
              <a:spcBef>
                <a:spcPts val="600"/>
              </a:spcBef>
              <a:buClr>
                <a:schemeClr val="tx1"/>
              </a:buClr>
              <a:buSzPct val="80000"/>
              <a:buFont typeface="Arial"/>
              <a:buChar char="•"/>
              <a:defRPr sz="2399" b="0" i="0">
                <a:solidFill>
                  <a:srgbClr val="676767"/>
                </a:solidFill>
                <a:latin typeface="+mn-lt"/>
                <a:cs typeface="CiscoSans ExtraLight"/>
              </a:defRPr>
            </a:lvl2pPr>
            <a:lvl3pPr marL="996412" indent="-228478">
              <a:buClr>
                <a:schemeClr val="tx1"/>
              </a:buClr>
              <a:buSzPct val="80000"/>
              <a:buFont typeface="Arial"/>
              <a:buChar char="•"/>
              <a:defRPr sz="2133" b="0" i="0">
                <a:solidFill>
                  <a:srgbClr val="676767"/>
                </a:solidFill>
                <a:latin typeface="+mn-lt"/>
                <a:cs typeface="CiscoSans ExtraLight"/>
              </a:defRPr>
            </a:lvl3pPr>
            <a:lvl4pPr marL="1214308" indent="-228478">
              <a:buClr>
                <a:schemeClr val="tx1"/>
              </a:buClr>
              <a:buSzPct val="80000"/>
              <a:buFont typeface="Arial"/>
              <a:buChar char="•"/>
              <a:defRPr sz="1866" b="0" i="0">
                <a:solidFill>
                  <a:srgbClr val="676767"/>
                </a:solidFill>
                <a:latin typeface="+mn-lt"/>
                <a:cs typeface="CiscoSans ExtraLight"/>
              </a:defRPr>
            </a:lvl4pPr>
            <a:lvl5pPr marL="1442786" indent="-224245">
              <a:buClr>
                <a:schemeClr val="tx1"/>
              </a:buClr>
              <a:buSzPct val="80000"/>
              <a:buFont typeface="Arial"/>
              <a:buChar char="•"/>
              <a:defRPr sz="16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583536" y="455087"/>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8" rIns="91416" bIns="45708"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2706276143"/>
      </p:ext>
    </p:extLst>
  </p:cSld>
  <p:clrMapOvr>
    <a:masterClrMapping/>
  </p:clrMapOvr>
  <p:transition spd="med">
    <p:fade/>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83536" y="1797051"/>
            <a:ext cx="11124420" cy="4224280"/>
          </a:xfrm>
          <a:prstGeom prst="rect">
            <a:avLst/>
          </a:prstGeom>
        </p:spPr>
        <p:txBody>
          <a:bodyPr lIns="91412" tIns="45706" rIns="91412" bIns="45706">
            <a:noAutofit/>
          </a:bodyPr>
          <a:lstStyle>
            <a:lvl1pPr marL="76156" indent="0">
              <a:lnSpc>
                <a:spcPct val="95000"/>
              </a:lnSpc>
              <a:spcBef>
                <a:spcPts val="1480"/>
              </a:spcBef>
              <a:buClr>
                <a:schemeClr val="tx1"/>
              </a:buClr>
              <a:buSzPct val="80000"/>
              <a:buFont typeface="Arial"/>
              <a:buNone/>
              <a:defRPr sz="4932" b="0" i="0">
                <a:solidFill>
                  <a:srgbClr val="676767"/>
                </a:solidFill>
                <a:latin typeface="+mn-lt"/>
                <a:cs typeface="CiscoSans ExtraLight"/>
              </a:defRPr>
            </a:lvl1pPr>
            <a:lvl2pPr marL="389257" indent="0">
              <a:lnSpc>
                <a:spcPct val="95000"/>
              </a:lnSpc>
              <a:spcBef>
                <a:spcPts val="600"/>
              </a:spcBef>
              <a:buClr>
                <a:schemeClr val="tx1"/>
              </a:buClr>
              <a:buSzPct val="80000"/>
              <a:buFont typeface="Arial"/>
              <a:buNone/>
              <a:defRPr sz="2399" b="0" i="0">
                <a:solidFill>
                  <a:srgbClr val="676767"/>
                </a:solidFill>
                <a:latin typeface="+mn-lt"/>
                <a:cs typeface="CiscoSans ExtraLight"/>
              </a:defRPr>
            </a:lvl2pPr>
            <a:lvl3pPr marL="767935" indent="0">
              <a:buClr>
                <a:schemeClr val="tx1"/>
              </a:buClr>
              <a:buSzPct val="80000"/>
              <a:buFont typeface="Arial"/>
              <a:buNone/>
              <a:defRPr sz="2133" b="0" i="0">
                <a:solidFill>
                  <a:srgbClr val="676767"/>
                </a:solidFill>
                <a:latin typeface="+mn-lt"/>
                <a:cs typeface="CiscoSans ExtraLight"/>
              </a:defRPr>
            </a:lvl3pPr>
            <a:lvl4pPr marL="985831" indent="0">
              <a:buClr>
                <a:schemeClr val="tx1"/>
              </a:buClr>
              <a:buSzPct val="80000"/>
              <a:buFont typeface="Arial"/>
              <a:buNone/>
              <a:defRPr sz="1866" b="0" i="0">
                <a:solidFill>
                  <a:srgbClr val="676767"/>
                </a:solidFill>
                <a:latin typeface="+mn-lt"/>
                <a:cs typeface="CiscoSans ExtraLight"/>
              </a:defRPr>
            </a:lvl4pPr>
            <a:lvl5pPr marL="1218541" indent="0">
              <a:buClr>
                <a:schemeClr val="tx1"/>
              </a:buClr>
              <a:buSzPct val="80000"/>
              <a:buFont typeface="Arial"/>
              <a:buNone/>
              <a:defRPr sz="16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583536" y="455087"/>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8" rIns="91416" bIns="45708"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1600840663"/>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732179" y="311155"/>
            <a:ext cx="4363430" cy="245956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anchor="ctr"/>
          <a:lstStyle/>
          <a:p>
            <a:pPr algn="ctr" fontAlgn="auto">
              <a:spcBef>
                <a:spcPts val="0"/>
              </a:spcBef>
              <a:spcAft>
                <a:spcPts val="0"/>
              </a:spcAft>
              <a:defRPr/>
            </a:pPr>
            <a:endParaRPr lang="en-US" sz="3199">
              <a:latin typeface="+mj-lt"/>
            </a:endParaRPr>
          </a:p>
        </p:txBody>
      </p:sp>
      <p:sp>
        <p:nvSpPr>
          <p:cNvPr id="26" name="Picture Placeholder 25"/>
          <p:cNvSpPr>
            <a:spLocks noGrp="1"/>
          </p:cNvSpPr>
          <p:nvPr>
            <p:ph type="pic" sz="quarter" idx="10"/>
          </p:nvPr>
        </p:nvSpPr>
        <p:spPr>
          <a:xfrm>
            <a:off x="733131" y="310896"/>
            <a:ext cx="4363599" cy="2459736"/>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914141"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tx1"/>
                </a:solidFill>
                <a:latin typeface="+mj-lt"/>
                <a:ea typeface="+mn-ea"/>
                <a:cs typeface="+mn-cs"/>
              </a:defRPr>
            </a:lvl1pPr>
          </a:lstStyle>
          <a:p>
            <a:pPr lvl="0"/>
            <a:r>
              <a:rPr lang="en-US" noProof="0"/>
              <a:t>Drag picture to placeholder or click icon to add</a:t>
            </a:r>
          </a:p>
        </p:txBody>
      </p:sp>
      <p:sp>
        <p:nvSpPr>
          <p:cNvPr id="9" name="Title 8"/>
          <p:cNvSpPr>
            <a:spLocks noGrp="1"/>
          </p:cNvSpPr>
          <p:nvPr>
            <p:ph type="title"/>
          </p:nvPr>
        </p:nvSpPr>
        <p:spPr>
          <a:xfrm>
            <a:off x="574431" y="3307594"/>
            <a:ext cx="8970817" cy="2152559"/>
          </a:xfrm>
        </p:spPr>
        <p:txBody>
          <a:bodyPr>
            <a:noAutofit/>
          </a:bodyPr>
          <a:lstStyle>
            <a:lvl1pPr marL="0" marR="0" indent="0" algn="l" defTabSz="914141" rtl="0" eaLnBrk="1" fontAlgn="auto" latinLnBrk="0" hangingPunct="1">
              <a:lnSpc>
                <a:spcPct val="80000"/>
              </a:lnSpc>
              <a:spcBef>
                <a:spcPct val="0"/>
              </a:spcBef>
              <a:spcAft>
                <a:spcPts val="0"/>
              </a:spcAft>
              <a:buClrTx/>
              <a:buSzTx/>
              <a:buFontTx/>
              <a:buNone/>
              <a:tabLst/>
              <a:defRPr sz="5999">
                <a:solidFill>
                  <a:srgbClr val="58585B"/>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789604280"/>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19412" y="1194135"/>
            <a:ext cx="11195402" cy="4224280"/>
          </a:xfrm>
          <a:prstGeom prst="rect">
            <a:avLst/>
          </a:prstGeom>
        </p:spPr>
        <p:txBody>
          <a:bodyPr lIns="91412" tIns="45706" rIns="91412" bIns="45706">
            <a:noAutofit/>
          </a:bodyPr>
          <a:lstStyle>
            <a:lvl1pPr marL="76156" indent="0">
              <a:lnSpc>
                <a:spcPct val="95000"/>
              </a:lnSpc>
              <a:spcBef>
                <a:spcPts val="1480"/>
              </a:spcBef>
              <a:buClr>
                <a:schemeClr val="tx1"/>
              </a:buClr>
              <a:buSzPct val="80000"/>
              <a:buFont typeface="Arial"/>
              <a:buNone/>
              <a:defRPr sz="4932" b="0" i="0">
                <a:solidFill>
                  <a:srgbClr val="676767"/>
                </a:solidFill>
                <a:latin typeface="+mn-lt"/>
                <a:cs typeface="CiscoSans ExtraLight"/>
              </a:defRPr>
            </a:lvl1pPr>
            <a:lvl2pPr marL="389257" indent="0">
              <a:lnSpc>
                <a:spcPct val="95000"/>
              </a:lnSpc>
              <a:spcBef>
                <a:spcPts val="600"/>
              </a:spcBef>
              <a:buClr>
                <a:schemeClr val="tx1"/>
              </a:buClr>
              <a:buSzPct val="80000"/>
              <a:buFont typeface="Arial"/>
              <a:buNone/>
              <a:defRPr sz="2399" b="0" i="0">
                <a:solidFill>
                  <a:srgbClr val="676767"/>
                </a:solidFill>
                <a:latin typeface="+mn-lt"/>
                <a:cs typeface="CiscoSans ExtraLight"/>
              </a:defRPr>
            </a:lvl2pPr>
            <a:lvl3pPr marL="767935" indent="0">
              <a:buClr>
                <a:schemeClr val="tx1"/>
              </a:buClr>
              <a:buSzPct val="80000"/>
              <a:buFont typeface="Arial"/>
              <a:buNone/>
              <a:defRPr sz="2133" b="0" i="0">
                <a:solidFill>
                  <a:srgbClr val="676767"/>
                </a:solidFill>
                <a:latin typeface="+mn-lt"/>
                <a:cs typeface="CiscoSans ExtraLight"/>
              </a:defRPr>
            </a:lvl3pPr>
            <a:lvl4pPr marL="985831" indent="0">
              <a:buClr>
                <a:schemeClr val="tx1"/>
              </a:buClr>
              <a:buSzPct val="80000"/>
              <a:buFont typeface="Arial"/>
              <a:buNone/>
              <a:defRPr sz="1866" b="0" i="0">
                <a:solidFill>
                  <a:srgbClr val="676767"/>
                </a:solidFill>
                <a:latin typeface="+mn-lt"/>
                <a:cs typeface="CiscoSans ExtraLight"/>
              </a:defRPr>
            </a:lvl4pPr>
            <a:lvl5pPr marL="1218541" indent="0">
              <a:buClr>
                <a:schemeClr val="tx1"/>
              </a:buClr>
              <a:buSzPct val="80000"/>
              <a:buFont typeface="Arial"/>
              <a:buNone/>
              <a:defRPr sz="16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2164815362"/>
      </p:ext>
    </p:extLst>
  </p:cSld>
  <p:clrMapOvr>
    <a:masterClrMapping/>
  </p:clrMapOvr>
  <p:transition spd="med">
    <p:fade/>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704668" y="1168479"/>
            <a:ext cx="11010148" cy="4224280"/>
          </a:xfrm>
          <a:prstGeom prst="rect">
            <a:avLst/>
          </a:prstGeom>
        </p:spPr>
        <p:txBody>
          <a:bodyPr lIns="91412" tIns="45706" rIns="91412" bIns="45706">
            <a:noAutofit/>
          </a:bodyPr>
          <a:lstStyle>
            <a:lvl1pPr marL="283105" indent="-523025">
              <a:lnSpc>
                <a:spcPts val="5919"/>
              </a:lnSpc>
              <a:spcBef>
                <a:spcPts val="0"/>
              </a:spcBef>
              <a:buClr>
                <a:schemeClr val="tx1"/>
              </a:buClr>
              <a:buSzPct val="80000"/>
              <a:buFont typeface="Arial"/>
              <a:buChar char="•"/>
              <a:defRPr sz="4932" b="0" i="0">
                <a:solidFill>
                  <a:srgbClr val="676767"/>
                </a:solidFill>
                <a:latin typeface="+mn-lt"/>
                <a:cs typeface="CiscoSans ExtraLight"/>
              </a:defRPr>
            </a:lvl1pPr>
            <a:lvl2pPr marL="676968" indent="-287711">
              <a:lnSpc>
                <a:spcPct val="95000"/>
              </a:lnSpc>
              <a:spcBef>
                <a:spcPts val="600"/>
              </a:spcBef>
              <a:buClr>
                <a:schemeClr val="tx1"/>
              </a:buClr>
              <a:buSzPct val="80000"/>
              <a:buFont typeface="Arial"/>
              <a:buChar char="•"/>
              <a:defRPr sz="2399" b="0" i="0">
                <a:solidFill>
                  <a:srgbClr val="676767"/>
                </a:solidFill>
                <a:latin typeface="+mn-lt"/>
                <a:cs typeface="CiscoSans ExtraLight"/>
              </a:defRPr>
            </a:lvl2pPr>
            <a:lvl3pPr marL="996412" indent="-228478">
              <a:buClr>
                <a:schemeClr val="tx1"/>
              </a:buClr>
              <a:buSzPct val="80000"/>
              <a:buFont typeface="Arial"/>
              <a:buChar char="•"/>
              <a:defRPr sz="2133" b="0" i="0">
                <a:solidFill>
                  <a:srgbClr val="676767"/>
                </a:solidFill>
                <a:latin typeface="+mn-lt"/>
                <a:cs typeface="CiscoSans ExtraLight"/>
              </a:defRPr>
            </a:lvl3pPr>
            <a:lvl4pPr marL="1214308" indent="-228478">
              <a:buClr>
                <a:schemeClr val="tx1"/>
              </a:buClr>
              <a:buSzPct val="80000"/>
              <a:buFont typeface="Arial"/>
              <a:buChar char="•"/>
              <a:defRPr sz="1866" b="0" i="0">
                <a:solidFill>
                  <a:srgbClr val="676767"/>
                </a:solidFill>
                <a:latin typeface="+mn-lt"/>
                <a:cs typeface="CiscoSans ExtraLight"/>
              </a:defRPr>
            </a:lvl4pPr>
            <a:lvl5pPr marL="1442786" indent="-224245">
              <a:buClr>
                <a:schemeClr val="tx1"/>
              </a:buClr>
              <a:buSzPct val="80000"/>
              <a:buFont typeface="Arial"/>
              <a:buChar char="•"/>
              <a:defRPr sz="16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1683522835"/>
      </p:ext>
    </p:extLst>
  </p:cSld>
  <p:clrMapOvr>
    <a:masterClrMapping/>
  </p:clrMapOvr>
  <p:transition spd="med">
    <p:fade/>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242" y="1797051"/>
            <a:ext cx="11033585" cy="4224280"/>
          </a:xfrm>
          <a:prstGeom prst="rect">
            <a:avLst/>
          </a:prstGeom>
        </p:spPr>
        <p:txBody>
          <a:bodyPr lIns="91412" tIns="45706" rIns="91412" bIns="45706">
            <a:noAutofit/>
          </a:bodyPr>
          <a:lstStyle>
            <a:lvl1pPr marL="374445" indent="-298291">
              <a:lnSpc>
                <a:spcPct val="95000"/>
              </a:lnSpc>
              <a:spcBef>
                <a:spcPts val="1480"/>
              </a:spcBef>
              <a:buClr>
                <a:schemeClr val="tx1"/>
              </a:buClr>
              <a:buSzPct val="80000"/>
              <a:buFont typeface="Arial"/>
              <a:buChar char="•"/>
              <a:defRPr sz="2666" b="0" i="0">
                <a:solidFill>
                  <a:srgbClr val="676767"/>
                </a:solidFill>
                <a:latin typeface="+mn-lt"/>
                <a:cs typeface="CiscoSans ExtraLight"/>
              </a:defRPr>
            </a:lvl1pPr>
            <a:lvl2pPr marL="676968" indent="-287711">
              <a:lnSpc>
                <a:spcPct val="95000"/>
              </a:lnSpc>
              <a:spcBef>
                <a:spcPts val="600"/>
              </a:spcBef>
              <a:buClr>
                <a:schemeClr val="tx1"/>
              </a:buClr>
              <a:buSzPct val="80000"/>
              <a:buFont typeface="Arial"/>
              <a:buChar char="•"/>
              <a:defRPr sz="2399" b="0" i="0">
                <a:solidFill>
                  <a:srgbClr val="676767"/>
                </a:solidFill>
                <a:latin typeface="+mn-lt"/>
                <a:cs typeface="CiscoSans ExtraLight"/>
              </a:defRPr>
            </a:lvl2pPr>
            <a:lvl3pPr marL="996412" indent="-228478">
              <a:buClr>
                <a:schemeClr val="tx1"/>
              </a:buClr>
              <a:buSzPct val="80000"/>
              <a:buFont typeface="Arial"/>
              <a:buChar char="•"/>
              <a:defRPr sz="2133" b="0" i="0">
                <a:solidFill>
                  <a:srgbClr val="676767"/>
                </a:solidFill>
                <a:latin typeface="+mn-lt"/>
                <a:cs typeface="CiscoSans ExtraLight"/>
              </a:defRPr>
            </a:lvl3pPr>
            <a:lvl4pPr marL="1214308" indent="-228478">
              <a:buClr>
                <a:schemeClr val="tx1"/>
              </a:buClr>
              <a:buSzPct val="80000"/>
              <a:buFont typeface="Arial"/>
              <a:buChar char="•"/>
              <a:defRPr sz="1866" b="0" i="0">
                <a:solidFill>
                  <a:srgbClr val="676767"/>
                </a:solidFill>
                <a:latin typeface="+mn-lt"/>
                <a:cs typeface="CiscoSans ExtraLight"/>
              </a:defRPr>
            </a:lvl4pPr>
            <a:lvl5pPr marL="1442786" indent="-224245">
              <a:buClr>
                <a:schemeClr val="tx1"/>
              </a:buClr>
              <a:buSzPct val="80000"/>
              <a:buFont typeface="Arial"/>
              <a:buChar char="•"/>
              <a:defRPr sz="16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536" y="455087"/>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8" rIns="91416" bIns="45708"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2013469073"/>
      </p:ext>
    </p:extLst>
  </p:cSld>
  <p:clrMapOvr>
    <a:masterClrMapping/>
  </p:clrMapOvr>
  <p:transition spd="med">
    <p:fade/>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583539" y="1797051"/>
            <a:ext cx="5200143" cy="4110792"/>
          </a:xfrm>
          <a:prstGeom prst="rect">
            <a:avLst/>
          </a:prstGeom>
        </p:spPr>
        <p:txBody>
          <a:bodyPr lIns="91412" tIns="45706" rIns="91412" bIns="45706">
            <a:noAutofit/>
          </a:bodyPr>
          <a:lstStyle>
            <a:lvl1pPr marL="304640" indent="-228478">
              <a:lnSpc>
                <a:spcPct val="95000"/>
              </a:lnSpc>
              <a:spcBef>
                <a:spcPts val="1480"/>
              </a:spcBef>
              <a:buClr>
                <a:schemeClr val="tx1"/>
              </a:buClr>
              <a:buSzPct val="80000"/>
              <a:buFont typeface="Arial"/>
              <a:buChar char="•"/>
              <a:defRPr sz="2666" b="0" i="0">
                <a:solidFill>
                  <a:schemeClr val="tx1"/>
                </a:solidFill>
                <a:latin typeface="+mn-lt"/>
                <a:cs typeface="CiscoSans ExtraLight"/>
              </a:defRPr>
            </a:lvl1pPr>
            <a:lvl2pPr marL="609270" indent="-287711">
              <a:lnSpc>
                <a:spcPct val="95000"/>
              </a:lnSpc>
              <a:spcBef>
                <a:spcPts val="600"/>
              </a:spcBef>
              <a:buClr>
                <a:schemeClr val="tx1"/>
              </a:buClr>
              <a:buSzPct val="80000"/>
              <a:buFont typeface="Arial"/>
              <a:buChar char="•"/>
              <a:defRPr sz="2399" b="0" i="0">
                <a:solidFill>
                  <a:schemeClr val="tx1"/>
                </a:solidFill>
                <a:latin typeface="+mn-lt"/>
                <a:cs typeface="CiscoSans ExtraLight"/>
              </a:defRPr>
            </a:lvl2pPr>
            <a:lvl3pPr marL="837748" indent="-228478">
              <a:buClr>
                <a:schemeClr val="tx1"/>
              </a:buClr>
              <a:buSzPct val="80000"/>
              <a:buFont typeface="Arial"/>
              <a:buChar char="•"/>
              <a:defRPr sz="2133" b="0" i="0">
                <a:solidFill>
                  <a:schemeClr val="tx1"/>
                </a:solidFill>
                <a:latin typeface="+mn-lt"/>
                <a:cs typeface="CiscoSans ExtraLight"/>
              </a:defRPr>
            </a:lvl3pPr>
            <a:lvl4pPr marL="1066224" indent="-228478">
              <a:buClr>
                <a:schemeClr val="tx1"/>
              </a:buClr>
              <a:buSzPct val="80000"/>
              <a:buFont typeface="Arial"/>
              <a:buChar char="•"/>
              <a:defRPr sz="1866" b="0" i="0">
                <a:solidFill>
                  <a:schemeClr val="tx1"/>
                </a:solidFill>
                <a:latin typeface="+mn-lt"/>
                <a:cs typeface="CiscoSans ExtraLight"/>
              </a:defRPr>
            </a:lvl4pPr>
            <a:lvl5pPr marL="1294698" indent="-228478">
              <a:buClr>
                <a:schemeClr val="tx1"/>
              </a:buClr>
              <a:buSzPct val="80000"/>
              <a:buFont typeface="Arial"/>
              <a:buChar char="•"/>
              <a:defRPr sz="16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3"/>
          <p:cNvSpPr>
            <a:spLocks noGrp="1"/>
          </p:cNvSpPr>
          <p:nvPr>
            <p:ph type="body" sz="quarter" idx="11" hasCustomPrompt="1"/>
          </p:nvPr>
        </p:nvSpPr>
        <p:spPr>
          <a:xfrm>
            <a:off x="6084808" y="1797051"/>
            <a:ext cx="5623149" cy="4110792"/>
          </a:xfrm>
          <a:prstGeom prst="rect">
            <a:avLst/>
          </a:prstGeom>
        </p:spPr>
        <p:txBody>
          <a:bodyPr lIns="91412" tIns="45706" rIns="91412" bIns="45706">
            <a:noAutofit/>
          </a:bodyPr>
          <a:lstStyle>
            <a:lvl1pPr marL="304640" indent="-228478">
              <a:lnSpc>
                <a:spcPct val="95000"/>
              </a:lnSpc>
              <a:spcBef>
                <a:spcPts val="1480"/>
              </a:spcBef>
              <a:buClr>
                <a:schemeClr val="tx1"/>
              </a:buClr>
              <a:buSzPct val="80000"/>
              <a:buFont typeface="Arial"/>
              <a:buChar char="•"/>
              <a:defRPr sz="2666" b="0" i="0" baseline="0">
                <a:solidFill>
                  <a:schemeClr val="tx1"/>
                </a:solidFill>
                <a:latin typeface="+mn-lt"/>
                <a:cs typeface="CiscoSans ExtraLight"/>
              </a:defRPr>
            </a:lvl1pPr>
            <a:lvl2pPr marL="609270" indent="-287711">
              <a:lnSpc>
                <a:spcPct val="95000"/>
              </a:lnSpc>
              <a:spcBef>
                <a:spcPts val="600"/>
              </a:spcBef>
              <a:buClr>
                <a:schemeClr val="tx1"/>
              </a:buClr>
              <a:buSzPct val="80000"/>
              <a:buFont typeface="Arial"/>
              <a:buChar char="•"/>
              <a:defRPr sz="2399" b="0" i="0">
                <a:solidFill>
                  <a:schemeClr val="tx1"/>
                </a:solidFill>
                <a:latin typeface="+mn-lt"/>
                <a:cs typeface="CiscoSans ExtraLight"/>
              </a:defRPr>
            </a:lvl2pPr>
            <a:lvl3pPr marL="837748" indent="-228478">
              <a:buClr>
                <a:schemeClr val="tx1"/>
              </a:buClr>
              <a:buSzPct val="80000"/>
              <a:buFont typeface="Arial"/>
              <a:buChar char="•"/>
              <a:defRPr sz="2133" b="0" i="0">
                <a:solidFill>
                  <a:schemeClr val="tx1"/>
                </a:solidFill>
                <a:latin typeface="+mn-lt"/>
                <a:cs typeface="CiscoSans ExtraLight"/>
              </a:defRPr>
            </a:lvl3pPr>
            <a:lvl4pPr marL="1066224" indent="-228478">
              <a:buClr>
                <a:schemeClr val="tx1"/>
              </a:buClr>
              <a:buSzPct val="80000"/>
              <a:buFont typeface="Arial"/>
              <a:buChar char="•"/>
              <a:defRPr sz="1866" b="0" i="0">
                <a:solidFill>
                  <a:schemeClr val="tx1"/>
                </a:solidFill>
                <a:latin typeface="+mn-lt"/>
                <a:cs typeface="CiscoSans ExtraLight"/>
              </a:defRPr>
            </a:lvl4pPr>
            <a:lvl5pPr marL="1294698" indent="-228478">
              <a:buClr>
                <a:schemeClr val="tx1"/>
              </a:buClr>
              <a:buSzPct val="80000"/>
              <a:buFont typeface="Arial"/>
              <a:buChar char="•"/>
              <a:defRPr sz="16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5"/>
          <p:cNvSpPr>
            <a:spLocks noGrp="1"/>
          </p:cNvSpPr>
          <p:nvPr>
            <p:ph type="title"/>
          </p:nvPr>
        </p:nvSpPr>
        <p:spPr bwMode="auto">
          <a:xfrm>
            <a:off x="583536" y="455087"/>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8" rIns="91416" bIns="45708"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1237582599"/>
      </p:ext>
    </p:extLst>
  </p:cSld>
  <p:clrMapOvr>
    <a:masterClrMapping/>
  </p:clrMapOvr>
  <p:transition spd="med">
    <p:fade/>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6086375" y="812804"/>
            <a:ext cx="0" cy="5312833"/>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23742" y="403344"/>
            <a:ext cx="4953370" cy="1101929"/>
          </a:xfrm>
          <a:prstGeom prst="rect">
            <a:avLst/>
          </a:prstGeom>
        </p:spPr>
        <p:txBody>
          <a:bodyPr lIns="61706" tIns="34283" rIns="61706" bIns="34283" rtlCol="0">
            <a:noAutofit/>
          </a:bodyPr>
          <a:lstStyle>
            <a:lvl1pPr algn="l" defTabSz="913989" rtl="0" eaLnBrk="1" latinLnBrk="0" hangingPunct="1">
              <a:lnSpc>
                <a:spcPct val="80000"/>
              </a:lnSpc>
              <a:spcBef>
                <a:spcPct val="0"/>
              </a:spcBef>
              <a:buNone/>
              <a:defRPr lang="en-US" sz="4266" b="0" i="0" kern="1200" spc="-100" baseline="0" dirty="0" smtClean="0">
                <a:solidFill>
                  <a:srgbClr val="676767"/>
                </a:solidFill>
                <a:latin typeface="+mj-lt"/>
                <a:ea typeface="+mj-ea"/>
                <a:cs typeface="CiscoSans Thin"/>
              </a:defRPr>
            </a:lvl1pPr>
          </a:lstStyle>
          <a:p>
            <a:r>
              <a:rPr lang="en-GB" dirty="0"/>
              <a:t>Title Goes Here</a:t>
            </a:r>
            <a:endParaRPr lang="en-US" dirty="0"/>
          </a:p>
        </p:txBody>
      </p:sp>
      <p:sp>
        <p:nvSpPr>
          <p:cNvPr id="16" name="Text Placeholder 15"/>
          <p:cNvSpPr>
            <a:spLocks noGrp="1"/>
          </p:cNvSpPr>
          <p:nvPr>
            <p:ph type="body" sz="quarter" idx="13" hasCustomPrompt="1"/>
          </p:nvPr>
        </p:nvSpPr>
        <p:spPr>
          <a:xfrm>
            <a:off x="6539582" y="403341"/>
            <a:ext cx="4953370" cy="1101928"/>
          </a:xfrm>
          <a:prstGeom prst="rect">
            <a:avLst/>
          </a:prstGeom>
        </p:spPr>
        <p:txBody>
          <a:bodyPr lIns="91412" tIns="45706" rIns="91412" bIns="45706" anchor="ctr" anchorCtr="0">
            <a:noAutofit/>
          </a:bodyPr>
          <a:lstStyle>
            <a:lvl1pPr marL="0" marR="0" indent="0" algn="l" defTabSz="913989" rtl="0" eaLnBrk="1" fontAlgn="auto" latinLnBrk="0" hangingPunct="1">
              <a:lnSpc>
                <a:spcPct val="80000"/>
              </a:lnSpc>
              <a:spcBef>
                <a:spcPct val="0"/>
              </a:spcBef>
              <a:spcAft>
                <a:spcPts val="0"/>
              </a:spcAft>
              <a:buClrTx/>
              <a:buSzTx/>
              <a:buFontTx/>
              <a:buNone/>
              <a:tabLst/>
              <a:defRPr lang="en-US" sz="4266" b="0" i="0" kern="1200" spc="-100" baseline="0" dirty="0">
                <a:solidFill>
                  <a:srgbClr val="676767"/>
                </a:solidFill>
                <a:latin typeface="+mj-lt"/>
                <a:ea typeface="+mj-ea"/>
                <a:cs typeface="CiscoSans Thin"/>
              </a:defRPr>
            </a:lvl1pPr>
          </a:lstStyle>
          <a:p>
            <a:pPr lvl="0"/>
            <a:r>
              <a:rPr lang="en-GB" dirty="0"/>
              <a:t>Title Goes Here</a:t>
            </a:r>
          </a:p>
        </p:txBody>
      </p:sp>
      <p:sp>
        <p:nvSpPr>
          <p:cNvPr id="8" name="Text Placeholder 3"/>
          <p:cNvSpPr>
            <a:spLocks noGrp="1"/>
          </p:cNvSpPr>
          <p:nvPr>
            <p:ph type="body" sz="quarter" idx="10" hasCustomPrompt="1"/>
          </p:nvPr>
        </p:nvSpPr>
        <p:spPr>
          <a:xfrm>
            <a:off x="623742" y="1797051"/>
            <a:ext cx="4953370" cy="4110792"/>
          </a:xfrm>
          <a:prstGeom prst="rect">
            <a:avLst/>
          </a:prstGeom>
        </p:spPr>
        <p:txBody>
          <a:bodyPr lIns="91412" tIns="45706" rIns="91412" bIns="45706">
            <a:noAutofit/>
          </a:bodyPr>
          <a:lstStyle>
            <a:lvl1pPr marL="304640" indent="-228478">
              <a:lnSpc>
                <a:spcPct val="95000"/>
              </a:lnSpc>
              <a:spcBef>
                <a:spcPts val="1480"/>
              </a:spcBef>
              <a:buClr>
                <a:schemeClr val="tx1"/>
              </a:buClr>
              <a:buSzPct val="80000"/>
              <a:buFont typeface="Arial"/>
              <a:buChar char="•"/>
              <a:defRPr sz="2666" b="0" i="0">
                <a:solidFill>
                  <a:schemeClr val="tx1"/>
                </a:solidFill>
                <a:latin typeface="+mn-lt"/>
                <a:cs typeface="CiscoSans ExtraLight"/>
              </a:defRPr>
            </a:lvl1pPr>
            <a:lvl2pPr marL="609270" indent="-287711">
              <a:lnSpc>
                <a:spcPct val="95000"/>
              </a:lnSpc>
              <a:spcBef>
                <a:spcPts val="600"/>
              </a:spcBef>
              <a:buClr>
                <a:schemeClr val="tx1"/>
              </a:buClr>
              <a:buSzPct val="80000"/>
              <a:buFont typeface="Arial"/>
              <a:buChar char="•"/>
              <a:defRPr sz="2399" b="0" i="0">
                <a:solidFill>
                  <a:schemeClr val="tx1"/>
                </a:solidFill>
                <a:latin typeface="+mn-lt"/>
                <a:cs typeface="CiscoSans ExtraLight"/>
              </a:defRPr>
            </a:lvl2pPr>
            <a:lvl3pPr marL="837748" indent="-228478">
              <a:buClr>
                <a:schemeClr val="tx1"/>
              </a:buClr>
              <a:buSzPct val="80000"/>
              <a:buFont typeface="Arial"/>
              <a:buChar char="•"/>
              <a:defRPr sz="2133" b="0" i="0">
                <a:solidFill>
                  <a:schemeClr val="tx1"/>
                </a:solidFill>
                <a:latin typeface="+mn-lt"/>
                <a:cs typeface="CiscoSans ExtraLight"/>
              </a:defRPr>
            </a:lvl3pPr>
            <a:lvl4pPr marL="1066224" indent="-228478">
              <a:buClr>
                <a:schemeClr val="tx1"/>
              </a:buClr>
              <a:buSzPct val="80000"/>
              <a:buFont typeface="Arial"/>
              <a:buChar char="•"/>
              <a:defRPr sz="1866" b="0" i="0">
                <a:solidFill>
                  <a:schemeClr val="tx1"/>
                </a:solidFill>
                <a:latin typeface="+mn-lt"/>
                <a:cs typeface="CiscoSans ExtraLight"/>
              </a:defRPr>
            </a:lvl4pPr>
            <a:lvl5pPr marL="1294698" indent="-228478">
              <a:buClr>
                <a:schemeClr val="tx1"/>
              </a:buClr>
              <a:buSzPct val="80000"/>
              <a:buFont typeface="Arial"/>
              <a:buChar char="•"/>
              <a:defRPr sz="16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3"/>
          <p:cNvSpPr>
            <a:spLocks noGrp="1"/>
          </p:cNvSpPr>
          <p:nvPr>
            <p:ph type="body" sz="quarter" idx="14" hasCustomPrompt="1"/>
          </p:nvPr>
        </p:nvSpPr>
        <p:spPr>
          <a:xfrm>
            <a:off x="6539582" y="1797051"/>
            <a:ext cx="4953370" cy="4110792"/>
          </a:xfrm>
          <a:prstGeom prst="rect">
            <a:avLst/>
          </a:prstGeom>
        </p:spPr>
        <p:txBody>
          <a:bodyPr lIns="91412" tIns="45706" rIns="91412" bIns="45706">
            <a:noAutofit/>
          </a:bodyPr>
          <a:lstStyle>
            <a:lvl1pPr marL="304640" indent="-228478">
              <a:lnSpc>
                <a:spcPct val="95000"/>
              </a:lnSpc>
              <a:spcBef>
                <a:spcPts val="1480"/>
              </a:spcBef>
              <a:buClr>
                <a:schemeClr val="tx1"/>
              </a:buClr>
              <a:buSzPct val="80000"/>
              <a:buFont typeface="Arial"/>
              <a:buChar char="•"/>
              <a:defRPr sz="2666" b="0" i="0">
                <a:solidFill>
                  <a:schemeClr val="tx1"/>
                </a:solidFill>
                <a:latin typeface="+mn-lt"/>
                <a:cs typeface="CiscoSans ExtraLight"/>
              </a:defRPr>
            </a:lvl1pPr>
            <a:lvl2pPr marL="609270" indent="-287711">
              <a:lnSpc>
                <a:spcPct val="95000"/>
              </a:lnSpc>
              <a:spcBef>
                <a:spcPts val="600"/>
              </a:spcBef>
              <a:buClr>
                <a:schemeClr val="tx1"/>
              </a:buClr>
              <a:buSzPct val="80000"/>
              <a:buFont typeface="Arial"/>
              <a:buChar char="•"/>
              <a:defRPr sz="2399" b="0" i="0">
                <a:solidFill>
                  <a:schemeClr val="tx1"/>
                </a:solidFill>
                <a:latin typeface="+mn-lt"/>
                <a:cs typeface="CiscoSans ExtraLight"/>
              </a:defRPr>
            </a:lvl2pPr>
            <a:lvl3pPr marL="837748" indent="-228478">
              <a:buClr>
                <a:schemeClr val="tx1"/>
              </a:buClr>
              <a:buSzPct val="80000"/>
              <a:buFont typeface="Arial"/>
              <a:buChar char="•"/>
              <a:defRPr sz="2133" b="0" i="0">
                <a:solidFill>
                  <a:schemeClr val="tx1"/>
                </a:solidFill>
                <a:latin typeface="+mn-lt"/>
                <a:cs typeface="CiscoSans ExtraLight"/>
              </a:defRPr>
            </a:lvl3pPr>
            <a:lvl4pPr marL="1066224" indent="-228478">
              <a:buClr>
                <a:schemeClr val="tx1"/>
              </a:buClr>
              <a:buSzPct val="80000"/>
              <a:buFont typeface="Arial"/>
              <a:buChar char="•"/>
              <a:defRPr sz="1866" b="0" i="0">
                <a:solidFill>
                  <a:schemeClr val="tx1"/>
                </a:solidFill>
                <a:latin typeface="+mn-lt"/>
                <a:cs typeface="CiscoSans ExtraLight"/>
              </a:defRPr>
            </a:lvl4pPr>
            <a:lvl5pPr marL="1294698" indent="-228478">
              <a:buClr>
                <a:schemeClr val="tx1"/>
              </a:buClr>
              <a:buSzPct val="80000"/>
              <a:buFont typeface="Arial"/>
              <a:buChar char="•"/>
              <a:defRPr sz="16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09102385"/>
      </p:ext>
    </p:extLst>
  </p:cSld>
  <p:clrMapOvr>
    <a:masterClrMapping/>
  </p:clrMapOvr>
  <p:transition spd="med">
    <p:fade/>
  </p:transition>
  <p:hf hdr="0" ftr="0" dt="0"/>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4092567" y="812804"/>
            <a:ext cx="0" cy="5312833"/>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047588" y="812804"/>
            <a:ext cx="0" cy="5312833"/>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615792" y="304428"/>
            <a:ext cx="3115334" cy="1027281"/>
          </a:xfrm>
          <a:prstGeom prst="rect">
            <a:avLst/>
          </a:prstGeom>
        </p:spPr>
        <p:txBody>
          <a:bodyPr lIns="91412" tIns="45706" rIns="91412" bIns="45706" anchor="b" anchorCtr="0">
            <a:noAutofit/>
          </a:bodyPr>
          <a:lstStyle>
            <a:lvl1pPr marL="0" marR="0" indent="0" algn="l" defTabSz="913989" rtl="0" eaLnBrk="1" fontAlgn="auto" latinLnBrk="0" hangingPunct="1">
              <a:lnSpc>
                <a:spcPct val="80000"/>
              </a:lnSpc>
              <a:spcBef>
                <a:spcPct val="0"/>
              </a:spcBef>
              <a:spcAft>
                <a:spcPts val="0"/>
              </a:spcAft>
              <a:buClrTx/>
              <a:buSzTx/>
              <a:buFontTx/>
              <a:buNone/>
              <a:tabLst/>
              <a:defRPr kumimoji="0" lang="en-US" sz="3333" b="0" i="0" u="none" strike="noStrike" kern="1200" cap="none" spc="-100"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0" name="Text Placeholder 17"/>
          <p:cNvSpPr>
            <a:spLocks noGrp="1"/>
          </p:cNvSpPr>
          <p:nvPr>
            <p:ph type="body" sz="quarter" idx="22" hasCustomPrompt="1"/>
          </p:nvPr>
        </p:nvSpPr>
        <p:spPr>
          <a:xfrm>
            <a:off x="4502465" y="303788"/>
            <a:ext cx="3115334" cy="1027281"/>
          </a:xfrm>
          <a:prstGeom prst="rect">
            <a:avLst/>
          </a:prstGeom>
        </p:spPr>
        <p:txBody>
          <a:bodyPr lIns="91412" tIns="45706" rIns="91412" bIns="45706" anchor="b" anchorCtr="0">
            <a:noAutofit/>
          </a:bodyPr>
          <a:lstStyle>
            <a:lvl1pPr marL="0" marR="0" indent="0" algn="l" defTabSz="913989" rtl="0" eaLnBrk="1" fontAlgn="auto" latinLnBrk="0" hangingPunct="1">
              <a:lnSpc>
                <a:spcPct val="80000"/>
              </a:lnSpc>
              <a:spcBef>
                <a:spcPct val="0"/>
              </a:spcBef>
              <a:spcAft>
                <a:spcPts val="0"/>
              </a:spcAft>
              <a:buClrTx/>
              <a:buSzTx/>
              <a:buFontTx/>
              <a:buNone/>
              <a:tabLst/>
              <a:defRPr kumimoji="0" lang="en-US" sz="3333" b="0" i="0" u="none" strike="noStrike" kern="1200" cap="none" spc="-100"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4" name="Text Placeholder 17"/>
          <p:cNvSpPr>
            <a:spLocks noGrp="1"/>
          </p:cNvSpPr>
          <p:nvPr>
            <p:ph type="body" sz="quarter" idx="24" hasCustomPrompt="1"/>
          </p:nvPr>
        </p:nvSpPr>
        <p:spPr>
          <a:xfrm>
            <a:off x="8470878" y="293974"/>
            <a:ext cx="3115334" cy="1027281"/>
          </a:xfrm>
          <a:prstGeom prst="rect">
            <a:avLst/>
          </a:prstGeom>
        </p:spPr>
        <p:txBody>
          <a:bodyPr lIns="91412" tIns="45706" rIns="91412" bIns="45706" anchor="b" anchorCtr="0">
            <a:noAutofit/>
          </a:bodyPr>
          <a:lstStyle>
            <a:lvl1pPr marL="0" marR="0" indent="0" algn="l" defTabSz="913989" rtl="0" eaLnBrk="1" fontAlgn="auto" latinLnBrk="0" hangingPunct="1">
              <a:lnSpc>
                <a:spcPct val="80000"/>
              </a:lnSpc>
              <a:spcBef>
                <a:spcPct val="0"/>
              </a:spcBef>
              <a:spcAft>
                <a:spcPts val="0"/>
              </a:spcAft>
              <a:buClrTx/>
              <a:buSzTx/>
              <a:buFontTx/>
              <a:buNone/>
              <a:tabLst/>
              <a:defRPr kumimoji="0" lang="en-US" sz="3333" b="0" i="0" u="none" strike="noStrike" kern="1200" cap="none" spc="-100"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3" name="Text Placeholder 3"/>
          <p:cNvSpPr>
            <a:spLocks noGrp="1"/>
          </p:cNvSpPr>
          <p:nvPr>
            <p:ph type="body" sz="quarter" idx="11" hasCustomPrompt="1"/>
          </p:nvPr>
        </p:nvSpPr>
        <p:spPr>
          <a:xfrm>
            <a:off x="615790" y="1601459"/>
            <a:ext cx="3115335" cy="4419872"/>
          </a:xfrm>
          <a:prstGeom prst="rect">
            <a:avLst/>
          </a:prstGeom>
        </p:spPr>
        <p:txBody>
          <a:bodyPr lIns="91412" tIns="45706" rIns="91412" bIns="45706">
            <a:noAutofit/>
          </a:bodyPr>
          <a:lstStyle>
            <a:lvl1pPr marL="310986" indent="-228478">
              <a:lnSpc>
                <a:spcPct val="95000"/>
              </a:lnSpc>
              <a:spcBef>
                <a:spcPts val="1480"/>
              </a:spcBef>
              <a:buClr>
                <a:schemeClr val="tx1"/>
              </a:buClr>
              <a:buSzPct val="80000"/>
              <a:buFont typeface="Arial"/>
              <a:buChar char="•"/>
              <a:defRPr sz="2133" b="0" i="0" baseline="0">
                <a:solidFill>
                  <a:srgbClr val="676767"/>
                </a:solidFill>
                <a:latin typeface="+mn-lt"/>
                <a:cs typeface="CiscoSans ExtraLight"/>
              </a:defRPr>
            </a:lvl1pPr>
            <a:lvl2pPr>
              <a:lnSpc>
                <a:spcPct val="95000"/>
              </a:lnSpc>
              <a:spcBef>
                <a:spcPts val="600"/>
              </a:spcBef>
              <a:buClr>
                <a:schemeClr val="tx1"/>
              </a:buClr>
              <a:buSzPct val="80000"/>
              <a:defRPr b="0" i="0">
                <a:solidFill>
                  <a:schemeClr val="tx1"/>
                </a:solidFill>
                <a:latin typeface="+mn-lt"/>
                <a:cs typeface="CiscoSans ExtraLight"/>
              </a:defRPr>
            </a:lvl2pPr>
            <a:lvl3pPr marL="575688" indent="-228478">
              <a:buClr>
                <a:schemeClr val="tx1"/>
              </a:buClr>
              <a:buSzPct val="80000"/>
              <a:buFont typeface="Arial"/>
              <a:buChar char="•"/>
              <a:defRPr sz="16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3"/>
          <p:cNvSpPr>
            <a:spLocks noGrp="1"/>
          </p:cNvSpPr>
          <p:nvPr>
            <p:ph type="body" sz="quarter" idx="26" hasCustomPrompt="1"/>
          </p:nvPr>
        </p:nvSpPr>
        <p:spPr>
          <a:xfrm>
            <a:off x="4502466" y="1600428"/>
            <a:ext cx="3115335" cy="4419872"/>
          </a:xfrm>
          <a:prstGeom prst="rect">
            <a:avLst/>
          </a:prstGeom>
        </p:spPr>
        <p:txBody>
          <a:bodyPr lIns="91412" tIns="45706" rIns="91412" bIns="45706">
            <a:noAutofit/>
          </a:bodyPr>
          <a:lstStyle>
            <a:lvl1pPr marL="310986" indent="-228478">
              <a:lnSpc>
                <a:spcPct val="95000"/>
              </a:lnSpc>
              <a:spcBef>
                <a:spcPts val="1480"/>
              </a:spcBef>
              <a:buClr>
                <a:schemeClr val="tx1"/>
              </a:buClr>
              <a:buSzPct val="80000"/>
              <a:buFont typeface="Arial"/>
              <a:buChar char="•"/>
              <a:defRPr sz="2133" b="0" i="0" baseline="0">
                <a:solidFill>
                  <a:srgbClr val="676767"/>
                </a:solidFill>
                <a:latin typeface="+mn-lt"/>
                <a:cs typeface="CiscoSans ExtraLight"/>
              </a:defRPr>
            </a:lvl1pPr>
            <a:lvl2pPr>
              <a:lnSpc>
                <a:spcPct val="95000"/>
              </a:lnSpc>
              <a:spcBef>
                <a:spcPts val="600"/>
              </a:spcBef>
              <a:buClr>
                <a:schemeClr val="tx1"/>
              </a:buClr>
              <a:buSzPct val="80000"/>
              <a:defRPr b="0" i="0">
                <a:solidFill>
                  <a:schemeClr val="tx1"/>
                </a:solidFill>
                <a:latin typeface="+mn-lt"/>
                <a:cs typeface="CiscoSans ExtraLight"/>
              </a:defRPr>
            </a:lvl2pPr>
            <a:lvl3pPr marL="575688" indent="-228478">
              <a:buClr>
                <a:schemeClr val="tx1"/>
              </a:buClr>
              <a:buSzPct val="80000"/>
              <a:buFont typeface="Arial"/>
              <a:buChar char="•"/>
              <a:defRPr sz="16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3"/>
          <p:cNvSpPr>
            <a:spLocks noGrp="1"/>
          </p:cNvSpPr>
          <p:nvPr>
            <p:ph type="body" sz="quarter" idx="27" hasCustomPrompt="1"/>
          </p:nvPr>
        </p:nvSpPr>
        <p:spPr>
          <a:xfrm>
            <a:off x="8470876" y="1600428"/>
            <a:ext cx="3115335" cy="4419872"/>
          </a:xfrm>
          <a:prstGeom prst="rect">
            <a:avLst/>
          </a:prstGeom>
        </p:spPr>
        <p:txBody>
          <a:bodyPr lIns="91412" tIns="45706" rIns="91412" bIns="45706">
            <a:noAutofit/>
          </a:bodyPr>
          <a:lstStyle>
            <a:lvl1pPr marL="310986" indent="-228478">
              <a:lnSpc>
                <a:spcPct val="95000"/>
              </a:lnSpc>
              <a:spcBef>
                <a:spcPts val="1480"/>
              </a:spcBef>
              <a:buClr>
                <a:schemeClr val="tx1"/>
              </a:buClr>
              <a:buSzPct val="80000"/>
              <a:buFont typeface="Arial"/>
              <a:buChar char="•"/>
              <a:defRPr sz="2133" b="0" i="0" baseline="0">
                <a:solidFill>
                  <a:srgbClr val="676767"/>
                </a:solidFill>
                <a:latin typeface="+mn-lt"/>
                <a:cs typeface="CiscoSans ExtraLight"/>
              </a:defRPr>
            </a:lvl1pPr>
            <a:lvl2pPr>
              <a:lnSpc>
                <a:spcPct val="95000"/>
              </a:lnSpc>
              <a:spcBef>
                <a:spcPts val="600"/>
              </a:spcBef>
              <a:buClr>
                <a:schemeClr val="tx1"/>
              </a:buClr>
              <a:buSzPct val="80000"/>
              <a:defRPr b="0" i="0">
                <a:solidFill>
                  <a:schemeClr val="tx1"/>
                </a:solidFill>
                <a:latin typeface="+mn-lt"/>
                <a:cs typeface="CiscoSans ExtraLight"/>
              </a:defRPr>
            </a:lvl2pPr>
            <a:lvl3pPr marL="575688" indent="-228478">
              <a:buClr>
                <a:schemeClr val="tx1"/>
              </a:buClr>
              <a:buSzPct val="80000"/>
              <a:buFont typeface="Arial"/>
              <a:buChar char="•"/>
              <a:defRPr sz="16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856477403"/>
      </p:ext>
    </p:extLst>
  </p:cSld>
  <p:clrMapOvr>
    <a:masterClrMapping/>
  </p:clrMapOvr>
  <p:transition spd="med">
    <p:fade/>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6758876" y="1773768"/>
            <a:ext cx="4949083" cy="4135965"/>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51" tIns="60925" rIns="121851" bIns="60925" anchor="ctr"/>
          <a:lstStyle/>
          <a:p>
            <a:pPr algn="ctr" defTabSz="609397" fontAlgn="auto">
              <a:spcBef>
                <a:spcPts val="0"/>
              </a:spcBef>
              <a:spcAft>
                <a:spcPts val="0"/>
              </a:spcAft>
              <a:defRPr/>
            </a:pPr>
            <a:endParaRPr lang="en-US" sz="2399">
              <a:solidFill>
                <a:srgbClr val="FFFFFF"/>
              </a:solidFill>
            </a:endParaRPr>
          </a:p>
        </p:txBody>
      </p:sp>
      <p:sp>
        <p:nvSpPr>
          <p:cNvPr id="12" name="Text Placeholder 11"/>
          <p:cNvSpPr>
            <a:spLocks noGrp="1"/>
          </p:cNvSpPr>
          <p:nvPr>
            <p:ph type="body" sz="quarter" idx="11" hasCustomPrompt="1"/>
          </p:nvPr>
        </p:nvSpPr>
        <p:spPr>
          <a:xfrm>
            <a:off x="6863153" y="1975668"/>
            <a:ext cx="4500044" cy="2212024"/>
          </a:xfrm>
          <a:prstGeom prst="rect">
            <a:avLst/>
          </a:prstGeom>
        </p:spPr>
        <p:txBody>
          <a:bodyPr lIns="91412" tIns="45706" rIns="91412" bIns="45706">
            <a:noAutofit/>
          </a:bodyPr>
          <a:lstStyle>
            <a:lvl1pPr marL="114254" indent="-114254" algn="l" defTabSz="913989" rtl="0" eaLnBrk="1" latinLnBrk="0" hangingPunct="1">
              <a:lnSpc>
                <a:spcPct val="90000"/>
              </a:lnSpc>
              <a:spcBef>
                <a:spcPts val="0"/>
              </a:spcBef>
              <a:buNone/>
              <a:defRPr lang="en-US" sz="2000" kern="1200" baseline="0" dirty="0" smtClean="0">
                <a:solidFill>
                  <a:schemeClr val="tx2"/>
                </a:solidFill>
                <a:latin typeface="+mn-lt"/>
                <a:ea typeface="+mn-ea"/>
                <a:cs typeface="CiscoSans ExtraLight"/>
              </a:defRPr>
            </a:lvl1pPr>
            <a:lvl2pPr marL="114254" indent="-114254" algn="l" defTabSz="913989" rtl="0" eaLnBrk="1" latinLnBrk="0" hangingPunct="1">
              <a:defRPr lang="en-US" sz="2000" kern="1200" dirty="0" smtClean="0">
                <a:solidFill>
                  <a:schemeClr val="accent2"/>
                </a:solidFill>
                <a:latin typeface="Ciscolight" pitchFamily="2" charset="0"/>
                <a:ea typeface="+mn-ea"/>
                <a:cs typeface="+mn-cs"/>
              </a:defRPr>
            </a:lvl2pPr>
            <a:lvl3pPr marL="114254" indent="-114254" algn="l" defTabSz="913989" rtl="0" eaLnBrk="1" latinLnBrk="0" hangingPunct="1">
              <a:defRPr lang="en-US" sz="2000" kern="1200" dirty="0" smtClean="0">
                <a:solidFill>
                  <a:schemeClr val="accent2"/>
                </a:solidFill>
                <a:latin typeface="Ciscolight" pitchFamily="2" charset="0"/>
                <a:ea typeface="+mn-ea"/>
                <a:cs typeface="+mn-cs"/>
              </a:defRPr>
            </a:lvl3pPr>
            <a:lvl4pPr marL="114254" indent="-114254" algn="l" defTabSz="913989" rtl="0" eaLnBrk="1" latinLnBrk="0" hangingPunct="1">
              <a:defRPr lang="en-US" sz="2000" kern="1200" dirty="0" smtClean="0">
                <a:solidFill>
                  <a:schemeClr val="accent2"/>
                </a:solidFill>
                <a:latin typeface="Ciscolight" pitchFamily="2" charset="0"/>
                <a:ea typeface="+mn-ea"/>
                <a:cs typeface="+mn-cs"/>
              </a:defRPr>
            </a:lvl4pPr>
            <a:lvl5pPr marL="114254" indent="-114254" algn="l" defTabSz="913989" rtl="0" eaLnBrk="1" latinLnBrk="0" hangingPunct="1">
              <a:defRPr lang="en-US" sz="2000" kern="1200" dirty="0" smtClean="0">
                <a:solidFill>
                  <a:schemeClr val="accent2"/>
                </a:solidFill>
                <a:latin typeface="Ciscolight" pitchFamily="2" charset="0"/>
                <a:ea typeface="+mn-ea"/>
                <a:cs typeface="+mn-cs"/>
              </a:defRPr>
            </a:lvl5pPr>
          </a:lstStyle>
          <a:p>
            <a:pPr lvl="0"/>
            <a:r>
              <a:rPr lang="en-GB" dirty="0"/>
              <a:t>Click to edit text</a:t>
            </a:r>
          </a:p>
        </p:txBody>
      </p:sp>
      <p:sp>
        <p:nvSpPr>
          <p:cNvPr id="19" name="Text Placeholder 18"/>
          <p:cNvSpPr>
            <a:spLocks noGrp="1"/>
          </p:cNvSpPr>
          <p:nvPr>
            <p:ph type="body" sz="quarter" idx="14" hasCustomPrompt="1"/>
          </p:nvPr>
        </p:nvSpPr>
        <p:spPr>
          <a:xfrm>
            <a:off x="6863154" y="4736592"/>
            <a:ext cx="4673776" cy="338328"/>
          </a:xfrm>
          <a:prstGeom prst="rect">
            <a:avLst/>
          </a:prstGeom>
        </p:spPr>
        <p:txBody>
          <a:bodyPr lIns="91412" tIns="45706" rIns="91412" bIns="45706">
            <a:noAutofit/>
          </a:bodyPr>
          <a:lstStyle>
            <a:lvl1pPr marL="0" indent="0">
              <a:buClr>
                <a:schemeClr val="tx2"/>
              </a:buClr>
              <a:buFontTx/>
              <a:buNone/>
              <a:defRPr sz="1600">
                <a:solidFill>
                  <a:schemeClr val="tx2"/>
                </a:solidFill>
                <a:latin typeface="+mn-lt"/>
                <a:cs typeface="CiscoSans ExtraLight"/>
              </a:defRPr>
            </a:lvl1pPr>
          </a:lstStyle>
          <a:p>
            <a:pPr lvl="0"/>
            <a:r>
              <a:rPr lang="en-GB" dirty="0"/>
              <a:t>Click to edit text </a:t>
            </a:r>
          </a:p>
        </p:txBody>
      </p:sp>
      <p:sp>
        <p:nvSpPr>
          <p:cNvPr id="9" name="Text Placeholder 3"/>
          <p:cNvSpPr>
            <a:spLocks noGrp="1"/>
          </p:cNvSpPr>
          <p:nvPr>
            <p:ph type="body" sz="quarter" idx="10" hasCustomPrompt="1"/>
          </p:nvPr>
        </p:nvSpPr>
        <p:spPr>
          <a:xfrm>
            <a:off x="583539" y="1797051"/>
            <a:ext cx="5200143" cy="4110792"/>
          </a:xfrm>
          <a:prstGeom prst="rect">
            <a:avLst/>
          </a:prstGeom>
        </p:spPr>
        <p:txBody>
          <a:bodyPr lIns="91412" tIns="45706" rIns="91412" bIns="45706">
            <a:noAutofit/>
          </a:bodyPr>
          <a:lstStyle>
            <a:lvl1pPr marL="304640" indent="-228478">
              <a:lnSpc>
                <a:spcPct val="95000"/>
              </a:lnSpc>
              <a:spcBef>
                <a:spcPts val="1480"/>
              </a:spcBef>
              <a:buClr>
                <a:schemeClr val="tx1"/>
              </a:buClr>
              <a:buSzPct val="80000"/>
              <a:buFont typeface="Arial"/>
              <a:buChar char="•"/>
              <a:defRPr sz="2666" b="0" i="0">
                <a:solidFill>
                  <a:schemeClr val="tx1"/>
                </a:solidFill>
                <a:latin typeface="+mn-lt"/>
                <a:cs typeface="CiscoSans ExtraLight"/>
              </a:defRPr>
            </a:lvl1pPr>
            <a:lvl2pPr marL="609270" indent="-287711">
              <a:lnSpc>
                <a:spcPct val="95000"/>
              </a:lnSpc>
              <a:spcBef>
                <a:spcPts val="600"/>
              </a:spcBef>
              <a:buClr>
                <a:schemeClr val="tx1"/>
              </a:buClr>
              <a:buSzPct val="80000"/>
              <a:buFont typeface="Arial"/>
              <a:buChar char="•"/>
              <a:defRPr sz="2399" b="0" i="0">
                <a:solidFill>
                  <a:schemeClr val="tx1"/>
                </a:solidFill>
                <a:latin typeface="+mn-lt"/>
                <a:cs typeface="CiscoSans ExtraLight"/>
              </a:defRPr>
            </a:lvl2pPr>
            <a:lvl3pPr marL="837748" indent="-228478">
              <a:buClr>
                <a:schemeClr val="tx1"/>
              </a:buClr>
              <a:buSzPct val="80000"/>
              <a:buFont typeface="Arial"/>
              <a:buChar char="•"/>
              <a:defRPr sz="2133" b="0" i="0">
                <a:solidFill>
                  <a:schemeClr val="tx1"/>
                </a:solidFill>
                <a:latin typeface="+mn-lt"/>
                <a:cs typeface="CiscoSans ExtraLight"/>
              </a:defRPr>
            </a:lvl3pPr>
            <a:lvl4pPr marL="1066224" indent="-228478">
              <a:buClr>
                <a:schemeClr val="tx1"/>
              </a:buClr>
              <a:buSzPct val="80000"/>
              <a:buFont typeface="Arial"/>
              <a:buChar char="•"/>
              <a:defRPr sz="1866" b="0" i="0">
                <a:solidFill>
                  <a:schemeClr val="tx1"/>
                </a:solidFill>
                <a:latin typeface="+mn-lt"/>
                <a:cs typeface="CiscoSans ExtraLight"/>
              </a:defRPr>
            </a:lvl4pPr>
            <a:lvl5pPr marL="1294698" indent="-228478">
              <a:buClr>
                <a:schemeClr val="tx1"/>
              </a:buClr>
              <a:buSzPct val="80000"/>
              <a:buFont typeface="Arial"/>
              <a:buChar char="•"/>
              <a:defRPr sz="16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5"/>
          <p:cNvSpPr>
            <a:spLocks noGrp="1"/>
          </p:cNvSpPr>
          <p:nvPr>
            <p:ph type="title"/>
          </p:nvPr>
        </p:nvSpPr>
        <p:spPr bwMode="auto">
          <a:xfrm>
            <a:off x="583536" y="455087"/>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8" rIns="91416" bIns="45708"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3091144492"/>
      </p:ext>
    </p:extLst>
  </p:cSld>
  <p:clrMapOvr>
    <a:masterClrMapping/>
  </p:clrMapOvr>
  <p:transition spd="med">
    <p:fade/>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536" y="455087"/>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8" rIns="91416" bIns="45708"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4179318651"/>
      </p:ext>
    </p:extLst>
  </p:cSld>
  <p:clrMapOvr>
    <a:masterClrMapping/>
  </p:clrMapOvr>
  <p:transition spd="med">
    <p:fade/>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624255" y="5221411"/>
            <a:ext cx="10386438" cy="465808"/>
          </a:xfrm>
          <a:prstGeom prst="rect">
            <a:avLst/>
          </a:prstGeom>
        </p:spPr>
        <p:txBody>
          <a:bodyPr wrap="square" lIns="91412" tIns="45706" rIns="91412" bIns="45706" anchor="b" anchorCtr="0">
            <a:noAutofit/>
          </a:bodyPr>
          <a:lstStyle>
            <a:lvl1pPr marL="0" indent="0" algn="l" defTabSz="804499">
              <a:lnSpc>
                <a:spcPct val="100000"/>
              </a:lnSpc>
              <a:spcBef>
                <a:spcPct val="50000"/>
              </a:spcBef>
              <a:buNone/>
              <a:defRPr sz="2933" b="0" i="0">
                <a:solidFill>
                  <a:srgbClr val="676767"/>
                </a:solidFill>
                <a:latin typeface="+mj-lt"/>
                <a:cs typeface="CiscoSans ExtraLight"/>
              </a:defRPr>
            </a:lvl1pPr>
            <a:lvl2pPr>
              <a:buFont typeface="Arial" pitchFamily="34" charset="0"/>
              <a:buNone/>
              <a:defRPr sz="1466"/>
            </a:lvl2pPr>
            <a:lvl3pPr>
              <a:buFont typeface="Arial" pitchFamily="34" charset="0"/>
              <a:buNone/>
              <a:defRPr sz="1466"/>
            </a:lvl3pPr>
            <a:lvl4pPr>
              <a:buFont typeface="Arial" pitchFamily="34" charset="0"/>
              <a:buNone/>
              <a:defRPr sz="1466"/>
            </a:lvl4pPr>
            <a:lvl5pPr>
              <a:buFont typeface="Arial" pitchFamily="34" charset="0"/>
              <a:buNone/>
              <a:defRPr sz="1466"/>
            </a:lvl5pPr>
          </a:lstStyle>
          <a:p>
            <a:pPr lvl="0"/>
            <a:r>
              <a:rPr lang="en-GB" dirty="0"/>
              <a:t>Click to edit text </a:t>
            </a:r>
          </a:p>
        </p:txBody>
      </p:sp>
      <p:sp>
        <p:nvSpPr>
          <p:cNvPr id="4" name="Title 1"/>
          <p:cNvSpPr>
            <a:spLocks noGrp="1"/>
          </p:cNvSpPr>
          <p:nvPr>
            <p:ph type="ctrTitle" hasCustomPrompt="1"/>
          </p:nvPr>
        </p:nvSpPr>
        <p:spPr>
          <a:xfrm>
            <a:off x="383797" y="2054072"/>
            <a:ext cx="10626896" cy="3038449"/>
          </a:xfrm>
          <a:prstGeom prst="rect">
            <a:avLst/>
          </a:prstGeom>
        </p:spPr>
        <p:txBody>
          <a:bodyPr anchor="ctr">
            <a:noAutofit/>
          </a:bodyPr>
          <a:lstStyle>
            <a:lvl1pPr marL="244717" indent="-533113" algn="l">
              <a:lnSpc>
                <a:spcPct val="90000"/>
              </a:lnSpc>
              <a:defRPr sz="6132" b="0" i="1" spc="0" baseline="0">
                <a:solidFill>
                  <a:srgbClr val="3E6BB4"/>
                </a:solidFill>
                <a:latin typeface="+mj-lt"/>
                <a:cs typeface="CiscoSans Thin"/>
              </a:defRPr>
            </a:lvl1pPr>
          </a:lstStyle>
          <a:p>
            <a:r>
              <a:rPr lang="en-GB" dirty="0"/>
              <a:t>“Quote Goes Here”</a:t>
            </a:r>
            <a:endParaRPr lang="en-US" dirty="0"/>
          </a:p>
        </p:txBody>
      </p:sp>
    </p:spTree>
    <p:extLst>
      <p:ext uri="{BB962C8B-B14F-4D97-AF65-F5344CB8AC3E}">
        <p14:creationId xmlns:p14="http://schemas.microsoft.com/office/powerpoint/2010/main" val="1464673734"/>
      </p:ext>
    </p:extLst>
  </p:cSld>
  <p:clrMapOvr>
    <a:masterClrMapping/>
  </p:clrMapOvr>
  <p:transition spd="med">
    <p:fade/>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6145327" y="812804"/>
            <a:ext cx="0" cy="5312833"/>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618191" y="1918750"/>
            <a:ext cx="5092471" cy="3020519"/>
          </a:xfrm>
        </p:spPr>
        <p:txBody>
          <a:bodyPr lIns="61709" tIns="34285" rIns="61709" bIns="34285" rtlCol="0" anchor="ctr">
            <a:noAutofit/>
          </a:bodyPr>
          <a:lstStyle>
            <a:lvl1pPr marL="0" indent="0" algn="l" defTabSz="914026" rtl="0" eaLnBrk="1" latinLnBrk="0" hangingPunct="1">
              <a:lnSpc>
                <a:spcPct val="80000"/>
              </a:lnSpc>
              <a:spcBef>
                <a:spcPct val="0"/>
              </a:spcBef>
              <a:buClr>
                <a:schemeClr val="tx1"/>
              </a:buClr>
              <a:buFont typeface="Ciscolight" pitchFamily="2" charset="0"/>
              <a:buNone/>
              <a:defRPr lang="en-US" sz="5999" b="0" kern="1200" spc="0" baseline="0" dirty="0">
                <a:solidFill>
                  <a:srgbClr val="2968AF"/>
                </a:solidFill>
                <a:latin typeface="+mj-lt"/>
                <a:ea typeface="+mj-ea"/>
                <a:cs typeface="+mj-cs"/>
              </a:defRPr>
            </a:lvl1pPr>
          </a:lstStyle>
          <a:p>
            <a:r>
              <a:rPr lang="en-GB" dirty="0"/>
              <a:t>Title Goes Here</a:t>
            </a:r>
            <a:endParaRPr lang="en-US" dirty="0"/>
          </a:p>
        </p:txBody>
      </p:sp>
      <p:sp>
        <p:nvSpPr>
          <p:cNvPr id="9" name="Text Placeholder 3"/>
          <p:cNvSpPr>
            <a:spLocks noGrp="1"/>
          </p:cNvSpPr>
          <p:nvPr>
            <p:ph type="body" sz="quarter" idx="11" hasCustomPrompt="1"/>
          </p:nvPr>
        </p:nvSpPr>
        <p:spPr>
          <a:xfrm>
            <a:off x="6561651" y="872691"/>
            <a:ext cx="5153164" cy="5120640"/>
          </a:xfrm>
          <a:prstGeom prst="rect">
            <a:avLst/>
          </a:prstGeom>
        </p:spPr>
        <p:txBody>
          <a:bodyPr lIns="91412" tIns="45706" rIns="91412" bIns="45706" anchor="ctr" anchorCtr="0">
            <a:noAutofit/>
          </a:bodyPr>
          <a:lstStyle>
            <a:lvl1pPr marL="0" indent="0">
              <a:buFontTx/>
              <a:buNone/>
              <a:defRPr sz="2133" baseline="0">
                <a:solidFill>
                  <a:schemeClr val="tx1"/>
                </a:solidFill>
                <a:latin typeface="+mn-lt"/>
              </a:defRPr>
            </a:lvl1pPr>
            <a:lvl2pPr>
              <a:defRPr sz="2000"/>
            </a:lvl2pPr>
            <a:lvl3pPr>
              <a:defRPr sz="2000"/>
            </a:lvl3pPr>
            <a:lvl4pPr>
              <a:defRPr sz="2000"/>
            </a:lvl4pPr>
            <a:lvl5pPr>
              <a:defRPr sz="2000"/>
            </a:lvl5pPr>
          </a:lstStyle>
          <a:p>
            <a:pPr lvl="0"/>
            <a:r>
              <a:rPr lang="en-GB" dirty="0"/>
              <a:t>Click to edit text</a:t>
            </a:r>
          </a:p>
        </p:txBody>
      </p:sp>
    </p:spTree>
    <p:extLst>
      <p:ext uri="{BB962C8B-B14F-4D97-AF65-F5344CB8AC3E}">
        <p14:creationId xmlns:p14="http://schemas.microsoft.com/office/powerpoint/2010/main" val="1119909224"/>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6655186" y="728137"/>
            <a:ext cx="4839555" cy="51604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anchor="ctr"/>
          <a:lstStyle/>
          <a:p>
            <a:pPr algn="ctr" fontAlgn="auto">
              <a:spcBef>
                <a:spcPts val="0"/>
              </a:spcBef>
              <a:spcAft>
                <a:spcPts val="0"/>
              </a:spcAft>
              <a:defRPr/>
            </a:pPr>
            <a:endParaRPr lang="en-US" sz="3199">
              <a:latin typeface="+mj-lt"/>
            </a:endParaRPr>
          </a:p>
        </p:txBody>
      </p:sp>
      <p:sp>
        <p:nvSpPr>
          <p:cNvPr id="26" name="Picture Placeholder 25"/>
          <p:cNvSpPr>
            <a:spLocks noGrp="1"/>
          </p:cNvSpPr>
          <p:nvPr>
            <p:ph type="pic" sz="quarter" idx="10"/>
          </p:nvPr>
        </p:nvSpPr>
        <p:spPr>
          <a:xfrm>
            <a:off x="6655098" y="728982"/>
            <a:ext cx="4838964" cy="5159757"/>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a:t>Drag picture to placeholder or click icon to add</a:t>
            </a:r>
          </a:p>
        </p:txBody>
      </p:sp>
      <p:sp>
        <p:nvSpPr>
          <p:cNvPr id="9" name="Title 8"/>
          <p:cNvSpPr>
            <a:spLocks noGrp="1"/>
          </p:cNvSpPr>
          <p:nvPr>
            <p:ph type="title"/>
          </p:nvPr>
        </p:nvSpPr>
        <p:spPr>
          <a:xfrm>
            <a:off x="583407" y="728984"/>
            <a:ext cx="5798380" cy="1085313"/>
          </a:xfrm>
        </p:spPr>
        <p:txBody>
          <a:bodyPr wrap="none" anchor="t">
            <a:noAutofit/>
          </a:bodyPr>
          <a:lstStyle>
            <a:lvl1pPr>
              <a:lnSpc>
                <a:spcPct val="90000"/>
              </a:lnSpc>
              <a:defRPr sz="3333">
                <a:solidFill>
                  <a:srgbClr val="58585B"/>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57767914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83536" y="1797053"/>
            <a:ext cx="11124420" cy="3544971"/>
          </a:xfrm>
          <a:prstGeom prst="rect">
            <a:avLst/>
          </a:prstGeom>
        </p:spPr>
        <p:txBody>
          <a:bodyPr lIns="91412" tIns="45706" rIns="91412" bIns="45706">
            <a:noAutofit/>
          </a:bodyPr>
          <a:lstStyle>
            <a:lvl1pPr marL="0" indent="0" algn="ctr">
              <a:buNone/>
              <a:defRPr sz="2666" baseline="0">
                <a:solidFill>
                  <a:schemeClr val="tx1"/>
                </a:solidFill>
                <a:latin typeface="+mn-lt"/>
              </a:defRPr>
            </a:lvl1pPr>
          </a:lstStyle>
          <a:p>
            <a:pPr lvl="0"/>
            <a:r>
              <a:rPr lang="en-GB" noProof="0"/>
              <a:t>Click icon to add table</a:t>
            </a:r>
            <a:endParaRPr lang="en-GB" noProof="0" dirty="0"/>
          </a:p>
        </p:txBody>
      </p:sp>
      <p:sp>
        <p:nvSpPr>
          <p:cNvPr id="6" name="Text Placeholder 9"/>
          <p:cNvSpPr>
            <a:spLocks noGrp="1"/>
          </p:cNvSpPr>
          <p:nvPr>
            <p:ph type="body" sz="quarter" idx="11" hasCustomPrompt="1"/>
          </p:nvPr>
        </p:nvSpPr>
        <p:spPr>
          <a:xfrm>
            <a:off x="583537" y="5530964"/>
            <a:ext cx="9571256" cy="434977"/>
          </a:xfrm>
          <a:prstGeom prst="rect">
            <a:avLst/>
          </a:prstGeom>
        </p:spPr>
        <p:txBody>
          <a:bodyPr wrap="square" lIns="91412" tIns="45706" rIns="91412" bIns="45706" anchor="b" anchorCtr="0">
            <a:noAutofit/>
          </a:bodyPr>
          <a:lstStyle>
            <a:lvl1pPr algn="l" defTabSz="804499">
              <a:lnSpc>
                <a:spcPct val="100000"/>
              </a:lnSpc>
              <a:spcBef>
                <a:spcPct val="50000"/>
              </a:spcBef>
              <a:buNone/>
              <a:defRPr sz="2133" b="0" i="0">
                <a:solidFill>
                  <a:srgbClr val="676767"/>
                </a:solidFill>
                <a:latin typeface="+mj-lt"/>
                <a:cs typeface="CiscoSans ExtraLight"/>
              </a:defRPr>
            </a:lvl1pPr>
            <a:lvl2pPr>
              <a:buFont typeface="Arial" pitchFamily="34" charset="0"/>
              <a:buNone/>
              <a:defRPr sz="1466"/>
            </a:lvl2pPr>
            <a:lvl3pPr>
              <a:buFont typeface="Arial" pitchFamily="34" charset="0"/>
              <a:buNone/>
              <a:defRPr sz="1466"/>
            </a:lvl3pPr>
            <a:lvl4pPr>
              <a:buFont typeface="Arial" pitchFamily="34" charset="0"/>
              <a:buNone/>
              <a:defRPr sz="1466"/>
            </a:lvl4pPr>
            <a:lvl5pPr>
              <a:buFont typeface="Arial" pitchFamily="34" charset="0"/>
              <a:buNone/>
              <a:defRPr sz="1466"/>
            </a:lvl5pPr>
          </a:lstStyle>
          <a:p>
            <a:pPr lvl="0"/>
            <a:r>
              <a:rPr lang="en-GB" dirty="0"/>
              <a:t>Source</a:t>
            </a:r>
          </a:p>
        </p:txBody>
      </p:sp>
      <p:sp>
        <p:nvSpPr>
          <p:cNvPr id="5" name="Title Placeholder 5"/>
          <p:cNvSpPr>
            <a:spLocks noGrp="1"/>
          </p:cNvSpPr>
          <p:nvPr>
            <p:ph type="title" hasCustomPrompt="1"/>
          </p:nvPr>
        </p:nvSpPr>
        <p:spPr bwMode="auto">
          <a:xfrm>
            <a:off x="583536" y="455087"/>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8" rIns="91416" bIns="45708" numCol="1" anchor="ctr" anchorCtr="0" compatLnSpc="1">
            <a:prstTxWarp prst="textNoShape">
              <a:avLst/>
            </a:prstTxWarp>
          </a:bodyPr>
          <a:lstStyle/>
          <a:p>
            <a:pPr lvl="0"/>
            <a:r>
              <a:rPr lang="en-GB" dirty="0"/>
              <a:t>Title Goes Here</a:t>
            </a:r>
          </a:p>
        </p:txBody>
      </p:sp>
    </p:spTree>
    <p:extLst>
      <p:ext uri="{BB962C8B-B14F-4D97-AF65-F5344CB8AC3E}">
        <p14:creationId xmlns:p14="http://schemas.microsoft.com/office/powerpoint/2010/main" val="698012836"/>
      </p:ext>
    </p:extLst>
  </p:cSld>
  <p:clrMapOvr>
    <a:masterClrMapping/>
  </p:clrMapOvr>
  <p:transition spd="med">
    <p:fade/>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83536" y="1799168"/>
            <a:ext cx="11124420" cy="3547533"/>
          </a:xfrm>
          <a:prstGeom prst="rect">
            <a:avLst/>
          </a:prstGeom>
        </p:spPr>
        <p:txBody>
          <a:bodyPr vert="horz" lIns="91412" tIns="45706" rIns="91412" bIns="45706">
            <a:noAutofit/>
          </a:bodyPr>
          <a:lstStyle>
            <a:lvl1pPr marL="0" indent="0" algn="ctr">
              <a:buNone/>
              <a:defRPr sz="2666" b="0" i="0">
                <a:solidFill>
                  <a:schemeClr val="tx1"/>
                </a:solidFill>
                <a:latin typeface="+mn-lt"/>
                <a:cs typeface="CiscoSans ExtraLight"/>
              </a:defRPr>
            </a:lvl1pPr>
          </a:lstStyle>
          <a:p>
            <a:pPr lvl="0"/>
            <a:r>
              <a:rPr lang="en-GB" noProof="0"/>
              <a:t>Click icon to add chart</a:t>
            </a:r>
            <a:endParaRPr lang="en-US" noProof="0" dirty="0"/>
          </a:p>
        </p:txBody>
      </p:sp>
      <p:sp>
        <p:nvSpPr>
          <p:cNvPr id="7" name="Text Placeholder 9"/>
          <p:cNvSpPr>
            <a:spLocks noGrp="1"/>
          </p:cNvSpPr>
          <p:nvPr>
            <p:ph type="body" sz="quarter" idx="11" hasCustomPrompt="1"/>
          </p:nvPr>
        </p:nvSpPr>
        <p:spPr>
          <a:xfrm>
            <a:off x="583537" y="5530964"/>
            <a:ext cx="9571256" cy="434977"/>
          </a:xfrm>
          <a:prstGeom prst="rect">
            <a:avLst/>
          </a:prstGeom>
        </p:spPr>
        <p:txBody>
          <a:bodyPr wrap="square" lIns="91412" tIns="45706" rIns="91412" bIns="45706" anchor="b" anchorCtr="0">
            <a:noAutofit/>
          </a:bodyPr>
          <a:lstStyle>
            <a:lvl1pPr algn="l" defTabSz="804499">
              <a:lnSpc>
                <a:spcPct val="100000"/>
              </a:lnSpc>
              <a:spcBef>
                <a:spcPct val="50000"/>
              </a:spcBef>
              <a:buNone/>
              <a:defRPr sz="2133" b="0" i="0">
                <a:solidFill>
                  <a:srgbClr val="676767"/>
                </a:solidFill>
                <a:latin typeface="+mj-lt"/>
                <a:cs typeface="CiscoSans ExtraLight"/>
              </a:defRPr>
            </a:lvl1pPr>
            <a:lvl2pPr>
              <a:buFont typeface="Arial" pitchFamily="34" charset="0"/>
              <a:buNone/>
              <a:defRPr sz="1466"/>
            </a:lvl2pPr>
            <a:lvl3pPr>
              <a:buFont typeface="Arial" pitchFamily="34" charset="0"/>
              <a:buNone/>
              <a:defRPr sz="1466"/>
            </a:lvl3pPr>
            <a:lvl4pPr>
              <a:buFont typeface="Arial" pitchFamily="34" charset="0"/>
              <a:buNone/>
              <a:defRPr sz="1466"/>
            </a:lvl4pPr>
            <a:lvl5pPr>
              <a:buFont typeface="Arial" pitchFamily="34" charset="0"/>
              <a:buNone/>
              <a:defRPr sz="1466"/>
            </a:lvl5pPr>
          </a:lstStyle>
          <a:p>
            <a:pPr lvl="0"/>
            <a:r>
              <a:rPr lang="en-GB" dirty="0"/>
              <a:t>Source</a:t>
            </a:r>
          </a:p>
        </p:txBody>
      </p:sp>
      <p:sp>
        <p:nvSpPr>
          <p:cNvPr id="5" name="Title Placeholder 5"/>
          <p:cNvSpPr>
            <a:spLocks noGrp="1"/>
          </p:cNvSpPr>
          <p:nvPr>
            <p:ph type="title"/>
          </p:nvPr>
        </p:nvSpPr>
        <p:spPr bwMode="auto">
          <a:xfrm>
            <a:off x="583536" y="455087"/>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8" rIns="91416" bIns="45708"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3339364090"/>
      </p:ext>
    </p:extLst>
  </p:cSld>
  <p:clrMapOvr>
    <a:masterClrMapping/>
  </p:clrMapOvr>
  <p:transition spd="med">
    <p:fade/>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583539" y="1799275"/>
            <a:ext cx="5341277" cy="4054364"/>
          </a:xfrm>
          <a:prstGeom prst="rect">
            <a:avLst/>
          </a:prstGeom>
        </p:spPr>
        <p:txBody>
          <a:bodyPr lIns="91412" tIns="45706" rIns="91412" bIns="45706" anchor="ctr" anchorCtr="0">
            <a:noAutofit/>
          </a:bodyPr>
          <a:lstStyle>
            <a:lvl1pPr marL="0" indent="0">
              <a:buNone/>
              <a:defRPr sz="3199"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3" name="Chart Placeholder 2"/>
          <p:cNvSpPr>
            <a:spLocks noGrp="1"/>
          </p:cNvSpPr>
          <p:nvPr>
            <p:ph type="chart" sz="quarter" idx="12"/>
          </p:nvPr>
        </p:nvSpPr>
        <p:spPr>
          <a:xfrm>
            <a:off x="6278242" y="1799169"/>
            <a:ext cx="5429714" cy="4052529"/>
          </a:xfrm>
          <a:prstGeom prst="rect">
            <a:avLst/>
          </a:prstGeom>
        </p:spPr>
        <p:txBody>
          <a:bodyPr vert="horz" lIns="91412" tIns="45706" rIns="91412" bIns="45706">
            <a:noAutofit/>
          </a:bodyPr>
          <a:lstStyle>
            <a:lvl1pPr marL="0" indent="0" algn="ctr">
              <a:buNone/>
              <a:defRPr sz="2666">
                <a:solidFill>
                  <a:schemeClr val="tx1"/>
                </a:solidFill>
                <a:latin typeface="+mn-lt"/>
                <a:cs typeface="CiscoSans ExtraLight"/>
              </a:defRPr>
            </a:lvl1pPr>
          </a:lstStyle>
          <a:p>
            <a:pPr lvl="0"/>
            <a:r>
              <a:rPr lang="en-GB" noProof="0"/>
              <a:t>Click icon to add chart</a:t>
            </a:r>
            <a:endParaRPr lang="en-US" noProof="0" dirty="0"/>
          </a:p>
        </p:txBody>
      </p:sp>
      <p:sp>
        <p:nvSpPr>
          <p:cNvPr id="5" name="Title Placeholder 5"/>
          <p:cNvSpPr>
            <a:spLocks noGrp="1"/>
          </p:cNvSpPr>
          <p:nvPr>
            <p:ph type="title"/>
          </p:nvPr>
        </p:nvSpPr>
        <p:spPr bwMode="auto">
          <a:xfrm>
            <a:off x="583536" y="455087"/>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8" rIns="91416" bIns="45708"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2839669110"/>
      </p:ext>
    </p:extLst>
  </p:cSld>
  <p:clrMapOvr>
    <a:masterClrMapping/>
  </p:clrMapOvr>
  <p:transition spd="med">
    <p:fade/>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583539" y="1799139"/>
            <a:ext cx="5337270" cy="4054500"/>
          </a:xfrm>
          <a:prstGeom prst="rect">
            <a:avLst/>
          </a:prstGeom>
        </p:spPr>
        <p:txBody>
          <a:bodyPr lIns="91412" tIns="45706" rIns="91412" bIns="45706" anchor="ctr" anchorCtr="0">
            <a:noAutofit/>
          </a:bodyPr>
          <a:lstStyle>
            <a:lvl1pPr marL="0" indent="0">
              <a:buNone/>
              <a:defRPr sz="3199"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Picture Placeholder 2"/>
          <p:cNvSpPr>
            <a:spLocks noGrp="1"/>
          </p:cNvSpPr>
          <p:nvPr>
            <p:ph type="pic" sz="quarter" idx="10"/>
          </p:nvPr>
        </p:nvSpPr>
        <p:spPr>
          <a:xfrm>
            <a:off x="6275845" y="1799167"/>
            <a:ext cx="5432110" cy="4054944"/>
          </a:xfrm>
          <a:prstGeom prst="rect">
            <a:avLst/>
          </a:prstGeom>
        </p:spPr>
        <p:txBody>
          <a:bodyPr vert="horz" lIns="91412" tIns="45706" rIns="91412" bIns="45706">
            <a:noAutofit/>
          </a:bodyPr>
          <a:lstStyle>
            <a:lvl1pPr marL="0" indent="0" algn="ctr">
              <a:buNone/>
              <a:defRPr sz="2666" b="0" i="0">
                <a:solidFill>
                  <a:schemeClr val="tx1"/>
                </a:solidFill>
                <a:latin typeface="+mn-lt"/>
                <a:cs typeface="CiscoSans ExtraLight"/>
              </a:defRPr>
            </a:lvl1pPr>
          </a:lstStyle>
          <a:p>
            <a:pPr lvl="0"/>
            <a:r>
              <a:rPr lang="en-GB" noProof="0"/>
              <a:t>Drag picture to placeholder or click icon to add</a:t>
            </a:r>
            <a:endParaRPr lang="en-US" noProof="0" dirty="0"/>
          </a:p>
        </p:txBody>
      </p:sp>
      <p:sp>
        <p:nvSpPr>
          <p:cNvPr id="5" name="Title Placeholder 5"/>
          <p:cNvSpPr>
            <a:spLocks noGrp="1"/>
          </p:cNvSpPr>
          <p:nvPr>
            <p:ph type="title"/>
          </p:nvPr>
        </p:nvSpPr>
        <p:spPr bwMode="auto">
          <a:xfrm>
            <a:off x="583536" y="455087"/>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8" rIns="91416" bIns="45708"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2825021523"/>
      </p:ext>
    </p:extLst>
  </p:cSld>
  <p:clrMapOvr>
    <a:masterClrMapping/>
  </p:clrMapOvr>
  <p:transition spd="med">
    <p:fade/>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Oval 2"/>
          <p:cNvSpPr/>
          <p:nvPr userDrawn="1"/>
        </p:nvSpPr>
        <p:spPr>
          <a:xfrm>
            <a:off x="8111375" y="2163193"/>
            <a:ext cx="3090614" cy="3091419"/>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78" tIns="60939" rIns="121878" bIns="60939" rtlCol="0" anchor="ctr"/>
          <a:lstStyle/>
          <a:p>
            <a:pPr algn="ctr" defTabSz="609397"/>
            <a:endParaRPr lang="en-US" sz="2399" dirty="0">
              <a:solidFill>
                <a:srgbClr val="FFFFFF"/>
              </a:solidFill>
              <a:cs typeface="Arial"/>
            </a:endParaRPr>
          </a:p>
        </p:txBody>
      </p:sp>
      <p:sp>
        <p:nvSpPr>
          <p:cNvPr id="4" name="Oval 3"/>
          <p:cNvSpPr/>
          <p:nvPr userDrawn="1"/>
        </p:nvSpPr>
        <p:spPr>
          <a:xfrm>
            <a:off x="4563118" y="2163193"/>
            <a:ext cx="3090614" cy="3091419"/>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78" tIns="60939" rIns="121878" bIns="60939" rtlCol="0" anchor="ctr"/>
          <a:lstStyle/>
          <a:p>
            <a:pPr algn="ctr" defTabSz="609397"/>
            <a:endParaRPr lang="en-US" sz="2399" dirty="0">
              <a:solidFill>
                <a:srgbClr val="FFFFFF"/>
              </a:solidFill>
              <a:cs typeface="Arial"/>
            </a:endParaRPr>
          </a:p>
        </p:txBody>
      </p:sp>
      <p:sp>
        <p:nvSpPr>
          <p:cNvPr id="7" name="Oval 6"/>
          <p:cNvSpPr/>
          <p:nvPr userDrawn="1"/>
        </p:nvSpPr>
        <p:spPr>
          <a:xfrm>
            <a:off x="1018762" y="2163193"/>
            <a:ext cx="3090614" cy="3091419"/>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78" tIns="60939" rIns="121878" bIns="60939" rtlCol="0" anchor="ctr"/>
          <a:lstStyle/>
          <a:p>
            <a:pPr algn="ctr" defTabSz="609397"/>
            <a:endParaRPr lang="en-US" sz="2399" dirty="0">
              <a:solidFill>
                <a:srgbClr val="FFFFFF"/>
              </a:solidFill>
              <a:cs typeface="Arial"/>
            </a:endParaRPr>
          </a:p>
        </p:txBody>
      </p:sp>
      <p:sp>
        <p:nvSpPr>
          <p:cNvPr id="17" name="Text Placeholder 17"/>
          <p:cNvSpPr>
            <a:spLocks noGrp="1"/>
          </p:cNvSpPr>
          <p:nvPr>
            <p:ph type="body" sz="quarter" idx="11" hasCustomPrompt="1"/>
          </p:nvPr>
        </p:nvSpPr>
        <p:spPr>
          <a:xfrm>
            <a:off x="1036377" y="3733526"/>
            <a:ext cx="3055385" cy="804881"/>
          </a:xfrm>
          <a:prstGeom prst="rect">
            <a:avLst/>
          </a:prstGeom>
        </p:spPr>
        <p:txBody>
          <a:bodyPr lIns="91412" tIns="45706" rIns="91412" bIns="45706" anchor="ctr" anchorCtr="0">
            <a:noAutofit/>
          </a:bodyPr>
          <a:lstStyle>
            <a:lvl1pPr marL="0" indent="0" algn="ctr">
              <a:buNone/>
              <a:defRPr sz="2666"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8" name="Text Placeholder 17"/>
          <p:cNvSpPr>
            <a:spLocks noGrp="1"/>
          </p:cNvSpPr>
          <p:nvPr>
            <p:ph type="body" sz="quarter" idx="12" hasCustomPrompt="1"/>
          </p:nvPr>
        </p:nvSpPr>
        <p:spPr>
          <a:xfrm>
            <a:off x="4580732" y="3730930"/>
            <a:ext cx="3055385" cy="804881"/>
          </a:xfrm>
          <a:prstGeom prst="rect">
            <a:avLst/>
          </a:prstGeom>
        </p:spPr>
        <p:txBody>
          <a:bodyPr lIns="91412" tIns="45706" rIns="91412" bIns="45706" anchor="ctr" anchorCtr="0">
            <a:noAutofit/>
          </a:bodyPr>
          <a:lstStyle>
            <a:lvl1pPr marL="0" indent="0" algn="ctr">
              <a:buNone/>
              <a:defRPr sz="2666"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9" name="Text Placeholder 17"/>
          <p:cNvSpPr>
            <a:spLocks noGrp="1"/>
          </p:cNvSpPr>
          <p:nvPr>
            <p:ph type="body" sz="quarter" idx="13" hasCustomPrompt="1"/>
          </p:nvPr>
        </p:nvSpPr>
        <p:spPr>
          <a:xfrm>
            <a:off x="8128989" y="3730930"/>
            <a:ext cx="3055385" cy="804881"/>
          </a:xfrm>
          <a:prstGeom prst="rect">
            <a:avLst/>
          </a:prstGeom>
        </p:spPr>
        <p:txBody>
          <a:bodyPr lIns="91412" tIns="45706" rIns="91412" bIns="45706" anchor="ctr" anchorCtr="0">
            <a:noAutofit/>
          </a:bodyPr>
          <a:lstStyle>
            <a:lvl1pPr marL="0" indent="0" algn="ctr">
              <a:buNone/>
              <a:defRPr sz="2666"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4" name="Picture Placeholder 5"/>
          <p:cNvSpPr>
            <a:spLocks noGrp="1"/>
          </p:cNvSpPr>
          <p:nvPr>
            <p:ph type="pic" sz="quarter" idx="14" hasCustomPrompt="1"/>
          </p:nvPr>
        </p:nvSpPr>
        <p:spPr>
          <a:xfrm>
            <a:off x="2027239" y="2857372"/>
            <a:ext cx="1051710" cy="1051984"/>
          </a:xfrm>
          <a:prstGeom prst="rect">
            <a:avLst/>
          </a:prstGeom>
        </p:spPr>
        <p:txBody>
          <a:bodyPr vert="horz" lIns="91432" tIns="45716" rIns="91432" bIns="45716"/>
          <a:lstStyle>
            <a:lvl1pPr marL="0" indent="0" algn="ctr">
              <a:buNone/>
              <a:defRPr sz="1600">
                <a:solidFill>
                  <a:schemeClr val="bg1"/>
                </a:solidFill>
              </a:defRPr>
            </a:lvl1pPr>
          </a:lstStyle>
          <a:p>
            <a:r>
              <a:rPr lang="en-US" dirty="0"/>
              <a:t>Icon</a:t>
            </a:r>
          </a:p>
        </p:txBody>
      </p:sp>
      <p:sp>
        <p:nvSpPr>
          <p:cNvPr id="16" name="Picture Placeholder 5"/>
          <p:cNvSpPr>
            <a:spLocks noGrp="1"/>
          </p:cNvSpPr>
          <p:nvPr>
            <p:ph type="pic" sz="quarter" idx="15" hasCustomPrompt="1"/>
          </p:nvPr>
        </p:nvSpPr>
        <p:spPr>
          <a:xfrm>
            <a:off x="5602367" y="2870412"/>
            <a:ext cx="1051710" cy="1051984"/>
          </a:xfrm>
          <a:prstGeom prst="rect">
            <a:avLst/>
          </a:prstGeom>
        </p:spPr>
        <p:txBody>
          <a:bodyPr vert="horz" lIns="91432" tIns="45716" rIns="91432" bIns="45716"/>
          <a:lstStyle>
            <a:lvl1pPr marL="0" indent="0" algn="ctr">
              <a:buNone/>
              <a:defRPr sz="1600">
                <a:solidFill>
                  <a:schemeClr val="bg1"/>
                </a:solidFill>
              </a:defRPr>
            </a:lvl1pPr>
          </a:lstStyle>
          <a:p>
            <a:r>
              <a:rPr lang="en-US" dirty="0"/>
              <a:t>Icon</a:t>
            </a:r>
          </a:p>
        </p:txBody>
      </p:sp>
      <p:sp>
        <p:nvSpPr>
          <p:cNvPr id="21" name="Picture Placeholder 5"/>
          <p:cNvSpPr>
            <a:spLocks noGrp="1"/>
          </p:cNvSpPr>
          <p:nvPr>
            <p:ph type="pic" sz="quarter" idx="16" hasCustomPrompt="1"/>
          </p:nvPr>
        </p:nvSpPr>
        <p:spPr>
          <a:xfrm>
            <a:off x="9120104" y="2857372"/>
            <a:ext cx="1051710" cy="1051984"/>
          </a:xfrm>
          <a:prstGeom prst="rect">
            <a:avLst/>
          </a:prstGeom>
        </p:spPr>
        <p:txBody>
          <a:bodyPr vert="horz" lIns="91432" tIns="45716" rIns="91432" bIns="45716"/>
          <a:lstStyle>
            <a:lvl1pPr marL="0" indent="0" algn="ctr">
              <a:buNone/>
              <a:defRPr sz="1600">
                <a:solidFill>
                  <a:schemeClr val="bg1"/>
                </a:solidFill>
              </a:defRPr>
            </a:lvl1pPr>
          </a:lstStyle>
          <a:p>
            <a:r>
              <a:rPr lang="en-US" dirty="0"/>
              <a:t>Icon</a:t>
            </a:r>
          </a:p>
        </p:txBody>
      </p:sp>
    </p:spTree>
    <p:extLst>
      <p:ext uri="{BB962C8B-B14F-4D97-AF65-F5344CB8AC3E}">
        <p14:creationId xmlns:p14="http://schemas.microsoft.com/office/powerpoint/2010/main" val="1428256703"/>
      </p:ext>
    </p:extLst>
  </p:cSld>
  <p:clrMapOvr>
    <a:masterClrMapping/>
  </p:clrMapOvr>
  <p:transition spd="slow">
    <p:wipe/>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1032829" y="2163193"/>
            <a:ext cx="3074201" cy="3074624"/>
          </a:xfrm>
          <a:prstGeom prst="ellipse">
            <a:avLst/>
          </a:prstGeom>
          <a:solidFill>
            <a:sysClr val="windowText" lastClr="000000">
              <a:alpha val="30000"/>
            </a:sysClr>
          </a:solidFill>
          <a:ln w="25400" cap="flat" cmpd="sng" algn="ctr">
            <a:noFill/>
            <a:prstDash val="solid"/>
          </a:ln>
          <a:effectLst/>
        </p:spPr>
        <p:txBody>
          <a:bodyPr lIns="91404" tIns="45703" rIns="91404" bIns="45703" anchor="ctr"/>
          <a:lstStyle/>
          <a:p>
            <a:pPr algn="ctr" fontAlgn="auto">
              <a:spcBef>
                <a:spcPts val="0"/>
              </a:spcBef>
              <a:spcAft>
                <a:spcPts val="0"/>
              </a:spcAft>
              <a:defRPr/>
            </a:pPr>
            <a:endParaRPr lang="en-US" sz="2399" kern="0">
              <a:solidFill>
                <a:prstClr val="white"/>
              </a:solidFill>
              <a:latin typeface="Arial"/>
              <a:ea typeface="ＭＳ Ｐゴシック" charset="0"/>
            </a:endParaRPr>
          </a:p>
        </p:txBody>
      </p:sp>
      <p:sp>
        <p:nvSpPr>
          <p:cNvPr id="44" name="Oval 43"/>
          <p:cNvSpPr/>
          <p:nvPr userDrawn="1"/>
        </p:nvSpPr>
        <p:spPr>
          <a:xfrm>
            <a:off x="4562604" y="2163193"/>
            <a:ext cx="3074201" cy="3074624"/>
          </a:xfrm>
          <a:prstGeom prst="ellipse">
            <a:avLst/>
          </a:prstGeom>
          <a:solidFill>
            <a:sysClr val="windowText" lastClr="000000">
              <a:alpha val="30000"/>
            </a:sysClr>
          </a:solidFill>
          <a:ln w="25400" cap="flat" cmpd="sng" algn="ctr">
            <a:noFill/>
            <a:prstDash val="solid"/>
          </a:ln>
          <a:effectLst/>
        </p:spPr>
        <p:txBody>
          <a:bodyPr lIns="91404" tIns="45703" rIns="91404" bIns="45703" anchor="ctr"/>
          <a:lstStyle/>
          <a:p>
            <a:pPr algn="ctr" fontAlgn="auto">
              <a:spcBef>
                <a:spcPts val="0"/>
              </a:spcBef>
              <a:spcAft>
                <a:spcPts val="0"/>
              </a:spcAft>
              <a:defRPr/>
            </a:pPr>
            <a:endParaRPr lang="en-US" sz="2399" kern="0">
              <a:solidFill>
                <a:prstClr val="white"/>
              </a:solidFill>
              <a:latin typeface="Arial"/>
              <a:ea typeface="ＭＳ Ｐゴシック" charset="0"/>
            </a:endParaRPr>
          </a:p>
        </p:txBody>
      </p:sp>
      <p:sp>
        <p:nvSpPr>
          <p:cNvPr id="45" name="Oval 44"/>
          <p:cNvSpPr/>
          <p:nvPr userDrawn="1"/>
        </p:nvSpPr>
        <p:spPr>
          <a:xfrm>
            <a:off x="8114368" y="2163193"/>
            <a:ext cx="3074201" cy="3074624"/>
          </a:xfrm>
          <a:prstGeom prst="ellipse">
            <a:avLst/>
          </a:prstGeom>
          <a:solidFill>
            <a:sysClr val="windowText" lastClr="000000">
              <a:alpha val="30000"/>
            </a:sysClr>
          </a:solidFill>
          <a:ln w="25400" cap="flat" cmpd="sng" algn="ctr">
            <a:noFill/>
            <a:prstDash val="solid"/>
          </a:ln>
          <a:effectLst/>
        </p:spPr>
        <p:txBody>
          <a:bodyPr lIns="91404" tIns="45703" rIns="91404" bIns="45703" anchor="ctr"/>
          <a:lstStyle/>
          <a:p>
            <a:pPr algn="ctr" fontAlgn="auto">
              <a:spcBef>
                <a:spcPts val="0"/>
              </a:spcBef>
              <a:spcAft>
                <a:spcPts val="0"/>
              </a:spcAft>
              <a:defRPr/>
            </a:pPr>
            <a:endParaRPr lang="en-US" sz="2399" kern="0">
              <a:solidFill>
                <a:prstClr val="white"/>
              </a:solidFill>
              <a:latin typeface="Arial"/>
              <a:ea typeface="ＭＳ Ｐゴシック" charset="0"/>
            </a:endParaRPr>
          </a:p>
        </p:txBody>
      </p:sp>
      <p:sp>
        <p:nvSpPr>
          <p:cNvPr id="3" name="Title Placeholder 5"/>
          <p:cNvSpPr>
            <a:spLocks noGrp="1"/>
          </p:cNvSpPr>
          <p:nvPr>
            <p:ph type="title"/>
          </p:nvPr>
        </p:nvSpPr>
        <p:spPr bwMode="auto">
          <a:xfrm>
            <a:off x="583536" y="455087"/>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8" rIns="91416" bIns="45708" numCol="1" anchor="ctr" anchorCtr="0" compatLnSpc="1">
            <a:prstTxWarp prst="textNoShape">
              <a:avLst/>
            </a:prstTxWarp>
          </a:bodyPr>
          <a:lstStyle/>
          <a:p>
            <a:pPr lvl="0"/>
            <a:r>
              <a:rPr lang="en-GB"/>
              <a:t>Click to edit Master title style</a:t>
            </a:r>
            <a:endParaRPr lang="en-GB" dirty="0"/>
          </a:p>
        </p:txBody>
      </p:sp>
      <p:sp>
        <p:nvSpPr>
          <p:cNvPr id="35" name="Picture Placeholder 25"/>
          <p:cNvSpPr>
            <a:spLocks noGrp="1"/>
          </p:cNvSpPr>
          <p:nvPr>
            <p:ph type="pic" sz="quarter" idx="10" hasCustomPrompt="1"/>
          </p:nvPr>
        </p:nvSpPr>
        <p:spPr>
          <a:xfrm>
            <a:off x="1033019" y="2163193"/>
            <a:ext cx="3073823" cy="3074624"/>
          </a:xfrm>
          <a:prstGeom prst="ellipse">
            <a:avLst/>
          </a:prstGeom>
          <a:solidFill>
            <a:schemeClr val="bg1">
              <a:alpha val="30000"/>
            </a:schemeClr>
          </a:solidFill>
          <a:ln>
            <a:noFill/>
          </a:ln>
          <a:effectLst/>
        </p:spPr>
        <p:txBody>
          <a:bodyPr lIns="91416" tIns="45708" rIns="91416" bIns="45708" anchor="ctr" anchorCtr="0"/>
          <a:lstStyle>
            <a:lvl1pPr algn="l">
              <a:buFontTx/>
              <a:buNone/>
              <a:defRPr sz="1733" baseline="0">
                <a:solidFill>
                  <a:schemeClr val="tx1"/>
                </a:solidFill>
                <a:latin typeface="+mj-lt"/>
              </a:defRPr>
            </a:lvl1pPr>
          </a:lstStyle>
          <a:p>
            <a:pPr lvl="0"/>
            <a:r>
              <a:rPr lang="en-US" noProof="0" dirty="0"/>
              <a:t>	</a:t>
            </a:r>
          </a:p>
          <a:p>
            <a:pPr lvl="0"/>
            <a:endParaRPr lang="en-US" noProof="0" dirty="0"/>
          </a:p>
          <a:p>
            <a:pPr lvl="0"/>
            <a:endParaRPr lang="en-US" noProof="0" dirty="0"/>
          </a:p>
          <a:p>
            <a:pPr lvl="0"/>
            <a:r>
              <a:rPr lang="en-US" noProof="0" dirty="0"/>
              <a:t>	</a:t>
            </a:r>
          </a:p>
          <a:p>
            <a:pPr lvl="0"/>
            <a:r>
              <a:rPr lang="en-US" noProof="0" dirty="0"/>
              <a:t>	Drag picture to placeholder or click icon to add</a:t>
            </a:r>
          </a:p>
        </p:txBody>
      </p:sp>
      <p:sp>
        <p:nvSpPr>
          <p:cNvPr id="37" name="Picture Placeholder 25"/>
          <p:cNvSpPr>
            <a:spLocks noGrp="1"/>
          </p:cNvSpPr>
          <p:nvPr>
            <p:ph type="pic" sz="quarter" idx="11" hasCustomPrompt="1"/>
          </p:nvPr>
        </p:nvSpPr>
        <p:spPr>
          <a:xfrm>
            <a:off x="4562793" y="2163193"/>
            <a:ext cx="3073823" cy="3074624"/>
          </a:xfrm>
          <a:prstGeom prst="ellipse">
            <a:avLst/>
          </a:prstGeom>
          <a:solidFill>
            <a:schemeClr val="bg1">
              <a:alpha val="30000"/>
            </a:schemeClr>
          </a:solidFill>
          <a:ln>
            <a:noFill/>
          </a:ln>
          <a:effectLst/>
        </p:spPr>
        <p:txBody>
          <a:bodyPr lIns="91416" tIns="45708" rIns="91416" bIns="45708" anchor="ctr" anchorCtr="0"/>
          <a:lstStyle>
            <a:lvl1pPr algn="l">
              <a:buFontTx/>
              <a:buNone/>
              <a:defRPr sz="1733">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39" name="Picture Placeholder 25"/>
          <p:cNvSpPr>
            <a:spLocks noGrp="1"/>
          </p:cNvSpPr>
          <p:nvPr>
            <p:ph type="pic" sz="quarter" idx="12" hasCustomPrompt="1"/>
          </p:nvPr>
        </p:nvSpPr>
        <p:spPr>
          <a:xfrm>
            <a:off x="8114557" y="2163193"/>
            <a:ext cx="3073823" cy="3074624"/>
          </a:xfrm>
          <a:prstGeom prst="ellipse">
            <a:avLst/>
          </a:prstGeom>
          <a:solidFill>
            <a:schemeClr val="bg1">
              <a:alpha val="30000"/>
            </a:schemeClr>
          </a:solidFill>
          <a:ln>
            <a:noFill/>
          </a:ln>
          <a:effectLst/>
        </p:spPr>
        <p:txBody>
          <a:bodyPr lIns="91416" tIns="45708" rIns="91416" bIns="45708" anchor="ctr" anchorCtr="0"/>
          <a:lstStyle>
            <a:lvl1pPr algn="l">
              <a:buFontTx/>
              <a:buNone/>
              <a:defRPr sz="1733">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9" name="Text Placeholder 17"/>
          <p:cNvSpPr>
            <a:spLocks noGrp="1"/>
          </p:cNvSpPr>
          <p:nvPr>
            <p:ph type="body" sz="quarter" idx="13" hasCustomPrompt="1"/>
          </p:nvPr>
        </p:nvSpPr>
        <p:spPr>
          <a:xfrm>
            <a:off x="1051457" y="5164188"/>
            <a:ext cx="3055385" cy="804881"/>
          </a:xfrm>
          <a:prstGeom prst="rect">
            <a:avLst/>
          </a:prstGeom>
        </p:spPr>
        <p:txBody>
          <a:bodyPr lIns="91412" tIns="45706" rIns="91412" bIns="45706" anchor="ctr" anchorCtr="0">
            <a:noAutofit/>
          </a:bodyPr>
          <a:lstStyle>
            <a:lvl1pPr marL="0" indent="0" algn="ctr">
              <a:buNone/>
              <a:defRPr sz="2666"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0" name="Text Placeholder 17"/>
          <p:cNvSpPr>
            <a:spLocks noGrp="1"/>
          </p:cNvSpPr>
          <p:nvPr>
            <p:ph type="body" sz="quarter" idx="14" hasCustomPrompt="1"/>
          </p:nvPr>
        </p:nvSpPr>
        <p:spPr>
          <a:xfrm>
            <a:off x="4581231" y="5161592"/>
            <a:ext cx="3055385" cy="804881"/>
          </a:xfrm>
          <a:prstGeom prst="rect">
            <a:avLst/>
          </a:prstGeom>
        </p:spPr>
        <p:txBody>
          <a:bodyPr lIns="91412" tIns="45706" rIns="91412" bIns="45706" anchor="ctr" anchorCtr="0">
            <a:noAutofit/>
          </a:bodyPr>
          <a:lstStyle>
            <a:lvl1pPr marL="0" indent="0" algn="ctr">
              <a:buNone/>
              <a:defRPr sz="2666"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Text Placeholder 17"/>
          <p:cNvSpPr>
            <a:spLocks noGrp="1"/>
          </p:cNvSpPr>
          <p:nvPr>
            <p:ph type="body" sz="quarter" idx="15" hasCustomPrompt="1"/>
          </p:nvPr>
        </p:nvSpPr>
        <p:spPr>
          <a:xfrm>
            <a:off x="8132995" y="5161592"/>
            <a:ext cx="3055385" cy="804881"/>
          </a:xfrm>
          <a:prstGeom prst="rect">
            <a:avLst/>
          </a:prstGeom>
        </p:spPr>
        <p:txBody>
          <a:bodyPr lIns="91412" tIns="45706" rIns="91412" bIns="45706" anchor="ctr" anchorCtr="0">
            <a:noAutofit/>
          </a:bodyPr>
          <a:lstStyle>
            <a:lvl1pPr marL="0" indent="0" algn="ctr">
              <a:buNone/>
              <a:defRPr sz="2666"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Tree>
    <p:extLst>
      <p:ext uri="{BB962C8B-B14F-4D97-AF65-F5344CB8AC3E}">
        <p14:creationId xmlns:p14="http://schemas.microsoft.com/office/powerpoint/2010/main" val="3259556251"/>
      </p:ext>
    </p:extLst>
  </p:cSld>
  <p:clrMapOvr>
    <a:masterClrMapping/>
  </p:clrMapOvr>
  <p:transition spd="slow">
    <p:wipe/>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1035" y="6172204"/>
            <a:ext cx="977645" cy="4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12188825" cy="6858000"/>
          </a:xfrm>
          <a:prstGeom prst="rect">
            <a:avLst/>
          </a:prstGeom>
        </p:spPr>
        <p:txBody>
          <a:bodyPr vert="horz" lIns="91412" tIns="45706" rIns="91412" bIns="45706"/>
          <a:lstStyle>
            <a:lvl1pPr marL="0" indent="0" algn="ctr">
              <a:buNone/>
              <a:defRPr sz="2933" baseline="0">
                <a:latin typeface="+mn-lt"/>
                <a:cs typeface="CiscoSans ExtraLight"/>
              </a:defRPr>
            </a:lvl1pPr>
          </a:lstStyle>
          <a:p>
            <a:pPr lvl="0"/>
            <a:r>
              <a:rPr lang="en-GB" noProof="0"/>
              <a:t>Drag picture to placeholder or click icon to add</a:t>
            </a:r>
            <a:endParaRPr lang="en-US" noProof="0" dirty="0"/>
          </a:p>
        </p:txBody>
      </p:sp>
      <p:sp>
        <p:nvSpPr>
          <p:cNvPr id="6" name="Text Placeholder 2"/>
          <p:cNvSpPr>
            <a:spLocks noGrp="1"/>
          </p:cNvSpPr>
          <p:nvPr>
            <p:ph type="body" sz="quarter" idx="11" hasCustomPrompt="1"/>
          </p:nvPr>
        </p:nvSpPr>
        <p:spPr bwMode="auto">
          <a:xfrm>
            <a:off x="666577" y="4677200"/>
            <a:ext cx="10849323" cy="610869"/>
          </a:xfrm>
          <a:prstGeom prst="rect">
            <a:avLst/>
          </a:prstGeom>
          <a:solidFill>
            <a:schemeClr val="bg1">
              <a:alpha val="70000"/>
            </a:schemeClr>
          </a:solidFill>
          <a:extLst/>
        </p:spPr>
        <p:txBody>
          <a:bodyPr wrap="square" lIns="107991" tIns="0" rIns="91432" bIns="45716" numCol="1" anchor="ctr" anchorCtr="0" compatLnSpc="1">
            <a:prstTxWarp prst="textNoShape">
              <a:avLst/>
            </a:prstTxWarp>
            <a:spAutoFit/>
          </a:bodyPr>
          <a:lstStyle>
            <a:lvl1pPr marL="230324" indent="0">
              <a:lnSpc>
                <a:spcPts val="4905"/>
              </a:lnSpc>
              <a:spcBef>
                <a:spcPts val="0"/>
              </a:spcBef>
              <a:buNone/>
              <a:defRPr sz="3199" i="1"/>
            </a:lvl1pPr>
          </a:lstStyle>
          <a:p>
            <a:pPr lvl="0"/>
            <a:r>
              <a:rPr lang="en-GB" dirty="0"/>
              <a:t>Text Goes Here</a:t>
            </a:r>
          </a:p>
        </p:txBody>
      </p:sp>
    </p:spTree>
    <p:extLst>
      <p:ext uri="{BB962C8B-B14F-4D97-AF65-F5344CB8AC3E}">
        <p14:creationId xmlns:p14="http://schemas.microsoft.com/office/powerpoint/2010/main" val="235456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0577" y="401386"/>
            <a:ext cx="11414589" cy="3389567"/>
          </a:xfrm>
          <a:prstGeom prst="rect">
            <a:avLst/>
          </a:prstGeom>
        </p:spPr>
        <p:txBody>
          <a:bodyPr vert="horz" lIns="91412" tIns="45706" rIns="91412" bIns="45706"/>
          <a:lstStyle>
            <a:lvl1pPr marL="0" indent="0" algn="ctr">
              <a:buNone/>
              <a:defRPr sz="2933" baseline="0">
                <a:solidFill>
                  <a:srgbClr val="676767"/>
                </a:solidFill>
                <a:latin typeface="+mn-lt"/>
                <a:cs typeface="CiscoSans ExtraLight"/>
              </a:defRPr>
            </a:lvl1pPr>
          </a:lstStyle>
          <a:p>
            <a:pPr lvl="0"/>
            <a:r>
              <a:rPr lang="en-GB" noProof="0"/>
              <a:t>Drag picture to placeholder or click icon to add</a:t>
            </a:r>
            <a:endParaRPr lang="en-US" noProof="0" dirty="0"/>
          </a:p>
        </p:txBody>
      </p:sp>
      <p:sp>
        <p:nvSpPr>
          <p:cNvPr id="4" name="Text Placeholder 3"/>
          <p:cNvSpPr>
            <a:spLocks noGrp="1"/>
          </p:cNvSpPr>
          <p:nvPr>
            <p:ph type="body" sz="quarter" idx="11" hasCustomPrompt="1"/>
          </p:nvPr>
        </p:nvSpPr>
        <p:spPr>
          <a:xfrm>
            <a:off x="598224" y="4072694"/>
            <a:ext cx="11149410" cy="715957"/>
          </a:xfrm>
          <a:prstGeom prst="rect">
            <a:avLst/>
          </a:prstGeom>
        </p:spPr>
        <p:txBody>
          <a:bodyPr vert="horz" wrap="square" lIns="91432" tIns="45716" rIns="91432" bIns="45716">
            <a:spAutoFit/>
          </a:bodyPr>
          <a:lstStyle>
            <a:lvl1pPr marL="0" indent="0">
              <a:buNone/>
              <a:defRPr sz="4266" baseline="0">
                <a:solidFill>
                  <a:srgbClr val="676767"/>
                </a:solidFill>
              </a:defRPr>
            </a:lvl1pPr>
          </a:lstStyle>
          <a:p>
            <a:pPr lvl="0"/>
            <a:r>
              <a:rPr lang="en-GB" dirty="0"/>
              <a:t>Text Goes Here</a:t>
            </a:r>
          </a:p>
        </p:txBody>
      </p:sp>
    </p:spTree>
    <p:extLst>
      <p:ext uri="{BB962C8B-B14F-4D97-AF65-F5344CB8AC3E}">
        <p14:creationId xmlns:p14="http://schemas.microsoft.com/office/powerpoint/2010/main" val="341277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1035" y="6172204"/>
            <a:ext cx="977645" cy="4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12193288" cy="6858000"/>
          </a:xfrm>
          <a:prstGeom prst="rect">
            <a:avLst/>
          </a:prstGeom>
        </p:spPr>
        <p:txBody>
          <a:bodyPr vert="horz" lIns="91412" tIns="45706" rIns="91412" bIns="45706"/>
          <a:lstStyle>
            <a:lvl1pPr marL="0" indent="0" algn="ctr">
              <a:buNone/>
              <a:defRPr sz="2933" baseline="0">
                <a:latin typeface="+mn-lt"/>
                <a:cs typeface="CiscoSans ExtraLight"/>
              </a:defRPr>
            </a:lvl1pPr>
          </a:lstStyle>
          <a:p>
            <a:pPr lvl="0"/>
            <a:r>
              <a:rPr lang="en-GB" noProof="0"/>
              <a:t>Drag picture to placeholder or click icon to add</a:t>
            </a:r>
            <a:endParaRPr lang="en-US" noProof="0" dirty="0"/>
          </a:p>
        </p:txBody>
      </p:sp>
    </p:spTree>
    <p:extLst>
      <p:ext uri="{BB962C8B-B14F-4D97-AF65-F5344CB8AC3E}">
        <p14:creationId xmlns:p14="http://schemas.microsoft.com/office/powerpoint/2010/main" val="154848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0576" y="320844"/>
            <a:ext cx="11304239" cy="5688861"/>
          </a:xfrm>
          <a:prstGeom prst="rect">
            <a:avLst/>
          </a:prstGeom>
        </p:spPr>
        <p:txBody>
          <a:bodyPr vert="horz" lIns="91416" tIns="45708" rIns="91416" bIns="45708"/>
          <a:lstStyle>
            <a:lvl1pPr marL="0" indent="0" algn="ctr">
              <a:buNone/>
              <a:defRPr sz="2000" baseline="0">
                <a:latin typeface="+mn-lt"/>
                <a:cs typeface="CiscoSans ExtraLight"/>
              </a:defRPr>
            </a:lvl1pPr>
          </a:lstStyle>
          <a:p>
            <a:pPr lvl="0"/>
            <a:r>
              <a:rPr lang="en-GB" noProof="0"/>
              <a:t>Drag picture to placeholder or click icon to add</a:t>
            </a:r>
            <a:endParaRPr lang="en-US" noProof="0" dirty="0"/>
          </a:p>
        </p:txBody>
      </p:sp>
    </p:spTree>
    <p:extLst>
      <p:ext uri="{BB962C8B-B14F-4D97-AF65-F5344CB8AC3E}">
        <p14:creationId xmlns:p14="http://schemas.microsoft.com/office/powerpoint/2010/main" val="90366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4890343" y="311156"/>
            <a:ext cx="4357081" cy="266064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5" rIns="91408" bIns="45705" anchor="ctr"/>
          <a:lstStyle/>
          <a:p>
            <a:pPr algn="ctr" fontAlgn="auto">
              <a:spcBef>
                <a:spcPts val="0"/>
              </a:spcBef>
              <a:spcAft>
                <a:spcPts val="0"/>
              </a:spcAft>
              <a:defRPr/>
            </a:pPr>
            <a:endParaRPr lang="en-US" sz="3199">
              <a:solidFill>
                <a:schemeClr val="tx1"/>
              </a:solidFill>
              <a:latin typeface="CiscoSans"/>
              <a:cs typeface="CiscoSans"/>
            </a:endParaRPr>
          </a:p>
        </p:txBody>
      </p:sp>
      <p:sp>
        <p:nvSpPr>
          <p:cNvPr id="10" name="Rectangle 9"/>
          <p:cNvSpPr/>
          <p:nvPr/>
        </p:nvSpPr>
        <p:spPr>
          <a:xfrm>
            <a:off x="446501" y="311156"/>
            <a:ext cx="4382474" cy="266064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5" rIns="91408" bIns="45705" anchor="ctr"/>
          <a:lstStyle/>
          <a:p>
            <a:pPr algn="ctr" fontAlgn="auto">
              <a:spcBef>
                <a:spcPts val="0"/>
              </a:spcBef>
              <a:spcAft>
                <a:spcPts val="0"/>
              </a:spcAft>
              <a:defRPr/>
            </a:pPr>
            <a:endParaRPr lang="en-US" sz="3199">
              <a:solidFill>
                <a:schemeClr val="tx1"/>
              </a:solidFill>
              <a:latin typeface="CiscoSans"/>
              <a:cs typeface="CiscoSans"/>
            </a:endParaRPr>
          </a:p>
        </p:txBody>
      </p:sp>
      <p:sp>
        <p:nvSpPr>
          <p:cNvPr id="11" name="Rectangle 10"/>
          <p:cNvSpPr/>
          <p:nvPr/>
        </p:nvSpPr>
        <p:spPr>
          <a:xfrm>
            <a:off x="9304561" y="311151"/>
            <a:ext cx="2450462" cy="13081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5" rIns="91408" bIns="45705" anchor="ctr"/>
          <a:lstStyle/>
          <a:p>
            <a:pPr algn="ctr" fontAlgn="auto">
              <a:spcBef>
                <a:spcPts val="0"/>
              </a:spcBef>
              <a:spcAft>
                <a:spcPts val="0"/>
              </a:spcAft>
              <a:defRPr/>
            </a:pPr>
            <a:endParaRPr lang="en-US" sz="3199">
              <a:solidFill>
                <a:schemeClr val="tx1"/>
              </a:solidFill>
              <a:latin typeface="CiscoSans"/>
              <a:cs typeface="CiscoSans"/>
            </a:endParaRPr>
          </a:p>
        </p:txBody>
      </p:sp>
      <p:sp>
        <p:nvSpPr>
          <p:cNvPr id="12" name="Rectangle 11"/>
          <p:cNvSpPr/>
          <p:nvPr/>
        </p:nvSpPr>
        <p:spPr>
          <a:xfrm>
            <a:off x="446504" y="3028956"/>
            <a:ext cx="3362507" cy="34586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5" rIns="91408" bIns="45705" anchor="ctr"/>
          <a:lstStyle/>
          <a:p>
            <a:pPr algn="ctr" fontAlgn="auto">
              <a:spcBef>
                <a:spcPts val="0"/>
              </a:spcBef>
              <a:spcAft>
                <a:spcPts val="0"/>
              </a:spcAft>
              <a:defRPr/>
            </a:pPr>
            <a:endParaRPr lang="en-US" sz="3199">
              <a:solidFill>
                <a:schemeClr val="tx1"/>
              </a:solidFill>
              <a:latin typeface="CiscoSans"/>
              <a:cs typeface="CiscoSans"/>
            </a:endParaRPr>
          </a:p>
        </p:txBody>
      </p:sp>
      <p:sp>
        <p:nvSpPr>
          <p:cNvPr id="13" name="Rectangle 12"/>
          <p:cNvSpPr/>
          <p:nvPr/>
        </p:nvSpPr>
        <p:spPr>
          <a:xfrm>
            <a:off x="3880958" y="3028956"/>
            <a:ext cx="5366469" cy="34586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5" rIns="91408" bIns="45705" anchor="ctr"/>
          <a:lstStyle/>
          <a:p>
            <a:pPr algn="ctr" fontAlgn="auto">
              <a:spcBef>
                <a:spcPts val="0"/>
              </a:spcBef>
              <a:spcAft>
                <a:spcPts val="0"/>
              </a:spcAft>
              <a:defRPr/>
            </a:pPr>
            <a:endParaRPr lang="en-US" sz="3199">
              <a:solidFill>
                <a:schemeClr val="tx1"/>
              </a:solidFill>
              <a:latin typeface="CiscoSans"/>
              <a:cs typeface="CiscoSans"/>
            </a:endParaRPr>
          </a:p>
        </p:txBody>
      </p:sp>
      <p:sp>
        <p:nvSpPr>
          <p:cNvPr id="14" name="Rectangle 13"/>
          <p:cNvSpPr/>
          <p:nvPr/>
        </p:nvSpPr>
        <p:spPr>
          <a:xfrm>
            <a:off x="9304561" y="1682751"/>
            <a:ext cx="2450462" cy="344381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5" rIns="91408" bIns="45705" anchor="ctr"/>
          <a:lstStyle/>
          <a:p>
            <a:pPr algn="ctr" fontAlgn="auto">
              <a:spcBef>
                <a:spcPts val="0"/>
              </a:spcBef>
              <a:spcAft>
                <a:spcPts val="0"/>
              </a:spcAft>
              <a:defRPr/>
            </a:pPr>
            <a:endParaRPr lang="en-US" sz="3199">
              <a:solidFill>
                <a:schemeClr val="tx1"/>
              </a:solidFill>
              <a:latin typeface="CiscoSans"/>
              <a:cs typeface="CiscoSans"/>
            </a:endParaRPr>
          </a:p>
        </p:txBody>
      </p:sp>
      <p:sp>
        <p:nvSpPr>
          <p:cNvPr id="15" name="Rectangle 14"/>
          <p:cNvSpPr/>
          <p:nvPr/>
        </p:nvSpPr>
        <p:spPr>
          <a:xfrm>
            <a:off x="9304561" y="5183721"/>
            <a:ext cx="2450462" cy="130386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5" rIns="91408" bIns="45705" anchor="ctr"/>
          <a:lstStyle/>
          <a:p>
            <a:pPr algn="ctr" fontAlgn="auto">
              <a:spcBef>
                <a:spcPts val="0"/>
              </a:spcBef>
              <a:spcAft>
                <a:spcPts val="0"/>
              </a:spcAft>
              <a:defRPr/>
            </a:pPr>
            <a:endParaRPr lang="en-US" sz="3199">
              <a:solidFill>
                <a:schemeClr val="tx1"/>
              </a:solidFill>
              <a:latin typeface="CiscoSans"/>
              <a:cs typeface="CiscoSans"/>
            </a:endParaRPr>
          </a:p>
        </p:txBody>
      </p:sp>
      <p:sp>
        <p:nvSpPr>
          <p:cNvPr id="49" name="Picture Placeholder 25"/>
          <p:cNvSpPr>
            <a:spLocks noGrp="1"/>
          </p:cNvSpPr>
          <p:nvPr>
            <p:ph type="pic" sz="quarter" idx="11"/>
          </p:nvPr>
        </p:nvSpPr>
        <p:spPr>
          <a:xfrm>
            <a:off x="4890720" y="311151"/>
            <a:ext cx="4356013" cy="2660652"/>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914102" rtl="0" eaLnBrk="1" latinLnBrk="0" hangingPunct="1">
              <a:lnSpc>
                <a:spcPct val="95000"/>
              </a:lnSpc>
              <a:spcBef>
                <a:spcPts val="1440"/>
              </a:spcBef>
              <a:buClr>
                <a:srgbClr val="92D050"/>
              </a:buClr>
              <a:buSzPct val="90000"/>
              <a:buFont typeface="Arial" pitchFamily="34" charset="0"/>
              <a:buNone/>
              <a:tabLst/>
              <a:defRPr lang="en-US" sz="2000" b="0" i="0" kern="1200" baseline="0" dirty="0">
                <a:solidFill>
                  <a:schemeClr val="tx1"/>
                </a:solidFill>
                <a:latin typeface="+mn-lt"/>
                <a:ea typeface="+mn-ea"/>
                <a:cs typeface="Broadway" panose="04040905080B02020502" pitchFamily="82" charset="0"/>
              </a:defRPr>
            </a:lvl1pPr>
          </a:lstStyle>
          <a:p>
            <a:pPr lvl="0"/>
            <a:r>
              <a:rPr lang="en-US" noProof="0"/>
              <a:t>Drag picture to placeholder or click icon to add</a:t>
            </a:r>
          </a:p>
        </p:txBody>
      </p:sp>
      <p:sp>
        <p:nvSpPr>
          <p:cNvPr id="26" name="Picture Placeholder 25"/>
          <p:cNvSpPr>
            <a:spLocks noGrp="1"/>
          </p:cNvSpPr>
          <p:nvPr>
            <p:ph type="pic" sz="quarter" idx="10"/>
          </p:nvPr>
        </p:nvSpPr>
        <p:spPr>
          <a:xfrm>
            <a:off x="427662" y="311151"/>
            <a:ext cx="4401521" cy="2660652"/>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914102"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1"/>
                </a:solidFill>
                <a:latin typeface="+mn-lt"/>
                <a:ea typeface="+mn-ea"/>
                <a:cs typeface="Broadway" panose="04040905080B02020502" pitchFamily="82" charset="0"/>
              </a:defRPr>
            </a:lvl1pPr>
          </a:lstStyle>
          <a:p>
            <a:pPr lvl="0"/>
            <a:r>
              <a:rPr lang="en-US" noProof="0"/>
              <a:t>Drag picture to placeholder or click icon to add</a:t>
            </a:r>
          </a:p>
        </p:txBody>
      </p:sp>
      <p:sp>
        <p:nvSpPr>
          <p:cNvPr id="51" name="Picture Placeholder 25"/>
          <p:cNvSpPr>
            <a:spLocks noGrp="1"/>
          </p:cNvSpPr>
          <p:nvPr>
            <p:ph type="pic" sz="quarter" idx="12"/>
          </p:nvPr>
        </p:nvSpPr>
        <p:spPr>
          <a:xfrm>
            <a:off x="9304020" y="311151"/>
            <a:ext cx="2451002" cy="13081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914102"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1"/>
                </a:solidFill>
                <a:latin typeface="+mn-lt"/>
                <a:ea typeface="+mn-ea"/>
                <a:cs typeface="Broadway" panose="04040905080B02020502" pitchFamily="82" charset="0"/>
              </a:defRPr>
            </a:lvl1pPr>
          </a:lstStyle>
          <a:p>
            <a:pPr lvl="0"/>
            <a:r>
              <a:rPr lang="en-US" noProof="0"/>
              <a:t>Drag picture to placeholder or click icon to add</a:t>
            </a:r>
          </a:p>
        </p:txBody>
      </p:sp>
      <p:sp>
        <p:nvSpPr>
          <p:cNvPr id="53" name="Picture Placeholder 25"/>
          <p:cNvSpPr>
            <a:spLocks noGrp="1"/>
          </p:cNvSpPr>
          <p:nvPr>
            <p:ph type="pic" sz="quarter" idx="13"/>
          </p:nvPr>
        </p:nvSpPr>
        <p:spPr>
          <a:xfrm>
            <a:off x="427654" y="3028962"/>
            <a:ext cx="3382346" cy="3458935"/>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914102"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1"/>
                </a:solidFill>
                <a:latin typeface="+mn-lt"/>
                <a:ea typeface="+mn-ea"/>
                <a:cs typeface="Broadway" panose="04040905080B02020502" pitchFamily="82" charset="0"/>
              </a:defRPr>
            </a:lvl1pPr>
          </a:lstStyle>
          <a:p>
            <a:pPr lvl="0"/>
            <a:r>
              <a:rPr lang="en-US" noProof="0"/>
              <a:t>Drag picture to placeholder or click icon to add</a:t>
            </a:r>
          </a:p>
        </p:txBody>
      </p:sp>
      <p:sp>
        <p:nvSpPr>
          <p:cNvPr id="55" name="Picture Placeholder 25"/>
          <p:cNvSpPr>
            <a:spLocks noGrp="1"/>
          </p:cNvSpPr>
          <p:nvPr>
            <p:ph type="pic" sz="quarter" idx="14"/>
          </p:nvPr>
        </p:nvSpPr>
        <p:spPr>
          <a:xfrm>
            <a:off x="3876771" y="3028962"/>
            <a:ext cx="5369956" cy="3458935"/>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914102"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1"/>
                </a:solidFill>
                <a:latin typeface="+mn-lt"/>
                <a:ea typeface="+mn-ea"/>
                <a:cs typeface="Broadway" panose="04040905080B02020502" pitchFamily="82" charset="0"/>
              </a:defRPr>
            </a:lvl1pPr>
          </a:lstStyle>
          <a:p>
            <a:pPr lvl="0"/>
            <a:r>
              <a:rPr lang="en-US" noProof="0"/>
              <a:t>Drag picture to placeholder or click icon to add</a:t>
            </a:r>
          </a:p>
        </p:txBody>
      </p:sp>
      <p:sp>
        <p:nvSpPr>
          <p:cNvPr id="57" name="Picture Placeholder 25"/>
          <p:cNvSpPr>
            <a:spLocks noGrp="1"/>
          </p:cNvSpPr>
          <p:nvPr>
            <p:ph type="pic" sz="quarter" idx="15"/>
          </p:nvPr>
        </p:nvSpPr>
        <p:spPr>
          <a:xfrm>
            <a:off x="9304020" y="1676404"/>
            <a:ext cx="2451002" cy="344941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914102"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1"/>
                </a:solidFill>
                <a:latin typeface="+mn-lt"/>
                <a:ea typeface="+mn-ea"/>
                <a:cs typeface="Broadway" panose="04040905080B02020502" pitchFamily="82" charset="0"/>
              </a:defRPr>
            </a:lvl1pPr>
          </a:lstStyle>
          <a:p>
            <a:pPr lvl="0"/>
            <a:r>
              <a:rPr lang="en-US" noProof="0"/>
              <a:t>Drag picture to placeholder or click icon to add</a:t>
            </a:r>
          </a:p>
        </p:txBody>
      </p:sp>
      <p:sp>
        <p:nvSpPr>
          <p:cNvPr id="59" name="Picture Placeholder 25"/>
          <p:cNvSpPr>
            <a:spLocks noGrp="1"/>
          </p:cNvSpPr>
          <p:nvPr>
            <p:ph type="pic" sz="quarter" idx="16"/>
          </p:nvPr>
        </p:nvSpPr>
        <p:spPr>
          <a:xfrm>
            <a:off x="9304020" y="5182968"/>
            <a:ext cx="2451002" cy="1304925"/>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914102"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1"/>
                </a:solidFill>
                <a:latin typeface="+mn-lt"/>
                <a:ea typeface="+mn-ea"/>
                <a:cs typeface="Broadway" panose="04040905080B02020502" pitchFamily="82" charset="0"/>
              </a:defRPr>
            </a:lvl1pPr>
          </a:lstStyle>
          <a:p>
            <a:pPr lvl="0"/>
            <a:r>
              <a:rPr lang="en-US" noProof="0"/>
              <a:t>Drag picture to placeholder or click icon to add</a:t>
            </a:r>
          </a:p>
        </p:txBody>
      </p:sp>
    </p:spTree>
    <p:extLst>
      <p:ext uri="{BB962C8B-B14F-4D97-AF65-F5344CB8AC3E}">
        <p14:creationId xmlns:p14="http://schemas.microsoft.com/office/powerpoint/2010/main" val="107283412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p:cSld name="single photo with caption">
    <p:spTree>
      <p:nvGrpSpPr>
        <p:cNvPr id="1" name=""/>
        <p:cNvGrpSpPr/>
        <p:nvPr/>
      </p:nvGrpSpPr>
      <p:grpSpPr>
        <a:xfrm>
          <a:off x="0" y="0"/>
          <a:ext cx="0" cy="0"/>
          <a:chOff x="0" y="0"/>
          <a:chExt cx="0" cy="0"/>
        </a:xfrm>
      </p:grpSpPr>
      <p:sp>
        <p:nvSpPr>
          <p:cNvPr id="4" name="Rectangle 3"/>
          <p:cNvSpPr/>
          <p:nvPr/>
        </p:nvSpPr>
        <p:spPr>
          <a:xfrm>
            <a:off x="2522409" y="795868"/>
            <a:ext cx="7129194" cy="40047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3" rIns="91404" bIns="45703" anchor="ctr"/>
          <a:lstStyle/>
          <a:p>
            <a:pPr algn="ctr" defTabSz="609397" fontAlgn="auto">
              <a:spcBef>
                <a:spcPts val="0"/>
              </a:spcBef>
              <a:spcAft>
                <a:spcPts val="0"/>
              </a:spcAft>
              <a:defRPr/>
            </a:pPr>
            <a:endParaRPr lang="en-US" sz="2399">
              <a:solidFill>
                <a:srgbClr val="FFFFFF"/>
              </a:solidFill>
            </a:endParaRPr>
          </a:p>
        </p:txBody>
      </p:sp>
      <p:sp>
        <p:nvSpPr>
          <p:cNvPr id="5" name="Rectangle 4"/>
          <p:cNvSpPr/>
          <p:nvPr/>
        </p:nvSpPr>
        <p:spPr>
          <a:xfrm>
            <a:off x="2522411" y="4794252"/>
            <a:ext cx="7127077" cy="996949"/>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4" tIns="45703" rIns="91404" bIns="45703" anchor="ctr"/>
          <a:lstStyle/>
          <a:p>
            <a:pPr algn="ctr" defTabSz="609397" fontAlgn="auto">
              <a:spcBef>
                <a:spcPts val="0"/>
              </a:spcBef>
              <a:spcAft>
                <a:spcPts val="0"/>
              </a:spcAft>
              <a:defRPr/>
            </a:pPr>
            <a:endParaRPr lang="en-US" sz="2399">
              <a:solidFill>
                <a:srgbClr val="FFFFFF"/>
              </a:solidFill>
            </a:endParaRPr>
          </a:p>
        </p:txBody>
      </p:sp>
      <p:sp>
        <p:nvSpPr>
          <p:cNvPr id="26" name="Picture Placeholder 25"/>
          <p:cNvSpPr>
            <a:spLocks noGrp="1"/>
          </p:cNvSpPr>
          <p:nvPr>
            <p:ph type="pic" sz="quarter" idx="10"/>
          </p:nvPr>
        </p:nvSpPr>
        <p:spPr>
          <a:xfrm>
            <a:off x="2532991" y="795528"/>
            <a:ext cx="7103800" cy="4005072"/>
          </a:xfrm>
          <a:prstGeom prst="rect">
            <a:avLst/>
          </a:prstGeom>
          <a:solidFill>
            <a:schemeClr val="bg1">
              <a:alpha val="30000"/>
            </a:schemeClr>
          </a:solidFill>
          <a:ln>
            <a:solidFill>
              <a:srgbClr val="676767"/>
            </a:solidFill>
          </a:ln>
          <a:effectLst/>
        </p:spPr>
        <p:txBody>
          <a:bodyPr lIns="91416" tIns="45708" rIns="91416" bIns="45708" anchor="ctr" anchorCtr="0"/>
          <a:lstStyle>
            <a:lvl1pPr algn="ctr">
              <a:buFontTx/>
              <a:buNone/>
              <a:defRPr>
                <a:solidFill>
                  <a:schemeClr val="tx1"/>
                </a:solidFill>
                <a:latin typeface="+mj-lt"/>
              </a:defRPr>
            </a:lvl1pPr>
          </a:lstStyle>
          <a:p>
            <a:pPr lvl="0"/>
            <a:r>
              <a:rPr lang="en-GB" noProof="0"/>
              <a:t>Drag picture to placeholder or click icon to add</a:t>
            </a:r>
            <a:endParaRPr lang="en-US" noProof="0" dirty="0"/>
          </a:p>
        </p:txBody>
      </p:sp>
      <p:sp>
        <p:nvSpPr>
          <p:cNvPr id="11" name="Title 10"/>
          <p:cNvSpPr>
            <a:spLocks noGrp="1"/>
          </p:cNvSpPr>
          <p:nvPr>
            <p:ph type="title" hasCustomPrompt="1"/>
          </p:nvPr>
        </p:nvSpPr>
        <p:spPr>
          <a:xfrm>
            <a:off x="2753777" y="4873439"/>
            <a:ext cx="6763665" cy="838200"/>
          </a:xfrm>
        </p:spPr>
        <p:txBody>
          <a:bodyPr anchor="ctr"/>
          <a:lstStyle>
            <a:lvl1pPr>
              <a:defRPr sz="2666">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7239550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p:cSld name="Small photo_top left">
    <p:spTree>
      <p:nvGrpSpPr>
        <p:cNvPr id="1" name=""/>
        <p:cNvGrpSpPr/>
        <p:nvPr/>
      </p:nvGrpSpPr>
      <p:grpSpPr>
        <a:xfrm>
          <a:off x="0" y="0"/>
          <a:ext cx="0" cy="0"/>
          <a:chOff x="0" y="0"/>
          <a:chExt cx="0" cy="0"/>
        </a:xfrm>
      </p:grpSpPr>
      <p:sp>
        <p:nvSpPr>
          <p:cNvPr id="4" name="Rectangle 3"/>
          <p:cNvSpPr/>
          <p:nvPr/>
        </p:nvSpPr>
        <p:spPr>
          <a:xfrm>
            <a:off x="732876" y="311154"/>
            <a:ext cx="4363430" cy="245956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3" rIns="91404" bIns="45703" anchor="ctr"/>
          <a:lstStyle/>
          <a:p>
            <a:pPr algn="ctr" defTabSz="609397" fontAlgn="auto">
              <a:spcBef>
                <a:spcPts val="0"/>
              </a:spcBef>
              <a:spcAft>
                <a:spcPts val="0"/>
              </a:spcAft>
              <a:defRPr/>
            </a:pPr>
            <a:endParaRPr lang="en-US" sz="2399">
              <a:solidFill>
                <a:srgbClr val="FFFFFF"/>
              </a:solidFill>
            </a:endParaRPr>
          </a:p>
        </p:txBody>
      </p:sp>
      <p:sp>
        <p:nvSpPr>
          <p:cNvPr id="26" name="Picture Placeholder 25"/>
          <p:cNvSpPr>
            <a:spLocks noGrp="1"/>
          </p:cNvSpPr>
          <p:nvPr>
            <p:ph type="pic" sz="quarter" idx="10"/>
          </p:nvPr>
        </p:nvSpPr>
        <p:spPr>
          <a:xfrm>
            <a:off x="733132" y="310896"/>
            <a:ext cx="4363599" cy="2459736"/>
          </a:xfrm>
          <a:prstGeom prst="rect">
            <a:avLst/>
          </a:prstGeom>
          <a:solidFill>
            <a:schemeClr val="bg1">
              <a:alpha val="30000"/>
            </a:schemeClr>
          </a:solidFill>
          <a:ln>
            <a:solidFill>
              <a:srgbClr val="676767"/>
            </a:solidFill>
          </a:ln>
          <a:effectLst/>
        </p:spPr>
        <p:txBody>
          <a:bodyPr vert="horz" lIns="68571" tIns="34286" rIns="68571" bIns="34286" rtlCol="0" anchor="ctr" anchorCtr="0">
            <a:normAutofit/>
          </a:bodyPr>
          <a:lstStyle>
            <a:lvl1pPr marL="0" indent="0" algn="ctr" defTabSz="914065"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tx1"/>
                </a:solidFill>
                <a:latin typeface="+mj-lt"/>
                <a:ea typeface="+mn-ea"/>
                <a:cs typeface="+mn-cs"/>
              </a:defRPr>
            </a:lvl1pPr>
          </a:lstStyle>
          <a:p>
            <a:pPr lvl="0"/>
            <a:r>
              <a:rPr lang="en-GB" noProof="0"/>
              <a:t>Drag picture to placeholder or click icon to add</a:t>
            </a:r>
            <a:endParaRPr lang="en-US" noProof="0" dirty="0"/>
          </a:p>
        </p:txBody>
      </p:sp>
      <p:sp>
        <p:nvSpPr>
          <p:cNvPr id="9" name="Title 8"/>
          <p:cNvSpPr>
            <a:spLocks noGrp="1"/>
          </p:cNvSpPr>
          <p:nvPr>
            <p:ph type="title" hasCustomPrompt="1"/>
          </p:nvPr>
        </p:nvSpPr>
        <p:spPr>
          <a:xfrm>
            <a:off x="574433" y="3307594"/>
            <a:ext cx="8970817" cy="2152559"/>
          </a:xfrm>
        </p:spPr>
        <p:txBody>
          <a:bodyPr>
            <a:noAutofit/>
          </a:bodyPr>
          <a:lstStyle>
            <a:lvl1pPr marL="0" marR="0" indent="0" algn="l" defTabSz="914065" rtl="0" eaLnBrk="1" fontAlgn="auto" latinLnBrk="0" hangingPunct="1">
              <a:lnSpc>
                <a:spcPct val="80000"/>
              </a:lnSpc>
              <a:spcBef>
                <a:spcPct val="0"/>
              </a:spcBef>
              <a:spcAft>
                <a:spcPts val="0"/>
              </a:spcAft>
              <a:buClrTx/>
              <a:buSzTx/>
              <a:buFontTx/>
              <a:buNone/>
              <a:tabLst/>
              <a:defRPr sz="5999">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2941054184"/>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p:cSld name="Portrait photo_right side">
    <p:spTree>
      <p:nvGrpSpPr>
        <p:cNvPr id="1" name=""/>
        <p:cNvGrpSpPr/>
        <p:nvPr/>
      </p:nvGrpSpPr>
      <p:grpSpPr>
        <a:xfrm>
          <a:off x="0" y="0"/>
          <a:ext cx="0" cy="0"/>
          <a:chOff x="0" y="0"/>
          <a:chExt cx="0" cy="0"/>
        </a:xfrm>
      </p:grpSpPr>
      <p:sp>
        <p:nvSpPr>
          <p:cNvPr id="4" name="Rectangle 3"/>
          <p:cNvSpPr/>
          <p:nvPr/>
        </p:nvSpPr>
        <p:spPr>
          <a:xfrm>
            <a:off x="6655184" y="728812"/>
            <a:ext cx="4839555" cy="515975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3" rIns="91404" bIns="45703" anchor="ctr"/>
          <a:lstStyle/>
          <a:p>
            <a:pPr algn="ctr" defTabSz="609397" fontAlgn="auto">
              <a:spcBef>
                <a:spcPts val="0"/>
              </a:spcBef>
              <a:spcAft>
                <a:spcPts val="0"/>
              </a:spcAft>
              <a:defRPr/>
            </a:pPr>
            <a:endParaRPr lang="en-US" sz="2399">
              <a:solidFill>
                <a:srgbClr val="FFFFFF"/>
              </a:solidFill>
            </a:endParaRPr>
          </a:p>
        </p:txBody>
      </p:sp>
      <p:sp>
        <p:nvSpPr>
          <p:cNvPr id="26" name="Picture Placeholder 25"/>
          <p:cNvSpPr>
            <a:spLocks noGrp="1"/>
          </p:cNvSpPr>
          <p:nvPr>
            <p:ph type="pic" sz="quarter" idx="10"/>
          </p:nvPr>
        </p:nvSpPr>
        <p:spPr>
          <a:xfrm>
            <a:off x="6655098" y="728980"/>
            <a:ext cx="4838964" cy="5159757"/>
          </a:xfrm>
          <a:prstGeom prst="rect">
            <a:avLst/>
          </a:prstGeom>
          <a:solidFill>
            <a:schemeClr val="bg1">
              <a:alpha val="30000"/>
            </a:schemeClr>
          </a:solidFill>
          <a:ln>
            <a:solidFill>
              <a:srgbClr val="2968AF"/>
            </a:solidFill>
          </a:ln>
          <a:effectLst/>
        </p:spPr>
        <p:txBody>
          <a:bodyPr lIns="91416" tIns="45708" rIns="91416" bIns="45708" anchor="ctr" anchorCtr="0"/>
          <a:lstStyle>
            <a:lvl1pPr algn="ctr">
              <a:buFontTx/>
              <a:buNone/>
              <a:defRPr>
                <a:solidFill>
                  <a:schemeClr val="tx1"/>
                </a:solidFill>
                <a:latin typeface="+mj-lt"/>
              </a:defRPr>
            </a:lvl1pPr>
          </a:lstStyle>
          <a:p>
            <a:pPr lvl="0"/>
            <a:r>
              <a:rPr lang="en-GB" noProof="0"/>
              <a:t>Drag picture to placeholder or click icon to add</a:t>
            </a:r>
            <a:endParaRPr lang="en-US" noProof="0" dirty="0"/>
          </a:p>
        </p:txBody>
      </p:sp>
      <p:sp>
        <p:nvSpPr>
          <p:cNvPr id="9" name="Title 8"/>
          <p:cNvSpPr>
            <a:spLocks noGrp="1"/>
          </p:cNvSpPr>
          <p:nvPr>
            <p:ph type="title" hasCustomPrompt="1"/>
          </p:nvPr>
        </p:nvSpPr>
        <p:spPr>
          <a:xfrm>
            <a:off x="583407" y="728982"/>
            <a:ext cx="5798380" cy="1085313"/>
          </a:xfrm>
        </p:spPr>
        <p:txBody>
          <a:bodyPr wrap="none" anchor="t" anchorCtr="0">
            <a:noAutofit/>
          </a:bodyPr>
          <a:lstStyle>
            <a:lvl1pPr>
              <a:lnSpc>
                <a:spcPct val="90000"/>
              </a:lnSpc>
              <a:defRPr sz="3333">
                <a:solidFill>
                  <a:schemeClr val="bg1"/>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13270403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p:cSld name="Multiple photo">
    <p:spTree>
      <p:nvGrpSpPr>
        <p:cNvPr id="1" name=""/>
        <p:cNvGrpSpPr/>
        <p:nvPr/>
      </p:nvGrpSpPr>
      <p:grpSpPr>
        <a:xfrm>
          <a:off x="0" y="0"/>
          <a:ext cx="0" cy="0"/>
          <a:chOff x="0" y="0"/>
          <a:chExt cx="0" cy="0"/>
        </a:xfrm>
      </p:grpSpPr>
      <p:sp>
        <p:nvSpPr>
          <p:cNvPr id="9" name="Rectangle 8"/>
          <p:cNvSpPr/>
          <p:nvPr/>
        </p:nvSpPr>
        <p:spPr>
          <a:xfrm>
            <a:off x="4890343" y="311154"/>
            <a:ext cx="4357081" cy="266064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anchor="ctr"/>
          <a:lstStyle/>
          <a:p>
            <a:pPr algn="ctr" defTabSz="609397" fontAlgn="auto">
              <a:spcBef>
                <a:spcPts val="0"/>
              </a:spcBef>
              <a:spcAft>
                <a:spcPts val="0"/>
              </a:spcAft>
              <a:defRPr/>
            </a:pPr>
            <a:endParaRPr lang="en-US" sz="2399">
              <a:solidFill>
                <a:srgbClr val="FFFFFF"/>
              </a:solidFill>
              <a:latin typeface="CiscoSans"/>
              <a:cs typeface="CiscoSans"/>
            </a:endParaRPr>
          </a:p>
        </p:txBody>
      </p:sp>
      <p:sp>
        <p:nvSpPr>
          <p:cNvPr id="10" name="Rectangle 9"/>
          <p:cNvSpPr/>
          <p:nvPr/>
        </p:nvSpPr>
        <p:spPr>
          <a:xfrm>
            <a:off x="446501" y="311154"/>
            <a:ext cx="4382474" cy="266064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anchor="ctr"/>
          <a:lstStyle/>
          <a:p>
            <a:pPr algn="ctr" defTabSz="609397" fontAlgn="auto">
              <a:spcBef>
                <a:spcPts val="0"/>
              </a:spcBef>
              <a:spcAft>
                <a:spcPts val="0"/>
              </a:spcAft>
              <a:defRPr/>
            </a:pPr>
            <a:endParaRPr lang="en-US" sz="2399">
              <a:solidFill>
                <a:srgbClr val="FFFFFF"/>
              </a:solidFill>
              <a:latin typeface="CiscoSans"/>
              <a:cs typeface="CiscoSans"/>
            </a:endParaRPr>
          </a:p>
        </p:txBody>
      </p:sp>
      <p:sp>
        <p:nvSpPr>
          <p:cNvPr id="11" name="Rectangle 10"/>
          <p:cNvSpPr/>
          <p:nvPr/>
        </p:nvSpPr>
        <p:spPr>
          <a:xfrm>
            <a:off x="9304562" y="311151"/>
            <a:ext cx="2450462" cy="13081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anchor="ctr"/>
          <a:lstStyle/>
          <a:p>
            <a:pPr algn="ctr" defTabSz="609397" fontAlgn="auto">
              <a:spcBef>
                <a:spcPts val="0"/>
              </a:spcBef>
              <a:spcAft>
                <a:spcPts val="0"/>
              </a:spcAft>
              <a:defRPr/>
            </a:pPr>
            <a:endParaRPr lang="en-US" sz="2399">
              <a:solidFill>
                <a:srgbClr val="FFFFFF"/>
              </a:solidFill>
              <a:latin typeface="CiscoSans"/>
              <a:cs typeface="CiscoSans"/>
            </a:endParaRPr>
          </a:p>
        </p:txBody>
      </p:sp>
      <p:sp>
        <p:nvSpPr>
          <p:cNvPr id="12" name="Rectangle 11"/>
          <p:cNvSpPr/>
          <p:nvPr/>
        </p:nvSpPr>
        <p:spPr>
          <a:xfrm>
            <a:off x="446504" y="3028954"/>
            <a:ext cx="3362507" cy="34586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anchor="ctr"/>
          <a:lstStyle/>
          <a:p>
            <a:pPr algn="ctr" defTabSz="609397" fontAlgn="auto">
              <a:spcBef>
                <a:spcPts val="0"/>
              </a:spcBef>
              <a:spcAft>
                <a:spcPts val="0"/>
              </a:spcAft>
              <a:defRPr/>
            </a:pPr>
            <a:endParaRPr lang="en-US" sz="2399">
              <a:solidFill>
                <a:srgbClr val="FFFFFF"/>
              </a:solidFill>
              <a:latin typeface="CiscoSans"/>
              <a:cs typeface="CiscoSans"/>
            </a:endParaRPr>
          </a:p>
        </p:txBody>
      </p:sp>
      <p:sp>
        <p:nvSpPr>
          <p:cNvPr id="13" name="Rectangle 12"/>
          <p:cNvSpPr/>
          <p:nvPr/>
        </p:nvSpPr>
        <p:spPr>
          <a:xfrm>
            <a:off x="3880957" y="3028954"/>
            <a:ext cx="5366469" cy="34586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anchor="ctr"/>
          <a:lstStyle/>
          <a:p>
            <a:pPr algn="ctr" defTabSz="609397" fontAlgn="auto">
              <a:spcBef>
                <a:spcPts val="0"/>
              </a:spcBef>
              <a:spcAft>
                <a:spcPts val="0"/>
              </a:spcAft>
              <a:defRPr/>
            </a:pPr>
            <a:endParaRPr lang="en-US" sz="2399">
              <a:solidFill>
                <a:srgbClr val="FFFFFF"/>
              </a:solidFill>
              <a:latin typeface="CiscoSans"/>
              <a:cs typeface="CiscoSans"/>
            </a:endParaRPr>
          </a:p>
        </p:txBody>
      </p:sp>
      <p:sp>
        <p:nvSpPr>
          <p:cNvPr id="14" name="Rectangle 13"/>
          <p:cNvSpPr/>
          <p:nvPr/>
        </p:nvSpPr>
        <p:spPr>
          <a:xfrm>
            <a:off x="9304562" y="1682751"/>
            <a:ext cx="2450462" cy="344381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anchor="ctr"/>
          <a:lstStyle/>
          <a:p>
            <a:pPr algn="ctr" defTabSz="609397" fontAlgn="auto">
              <a:spcBef>
                <a:spcPts val="0"/>
              </a:spcBef>
              <a:spcAft>
                <a:spcPts val="0"/>
              </a:spcAft>
              <a:defRPr/>
            </a:pPr>
            <a:endParaRPr lang="en-US" sz="2399">
              <a:solidFill>
                <a:srgbClr val="FFFFFF"/>
              </a:solidFill>
              <a:latin typeface="CiscoSans"/>
              <a:cs typeface="CiscoSans"/>
            </a:endParaRPr>
          </a:p>
        </p:txBody>
      </p:sp>
      <p:sp>
        <p:nvSpPr>
          <p:cNvPr id="15" name="Rectangle 14"/>
          <p:cNvSpPr/>
          <p:nvPr/>
        </p:nvSpPr>
        <p:spPr>
          <a:xfrm>
            <a:off x="9304562" y="5183717"/>
            <a:ext cx="2450462" cy="130386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anchor="ctr"/>
          <a:lstStyle/>
          <a:p>
            <a:pPr algn="ctr" defTabSz="609397" fontAlgn="auto">
              <a:spcBef>
                <a:spcPts val="0"/>
              </a:spcBef>
              <a:spcAft>
                <a:spcPts val="0"/>
              </a:spcAft>
              <a:defRPr/>
            </a:pPr>
            <a:endParaRPr lang="en-US" sz="2399">
              <a:solidFill>
                <a:srgbClr val="FFFFFF"/>
              </a:solidFill>
              <a:latin typeface="CiscoSans"/>
              <a:cs typeface="CiscoSans"/>
            </a:endParaRPr>
          </a:p>
        </p:txBody>
      </p:sp>
      <p:sp>
        <p:nvSpPr>
          <p:cNvPr id="49" name="Picture Placeholder 25"/>
          <p:cNvSpPr>
            <a:spLocks noGrp="1"/>
          </p:cNvSpPr>
          <p:nvPr>
            <p:ph type="pic" sz="quarter" idx="11"/>
          </p:nvPr>
        </p:nvSpPr>
        <p:spPr>
          <a:xfrm>
            <a:off x="4890723" y="311151"/>
            <a:ext cx="4356013" cy="2660652"/>
          </a:xfrm>
          <a:prstGeom prst="rect">
            <a:avLst/>
          </a:prstGeom>
          <a:solidFill>
            <a:schemeClr val="bg1">
              <a:alpha val="30000"/>
            </a:schemeClr>
          </a:solidFill>
          <a:ln>
            <a:solidFill>
              <a:schemeClr val="bg2"/>
            </a:solidFill>
          </a:ln>
          <a:effectLst/>
        </p:spPr>
        <p:txBody>
          <a:bodyPr vert="horz" lIns="68568" tIns="34285" rIns="68568" bIns="34285" rtlCol="0" anchor="ctr" anchorCtr="0">
            <a:normAutofit/>
          </a:bodyPr>
          <a:lstStyle>
            <a:lvl1pPr marL="0" indent="0" algn="ctr" defTabSz="914026" rtl="0" eaLnBrk="1" latinLnBrk="0" hangingPunct="1">
              <a:lnSpc>
                <a:spcPct val="95000"/>
              </a:lnSpc>
              <a:spcBef>
                <a:spcPts val="1440"/>
              </a:spcBef>
              <a:buClr>
                <a:srgbClr val="92D050"/>
              </a:buClr>
              <a:buSzPct val="90000"/>
              <a:buFont typeface="Arial" pitchFamily="34" charset="0"/>
              <a:buNone/>
              <a:tabLst/>
              <a:defRPr lang="en-US" sz="2000" b="0" i="0" kern="1200" baseline="0" dirty="0">
                <a:solidFill>
                  <a:schemeClr val="tx2"/>
                </a:solidFill>
                <a:latin typeface="+mn-lt"/>
                <a:ea typeface="+mn-ea"/>
                <a:cs typeface="Broadway" panose="04040905080B02020502" pitchFamily="82" charset="0"/>
              </a:defRPr>
            </a:lvl1pPr>
          </a:lstStyle>
          <a:p>
            <a:pPr lvl="0"/>
            <a:r>
              <a:rPr lang="en-GB" noProof="0"/>
              <a:t>Drag picture to placeholder or click icon to add</a:t>
            </a:r>
            <a:endParaRPr lang="en-US" noProof="0" dirty="0"/>
          </a:p>
        </p:txBody>
      </p:sp>
      <p:sp>
        <p:nvSpPr>
          <p:cNvPr id="26" name="Picture Placeholder 25"/>
          <p:cNvSpPr>
            <a:spLocks noGrp="1"/>
          </p:cNvSpPr>
          <p:nvPr>
            <p:ph type="pic" sz="quarter" idx="10"/>
          </p:nvPr>
        </p:nvSpPr>
        <p:spPr>
          <a:xfrm>
            <a:off x="427663" y="311151"/>
            <a:ext cx="4401521" cy="2660652"/>
          </a:xfrm>
          <a:prstGeom prst="rect">
            <a:avLst/>
          </a:prstGeom>
          <a:solidFill>
            <a:schemeClr val="bg1">
              <a:alpha val="30000"/>
            </a:schemeClr>
          </a:solidFill>
          <a:ln>
            <a:solidFill>
              <a:schemeClr val="bg2"/>
            </a:solidFill>
          </a:ln>
          <a:effectLst/>
        </p:spPr>
        <p:txBody>
          <a:bodyPr vert="horz" lIns="68568" tIns="34285" rIns="68568" bIns="34285" rtlCol="0" anchor="ctr" anchorCtr="0">
            <a:normAutofit/>
          </a:bodyPr>
          <a:lstStyle>
            <a:lvl1pPr marL="0" indent="0" algn="ctr" defTabSz="914026"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pPr lvl="0"/>
            <a:r>
              <a:rPr lang="en-GB" noProof="0"/>
              <a:t>Drag picture to placeholder or click icon to add</a:t>
            </a:r>
            <a:endParaRPr lang="en-US" noProof="0" dirty="0"/>
          </a:p>
        </p:txBody>
      </p:sp>
      <p:sp>
        <p:nvSpPr>
          <p:cNvPr id="51" name="Picture Placeholder 25"/>
          <p:cNvSpPr>
            <a:spLocks noGrp="1"/>
          </p:cNvSpPr>
          <p:nvPr>
            <p:ph type="pic" sz="quarter" idx="12"/>
          </p:nvPr>
        </p:nvSpPr>
        <p:spPr>
          <a:xfrm>
            <a:off x="9304020" y="311151"/>
            <a:ext cx="2451002" cy="1308101"/>
          </a:xfrm>
          <a:prstGeom prst="rect">
            <a:avLst/>
          </a:prstGeom>
          <a:solidFill>
            <a:schemeClr val="bg1">
              <a:alpha val="30000"/>
            </a:schemeClr>
          </a:solidFill>
          <a:ln>
            <a:solidFill>
              <a:schemeClr val="bg2"/>
            </a:solidFill>
          </a:ln>
          <a:effectLst/>
        </p:spPr>
        <p:txBody>
          <a:bodyPr vert="horz" lIns="68568" tIns="34285" rIns="68568" bIns="34285" rtlCol="0" anchor="ctr" anchorCtr="0">
            <a:normAutofit/>
          </a:bodyPr>
          <a:lstStyle>
            <a:lvl1pPr marL="0" indent="0" algn="ctr" defTabSz="914026"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pPr lvl="0"/>
            <a:r>
              <a:rPr lang="en-GB" noProof="0"/>
              <a:t>Drag picture to placeholder or click icon to add</a:t>
            </a:r>
            <a:endParaRPr lang="en-US" noProof="0" dirty="0"/>
          </a:p>
        </p:txBody>
      </p:sp>
      <p:sp>
        <p:nvSpPr>
          <p:cNvPr id="53" name="Picture Placeholder 25"/>
          <p:cNvSpPr>
            <a:spLocks noGrp="1"/>
          </p:cNvSpPr>
          <p:nvPr>
            <p:ph type="pic" sz="quarter" idx="13"/>
          </p:nvPr>
        </p:nvSpPr>
        <p:spPr>
          <a:xfrm>
            <a:off x="427654" y="3028961"/>
            <a:ext cx="3382346" cy="3458935"/>
          </a:xfrm>
          <a:prstGeom prst="rect">
            <a:avLst/>
          </a:prstGeom>
          <a:solidFill>
            <a:schemeClr val="bg1">
              <a:alpha val="30000"/>
            </a:schemeClr>
          </a:solidFill>
          <a:ln>
            <a:solidFill>
              <a:schemeClr val="bg2"/>
            </a:solidFill>
          </a:ln>
          <a:effectLst/>
        </p:spPr>
        <p:txBody>
          <a:bodyPr vert="horz" lIns="68568" tIns="34285" rIns="68568" bIns="34285" rtlCol="0" anchor="ctr" anchorCtr="0">
            <a:normAutofit/>
          </a:bodyPr>
          <a:lstStyle>
            <a:lvl1pPr marL="0" indent="0" algn="ctr" defTabSz="914026"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pPr lvl="0"/>
            <a:r>
              <a:rPr lang="en-GB" noProof="0"/>
              <a:t>Drag picture to placeholder or click icon to add</a:t>
            </a:r>
            <a:endParaRPr lang="en-US" noProof="0" dirty="0"/>
          </a:p>
        </p:txBody>
      </p:sp>
      <p:sp>
        <p:nvSpPr>
          <p:cNvPr id="55" name="Picture Placeholder 25"/>
          <p:cNvSpPr>
            <a:spLocks noGrp="1"/>
          </p:cNvSpPr>
          <p:nvPr>
            <p:ph type="pic" sz="quarter" idx="14"/>
          </p:nvPr>
        </p:nvSpPr>
        <p:spPr>
          <a:xfrm>
            <a:off x="3876769" y="3028961"/>
            <a:ext cx="5369956" cy="3458935"/>
          </a:xfrm>
          <a:prstGeom prst="rect">
            <a:avLst/>
          </a:prstGeom>
          <a:solidFill>
            <a:schemeClr val="bg1">
              <a:alpha val="30000"/>
            </a:schemeClr>
          </a:solidFill>
          <a:ln>
            <a:solidFill>
              <a:schemeClr val="bg2"/>
            </a:solidFill>
          </a:ln>
          <a:effectLst/>
        </p:spPr>
        <p:txBody>
          <a:bodyPr vert="horz" lIns="68568" tIns="34285" rIns="68568" bIns="34285" rtlCol="0" anchor="ctr" anchorCtr="0">
            <a:normAutofit/>
          </a:bodyPr>
          <a:lstStyle>
            <a:lvl1pPr marL="0" indent="0" algn="ctr" defTabSz="914026"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pPr lvl="0"/>
            <a:r>
              <a:rPr lang="en-GB" noProof="0"/>
              <a:t>Drag picture to placeholder or click icon to add</a:t>
            </a:r>
            <a:endParaRPr lang="en-US" noProof="0" dirty="0"/>
          </a:p>
        </p:txBody>
      </p:sp>
      <p:sp>
        <p:nvSpPr>
          <p:cNvPr id="57" name="Picture Placeholder 25"/>
          <p:cNvSpPr>
            <a:spLocks noGrp="1"/>
          </p:cNvSpPr>
          <p:nvPr>
            <p:ph type="pic" sz="quarter" idx="15"/>
          </p:nvPr>
        </p:nvSpPr>
        <p:spPr>
          <a:xfrm>
            <a:off x="9304020" y="1676401"/>
            <a:ext cx="2451002" cy="3449411"/>
          </a:xfrm>
          <a:prstGeom prst="rect">
            <a:avLst/>
          </a:prstGeom>
          <a:solidFill>
            <a:schemeClr val="bg1">
              <a:alpha val="30000"/>
            </a:schemeClr>
          </a:solidFill>
          <a:ln>
            <a:solidFill>
              <a:schemeClr val="bg2"/>
            </a:solidFill>
          </a:ln>
          <a:effectLst/>
        </p:spPr>
        <p:txBody>
          <a:bodyPr vert="horz" lIns="68568" tIns="34285" rIns="68568" bIns="34285" rtlCol="0" anchor="ctr" anchorCtr="0">
            <a:normAutofit/>
          </a:bodyPr>
          <a:lstStyle>
            <a:lvl1pPr marL="0" indent="0" algn="ctr" defTabSz="914026"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pPr lvl="0"/>
            <a:r>
              <a:rPr lang="en-GB" noProof="0"/>
              <a:t>Drag picture to placeholder or click icon to add</a:t>
            </a:r>
            <a:endParaRPr lang="en-US" noProof="0" dirty="0"/>
          </a:p>
        </p:txBody>
      </p:sp>
      <p:sp>
        <p:nvSpPr>
          <p:cNvPr id="59" name="Picture Placeholder 25"/>
          <p:cNvSpPr>
            <a:spLocks noGrp="1"/>
          </p:cNvSpPr>
          <p:nvPr>
            <p:ph type="pic" sz="quarter" idx="16"/>
          </p:nvPr>
        </p:nvSpPr>
        <p:spPr>
          <a:xfrm>
            <a:off x="9304020" y="5182964"/>
            <a:ext cx="2451002" cy="1304925"/>
          </a:xfrm>
          <a:prstGeom prst="rect">
            <a:avLst/>
          </a:prstGeom>
          <a:solidFill>
            <a:schemeClr val="bg1">
              <a:alpha val="30000"/>
            </a:schemeClr>
          </a:solidFill>
          <a:ln>
            <a:solidFill>
              <a:schemeClr val="bg2"/>
            </a:solidFill>
          </a:ln>
          <a:effectLst/>
        </p:spPr>
        <p:txBody>
          <a:bodyPr vert="horz" lIns="68568" tIns="34285" rIns="68568" bIns="34285" rtlCol="0" anchor="ctr" anchorCtr="0">
            <a:normAutofit/>
          </a:bodyPr>
          <a:lstStyle>
            <a:lvl1pPr marL="0" indent="0" algn="ctr" defTabSz="914026"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pPr lvl="0"/>
            <a:r>
              <a:rPr lang="en-GB" noProof="0"/>
              <a:t>Drag picture to placeholder or click icon to add</a:t>
            </a:r>
            <a:endParaRPr lang="en-US" noProof="0" dirty="0"/>
          </a:p>
        </p:txBody>
      </p:sp>
    </p:spTree>
    <p:extLst>
      <p:ext uri="{BB962C8B-B14F-4D97-AF65-F5344CB8AC3E}">
        <p14:creationId xmlns:p14="http://schemas.microsoft.com/office/powerpoint/2010/main" val="1079091395"/>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897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Wide screen video">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704670" y="777240"/>
            <a:ext cx="10883740" cy="4425696"/>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68" tIns="34285" rIns="68568" bIns="34285" rtlCol="0" anchor="ctr">
            <a:normAutofit/>
          </a:bodyPr>
          <a:lstStyle>
            <a:lvl1pPr marL="0" indent="0" algn="ctr" defTabSz="914026" rtl="0" eaLnBrk="1" latinLnBrk="0" hangingPunct="1">
              <a:lnSpc>
                <a:spcPct val="95000"/>
              </a:lnSpc>
              <a:spcBef>
                <a:spcPts val="1440"/>
              </a:spcBef>
              <a:buClr>
                <a:srgbClr val="92D050"/>
              </a:buClr>
              <a:buSzPct val="90000"/>
              <a:buFont typeface="Arial" pitchFamily="34" charset="0"/>
              <a:buNone/>
              <a:tabLst/>
              <a:defRPr lang="en-US" sz="1866" kern="1200" baseline="0" smtClean="0">
                <a:solidFill>
                  <a:schemeClr val="lt1"/>
                </a:solidFill>
                <a:latin typeface="+mn-lt"/>
                <a:ea typeface="+mn-ea"/>
                <a:cs typeface="CiscoSans"/>
              </a:defRPr>
            </a:lvl1pPr>
          </a:lstStyle>
          <a:p>
            <a:pPr lvl="0"/>
            <a:r>
              <a:rPr lang="en-GB" noProof="0"/>
              <a:t>Click icon to add media</a:t>
            </a:r>
            <a:endParaRPr lang="en-US" noProof="0" dirty="0"/>
          </a:p>
        </p:txBody>
      </p:sp>
    </p:spTree>
    <p:extLst>
      <p:ext uri="{BB962C8B-B14F-4D97-AF65-F5344CB8AC3E}">
        <p14:creationId xmlns:p14="http://schemas.microsoft.com/office/powerpoint/2010/main" val="3836571835"/>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Standard video">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905028" y="778669"/>
            <a:ext cx="5897880" cy="4425696"/>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68" tIns="34285" rIns="68568" bIns="34285" rtlCol="0" anchor="ctr">
            <a:normAutofit/>
          </a:bodyPr>
          <a:lstStyle>
            <a:lvl1pPr marL="0" indent="0" algn="ctr" defTabSz="914026" rtl="0" eaLnBrk="1" latinLnBrk="0" hangingPunct="1">
              <a:lnSpc>
                <a:spcPct val="95000"/>
              </a:lnSpc>
              <a:spcBef>
                <a:spcPts val="1440"/>
              </a:spcBef>
              <a:buClr>
                <a:srgbClr val="92D050"/>
              </a:buClr>
              <a:buSzPct val="90000"/>
              <a:buFont typeface="Arial" pitchFamily="34" charset="0"/>
              <a:buNone/>
              <a:tabLst/>
              <a:defRPr lang="en-US" sz="1866" kern="1200">
                <a:solidFill>
                  <a:schemeClr val="lt1"/>
                </a:solidFill>
                <a:latin typeface="+mn-lt"/>
                <a:ea typeface="+mn-ea"/>
                <a:cs typeface="CiscoSans"/>
              </a:defRPr>
            </a:lvl1pPr>
          </a:lstStyle>
          <a:p>
            <a:pPr lvl="0"/>
            <a:r>
              <a:rPr lang="en-GB" noProof="0"/>
              <a:t>Click icon to add media</a:t>
            </a:r>
            <a:endParaRPr lang="en-US" noProof="0" dirty="0"/>
          </a:p>
        </p:txBody>
      </p:sp>
    </p:spTree>
    <p:extLst>
      <p:ext uri="{BB962C8B-B14F-4D97-AF65-F5344CB8AC3E}">
        <p14:creationId xmlns:p14="http://schemas.microsoft.com/office/powerpoint/2010/main" val="137388630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
            <a:ext cx="12188825"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4767488" y="2194987"/>
            <a:ext cx="2653857"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5439133"/>
      </p:ext>
    </p:extLst>
  </p:cSld>
  <p:clrMapOvr>
    <a:masterClrMapping/>
  </p:clrMapOvr>
  <p:transition spd="slow">
    <p:wipe/>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2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83" y="-3428"/>
            <a:ext cx="12197397" cy="6864856"/>
          </a:xfrm>
          <a:prstGeom prst="rect">
            <a:avLst/>
          </a:prstGeom>
        </p:spPr>
      </p:pic>
      <p:pic>
        <p:nvPicPr>
          <p:cNvPr id="17" name="Picture 1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07655" y="2191512"/>
            <a:ext cx="2773515" cy="2474976"/>
          </a:xfrm>
          <a:prstGeom prst="rect">
            <a:avLst/>
          </a:prstGeom>
        </p:spPr>
      </p:pic>
    </p:spTree>
    <p:extLst>
      <p:ext uri="{BB962C8B-B14F-4D97-AF65-F5344CB8AC3E}">
        <p14:creationId xmlns:p14="http://schemas.microsoft.com/office/powerpoint/2010/main" val="887198758"/>
      </p:ext>
    </p:extLst>
  </p:cSld>
  <p:clrMapOvr>
    <a:masterClrMapping/>
  </p:clrMapOvr>
  <p:transition spd="slow">
    <p:wipe/>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46_Full bleed photo">
    <p:spTree>
      <p:nvGrpSpPr>
        <p:cNvPr id="1" name=""/>
        <p:cNvGrpSpPr/>
        <p:nvPr/>
      </p:nvGrpSpPr>
      <p:grpSpPr>
        <a:xfrm>
          <a:off x="0" y="0"/>
          <a:ext cx="0" cy="0"/>
          <a:chOff x="0" y="0"/>
          <a:chExt cx="0" cy="0"/>
        </a:xfrm>
      </p:grpSpPr>
      <p:pic>
        <p:nvPicPr>
          <p:cNvPr id="10" name="Picture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3288" cy="6858000"/>
          </a:xfrm>
          <a:prstGeom prst="rect">
            <a:avLst/>
          </a:prstGeom>
        </p:spPr>
      </p:pic>
      <p:sp>
        <p:nvSpPr>
          <p:cNvPr id="14" name="Text Placeholder 2"/>
          <p:cNvSpPr>
            <a:spLocks noGrp="1"/>
          </p:cNvSpPr>
          <p:nvPr>
            <p:ph type="body" sz="quarter" idx="12" hasCustomPrompt="1"/>
          </p:nvPr>
        </p:nvSpPr>
        <p:spPr bwMode="auto">
          <a:xfrm>
            <a:off x="666577" y="4634961"/>
            <a:ext cx="10849323" cy="695347"/>
          </a:xfrm>
          <a:prstGeom prst="rect">
            <a:avLst/>
          </a:prstGeom>
          <a:solidFill>
            <a:schemeClr val="bg1">
              <a:alpha val="70000"/>
            </a:schemeClr>
          </a:solidFill>
          <a:extLst/>
        </p:spPr>
        <p:txBody>
          <a:bodyPr wrap="square" lIns="107991" tIns="0" rIns="91432" bIns="45716" numCol="1" anchor="b" anchorCtr="0" compatLnSpc="1">
            <a:prstTxWarp prst="textNoShape">
              <a:avLst/>
            </a:prstTxWarp>
            <a:spAutoFit/>
          </a:bodyPr>
          <a:lstStyle>
            <a:lvl1pPr marL="230324" indent="-239919">
              <a:lnSpc>
                <a:spcPts val="4905"/>
              </a:lnSpc>
              <a:spcBef>
                <a:spcPts val="0"/>
              </a:spcBef>
              <a:buNone/>
              <a:defRPr sz="4266" i="1"/>
            </a:lvl1pPr>
          </a:lstStyle>
          <a:p>
            <a:pPr lvl="0"/>
            <a:r>
              <a:rPr lang="en-GB" dirty="0"/>
              <a:t>Text Goes Here</a:t>
            </a:r>
          </a:p>
        </p:txBody>
      </p:sp>
      <p:pic>
        <p:nvPicPr>
          <p:cNvPr id="11" name="Picture 2" descr="C:\Users\spius\Pictures\cisco logo blue gradient.png"/>
          <p:cNvPicPr>
            <a:picLocks noChangeAspect="1" noChangeArrowheads="1"/>
          </p:cNvPicPr>
          <p:nvPr userDrawn="1"/>
        </p:nvPicPr>
        <p:blipFill>
          <a:blip r:embed="rId3" cstate="email">
            <a:biLevel thresh="25000"/>
            <a:extLst>
              <a:ext uri="{28A0092B-C50C-407E-A947-70E740481C1C}">
                <a14:useLocalDpi xmlns:a14="http://schemas.microsoft.com/office/drawing/2010/main"/>
              </a:ext>
            </a:extLst>
          </a:blip>
          <a:srcRect/>
          <a:stretch>
            <a:fillRect/>
          </a:stretch>
        </p:blipFill>
        <p:spPr bwMode="auto">
          <a:xfrm>
            <a:off x="632070" y="6167697"/>
            <a:ext cx="574933" cy="3535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a:spLocks noChangeArrowheads="1"/>
          </p:cNvSpPr>
          <p:nvPr userDrawn="1"/>
        </p:nvSpPr>
        <p:spPr bwMode="ltGray">
          <a:xfrm>
            <a:off x="11351656" y="6323906"/>
            <a:ext cx="290807" cy="205994"/>
          </a:xfrm>
          <a:prstGeom prst="rect">
            <a:avLst/>
          </a:prstGeom>
          <a:noFill/>
          <a:ln w="9525" algn="ctr">
            <a:noFill/>
            <a:miter lim="800000"/>
            <a:headEnd/>
            <a:tailEnd/>
          </a:ln>
          <a:effectLst/>
        </p:spPr>
        <p:txBody>
          <a:bodyPr wrap="none" lIns="82085" tIns="41041" rIns="82085" bIns="41041" anchor="b">
            <a:spAutoFit/>
          </a:bodyPr>
          <a:lstStyle/>
          <a:p>
            <a:pPr algn="r" defTabSz="814054" fontAlgn="auto">
              <a:spcBef>
                <a:spcPts val="0"/>
              </a:spcBef>
              <a:spcAft>
                <a:spcPts val="0"/>
              </a:spcAft>
              <a:defRPr/>
            </a:pPr>
            <a:fld id="{4ABDCABE-3F10-B64C-92F1-862014417034}" type="slidenum">
              <a:rPr lang="en-US" sz="800">
                <a:solidFill>
                  <a:srgbClr val="FFFFFF">
                    <a:alpha val="60000"/>
                  </a:srgbClr>
                </a:solidFill>
                <a:latin typeface="Arial"/>
                <a:ea typeface="ＭＳ Ｐゴシック" charset="0"/>
                <a:cs typeface="CiscoSans Thin"/>
              </a:rPr>
              <a:pPr algn="r" defTabSz="814054" fontAlgn="auto">
                <a:spcBef>
                  <a:spcPts val="0"/>
                </a:spcBef>
                <a:spcAft>
                  <a:spcPts val="0"/>
                </a:spcAft>
                <a:defRPr/>
              </a:pPr>
              <a:t>‹#›</a:t>
            </a:fld>
            <a:endParaRPr lang="en-US" sz="800" dirty="0">
              <a:solidFill>
                <a:srgbClr val="FFFFFF">
                  <a:alpha val="60000"/>
                </a:srgbClr>
              </a:solidFill>
              <a:latin typeface="Arial"/>
              <a:ea typeface="ＭＳ Ｐゴシック" charset="0"/>
              <a:cs typeface="CiscoSans Thin"/>
            </a:endParaRPr>
          </a:p>
        </p:txBody>
      </p:sp>
      <p:sp>
        <p:nvSpPr>
          <p:cNvPr id="12" name="Rectangle 4"/>
          <p:cNvSpPr>
            <a:spLocks noChangeArrowheads="1"/>
          </p:cNvSpPr>
          <p:nvPr userDrawn="1"/>
        </p:nvSpPr>
        <p:spPr bwMode="ltGray">
          <a:xfrm>
            <a:off x="7821308" y="6322235"/>
            <a:ext cx="3543101" cy="205994"/>
          </a:xfrm>
          <a:prstGeom prst="rect">
            <a:avLst/>
          </a:prstGeom>
          <a:noFill/>
          <a:ln w="9525">
            <a:noFill/>
            <a:miter lim="800000"/>
            <a:headEnd/>
            <a:tailEnd/>
          </a:ln>
          <a:effectLst/>
        </p:spPr>
        <p:txBody>
          <a:bodyPr lIns="82085" tIns="41041" rIns="82085" bIns="41041" anchor="b">
            <a:spAutoFit/>
          </a:bodyPr>
          <a:lstStyle/>
          <a:p>
            <a:pPr defTabSz="814054" fontAlgn="auto">
              <a:spcBef>
                <a:spcPts val="0"/>
              </a:spcBef>
              <a:spcAft>
                <a:spcPts val="0"/>
              </a:spcAft>
              <a:defRPr/>
            </a:pPr>
            <a:r>
              <a:rPr lang="en-US" sz="800" dirty="0">
                <a:solidFill>
                  <a:srgbClr val="FFFFFF">
                    <a:alpha val="60000"/>
                  </a:srgbClr>
                </a:solidFill>
                <a:ea typeface="ＭＳ Ｐゴシック" charset="0"/>
                <a:cs typeface="CiscoSans Thin"/>
              </a:rPr>
              <a:t>© 2015  Cisco and/or its affiliates. All rights reserved.   Cisco Confidential</a:t>
            </a:r>
          </a:p>
        </p:txBody>
      </p:sp>
    </p:spTree>
    <p:extLst>
      <p:ext uri="{BB962C8B-B14F-4D97-AF65-F5344CB8AC3E}">
        <p14:creationId xmlns:p14="http://schemas.microsoft.com/office/powerpoint/2010/main" val="228436298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cSld name="4_Segue">
    <p:bg>
      <p:bgPr>
        <a:solidFill>
          <a:srgbClr val="39393B"/>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555089" y="1220548"/>
            <a:ext cx="10128084" cy="3426595"/>
          </a:xfrm>
          <a:prstGeom prst="rect">
            <a:avLst/>
          </a:prstGeom>
        </p:spPr>
        <p:txBody>
          <a:bodyPr anchor="b">
            <a:noAutofit/>
          </a:bodyPr>
          <a:lstStyle>
            <a:lvl1pPr marL="0" indent="0" algn="l">
              <a:lnSpc>
                <a:spcPct val="90000"/>
              </a:lnSpc>
              <a:buFont typeface="Arial" panose="020B0604020202020204" pitchFamily="34" charset="0"/>
              <a:buNone/>
              <a:defRPr sz="6132" b="0" i="0" spc="0" baseline="0">
                <a:solidFill>
                  <a:schemeClr val="bg1"/>
                </a:solidFill>
                <a:latin typeface="+mj-lt"/>
                <a:cs typeface="CiscoSans Thin"/>
              </a:defRPr>
            </a:lvl1pPr>
          </a:lstStyle>
          <a:p>
            <a:r>
              <a:rPr lang="en-GB" dirty="0"/>
              <a:t>Section Title Goes Here</a:t>
            </a:r>
            <a:endParaRPr lang="en-US" dirty="0"/>
          </a:p>
        </p:txBody>
      </p:sp>
      <p:sp>
        <p:nvSpPr>
          <p:cNvPr id="7" name="Rectangle 7"/>
          <p:cNvSpPr>
            <a:spLocks noChangeArrowheads="1"/>
          </p:cNvSpPr>
          <p:nvPr/>
        </p:nvSpPr>
        <p:spPr bwMode="ltGray">
          <a:xfrm>
            <a:off x="11351638" y="6323898"/>
            <a:ext cx="290824" cy="206002"/>
          </a:xfrm>
          <a:prstGeom prst="rect">
            <a:avLst/>
          </a:prstGeom>
          <a:noFill/>
          <a:ln w="9525" algn="ctr">
            <a:noFill/>
            <a:miter lim="800000"/>
            <a:headEnd/>
            <a:tailEnd/>
          </a:ln>
          <a:effectLst/>
        </p:spPr>
        <p:txBody>
          <a:bodyPr wrap="none" lIns="82093" tIns="41045" rIns="82093" bIns="41045" anchor="b">
            <a:spAutoFit/>
          </a:bodyPr>
          <a:lstStyle/>
          <a:p>
            <a:pPr algn="r" defTabSz="814122" fontAlgn="auto">
              <a:spcBef>
                <a:spcPts val="0"/>
              </a:spcBef>
              <a:spcAft>
                <a:spcPts val="0"/>
              </a:spcAft>
              <a:defRPr/>
            </a:pPr>
            <a:fld id="{4ABDCABE-3F10-B64C-92F1-862014417034}" type="slidenum">
              <a:rPr lang="en-US" sz="800">
                <a:solidFill>
                  <a:schemeClr val="bg1">
                    <a:alpha val="60000"/>
                  </a:schemeClr>
                </a:solidFill>
                <a:latin typeface="+mn-lt"/>
                <a:ea typeface="+mn-ea"/>
                <a:cs typeface="CiscoSans Thin"/>
              </a:rPr>
              <a:pPr algn="r" defTabSz="814122" fontAlgn="auto">
                <a:spcBef>
                  <a:spcPts val="0"/>
                </a:spcBef>
                <a:spcAft>
                  <a:spcPts val="0"/>
                </a:spcAft>
                <a:defRPr/>
              </a:pPr>
              <a:t>‹#›</a:t>
            </a:fld>
            <a:endParaRPr lang="en-US" sz="800">
              <a:solidFill>
                <a:schemeClr val="bg1">
                  <a:alpha val="60000"/>
                </a:schemeClr>
              </a:solidFill>
              <a:latin typeface="+mn-lt"/>
              <a:ea typeface="+mn-ea"/>
              <a:cs typeface="CiscoSans Thin"/>
            </a:endParaRPr>
          </a:p>
        </p:txBody>
      </p:sp>
      <p:sp>
        <p:nvSpPr>
          <p:cNvPr id="8" name="Rectangle 4"/>
          <p:cNvSpPr>
            <a:spLocks noChangeArrowheads="1"/>
          </p:cNvSpPr>
          <p:nvPr/>
        </p:nvSpPr>
        <p:spPr bwMode="ltGray">
          <a:xfrm>
            <a:off x="7821309" y="6322227"/>
            <a:ext cx="3543101" cy="206002"/>
          </a:xfrm>
          <a:prstGeom prst="rect">
            <a:avLst/>
          </a:prstGeom>
          <a:noFill/>
          <a:ln w="9525">
            <a:noFill/>
            <a:miter lim="800000"/>
            <a:headEnd/>
            <a:tailEnd/>
          </a:ln>
          <a:effectLst/>
        </p:spPr>
        <p:txBody>
          <a:bodyPr lIns="82093" tIns="41045" rIns="82093" bIns="41045" anchor="b">
            <a:spAutoFit/>
          </a:bodyPr>
          <a:lstStyle/>
          <a:p>
            <a:pPr defTabSz="814122" fontAlgn="auto">
              <a:spcBef>
                <a:spcPts val="0"/>
              </a:spcBef>
              <a:spcAft>
                <a:spcPts val="0"/>
              </a:spcAft>
              <a:defRPr/>
            </a:pPr>
            <a:r>
              <a:rPr lang="en-US" sz="800">
                <a:solidFill>
                  <a:schemeClr val="bg1">
                    <a:alpha val="60000"/>
                  </a:schemeClr>
                </a:solidFill>
                <a:latin typeface="+mn-lt"/>
                <a:ea typeface="+mn-ea"/>
                <a:cs typeface="CiscoSans Thin"/>
              </a:rPr>
              <a:t>© 2016  Cisco and/or its affiliates. All rights reserved.   Cisco Confidential</a:t>
            </a:r>
          </a:p>
        </p:txBody>
      </p:sp>
      <p:pic>
        <p:nvPicPr>
          <p:cNvPr id="9" name="Picture 2"/>
          <p:cNvPicPr>
            <a:picLocks noChangeAspect="1" noChangeArrowheads="1"/>
          </p:cNvPicPr>
          <p:nvPr/>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636739" y="6167967"/>
            <a:ext cx="565426" cy="3534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420233"/>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354628"/>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44_Full bleed photo">
    <p:spTree>
      <p:nvGrpSpPr>
        <p:cNvPr id="1" name=""/>
        <p:cNvGrpSpPr/>
        <p:nvPr/>
      </p:nvGrpSpPr>
      <p:grpSpPr>
        <a:xfrm>
          <a:off x="0" y="0"/>
          <a:ext cx="0" cy="0"/>
          <a:chOff x="0" y="0"/>
          <a:chExt cx="0" cy="0"/>
        </a:xfrm>
      </p:grpSpPr>
      <p:pic>
        <p:nvPicPr>
          <p:cNvPr id="10" name="Picture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3288" cy="6858000"/>
          </a:xfrm>
          <a:prstGeom prst="rect">
            <a:avLst/>
          </a:prstGeom>
        </p:spPr>
      </p:pic>
      <p:sp>
        <p:nvSpPr>
          <p:cNvPr id="14" name="Text Placeholder 2"/>
          <p:cNvSpPr>
            <a:spLocks noGrp="1"/>
          </p:cNvSpPr>
          <p:nvPr>
            <p:ph type="body" sz="quarter" idx="12" hasCustomPrompt="1"/>
          </p:nvPr>
        </p:nvSpPr>
        <p:spPr bwMode="auto">
          <a:xfrm>
            <a:off x="666577" y="4634961"/>
            <a:ext cx="10849323" cy="695347"/>
          </a:xfrm>
          <a:prstGeom prst="rect">
            <a:avLst/>
          </a:prstGeom>
          <a:solidFill>
            <a:schemeClr val="bg1">
              <a:alpha val="70000"/>
            </a:schemeClr>
          </a:solidFill>
          <a:extLst/>
        </p:spPr>
        <p:txBody>
          <a:bodyPr wrap="square" lIns="107991" tIns="0" rIns="91432" bIns="45716" numCol="1" anchor="b" anchorCtr="0" compatLnSpc="1">
            <a:prstTxWarp prst="textNoShape">
              <a:avLst/>
            </a:prstTxWarp>
            <a:spAutoFit/>
          </a:bodyPr>
          <a:lstStyle>
            <a:lvl1pPr marL="230324" indent="-239919">
              <a:lnSpc>
                <a:spcPts val="4905"/>
              </a:lnSpc>
              <a:spcBef>
                <a:spcPts val="0"/>
              </a:spcBef>
              <a:buNone/>
              <a:defRPr sz="4266" i="1"/>
            </a:lvl1pPr>
          </a:lstStyle>
          <a:p>
            <a:pPr lvl="0"/>
            <a:r>
              <a:rPr lang="en-GB" dirty="0"/>
              <a:t>Text Goes Here</a:t>
            </a:r>
          </a:p>
        </p:txBody>
      </p:sp>
      <p:pic>
        <p:nvPicPr>
          <p:cNvPr id="11" name="Picture 2" descr="C:\Users\spius\Pictures\cisco logo blue gradient.png"/>
          <p:cNvPicPr>
            <a:picLocks noChangeAspect="1" noChangeArrowheads="1"/>
          </p:cNvPicPr>
          <p:nvPr userDrawn="1"/>
        </p:nvPicPr>
        <p:blipFill>
          <a:blip r:embed="rId3" cstate="email">
            <a:biLevel thresh="25000"/>
            <a:extLst>
              <a:ext uri="{28A0092B-C50C-407E-A947-70E740481C1C}">
                <a14:useLocalDpi xmlns:a14="http://schemas.microsoft.com/office/drawing/2010/main"/>
              </a:ext>
            </a:extLst>
          </a:blip>
          <a:srcRect/>
          <a:stretch>
            <a:fillRect/>
          </a:stretch>
        </p:blipFill>
        <p:spPr bwMode="auto">
          <a:xfrm>
            <a:off x="632070" y="6167697"/>
            <a:ext cx="574933" cy="3535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a:spLocks noChangeArrowheads="1"/>
          </p:cNvSpPr>
          <p:nvPr userDrawn="1"/>
        </p:nvSpPr>
        <p:spPr bwMode="ltGray">
          <a:xfrm>
            <a:off x="11351656" y="6323906"/>
            <a:ext cx="290807" cy="205994"/>
          </a:xfrm>
          <a:prstGeom prst="rect">
            <a:avLst/>
          </a:prstGeom>
          <a:noFill/>
          <a:ln w="9525" algn="ctr">
            <a:noFill/>
            <a:miter lim="800000"/>
            <a:headEnd/>
            <a:tailEnd/>
          </a:ln>
          <a:effectLst/>
        </p:spPr>
        <p:txBody>
          <a:bodyPr wrap="none" lIns="82085" tIns="41041" rIns="82085" bIns="41041" anchor="b">
            <a:spAutoFit/>
          </a:bodyPr>
          <a:lstStyle/>
          <a:p>
            <a:pPr algn="r" defTabSz="814054" fontAlgn="auto">
              <a:spcBef>
                <a:spcPts val="0"/>
              </a:spcBef>
              <a:spcAft>
                <a:spcPts val="0"/>
              </a:spcAft>
              <a:defRPr/>
            </a:pPr>
            <a:fld id="{4ABDCABE-3F10-B64C-92F1-862014417034}" type="slidenum">
              <a:rPr lang="en-US" sz="800">
                <a:solidFill>
                  <a:srgbClr val="FFFFFF">
                    <a:alpha val="60000"/>
                  </a:srgbClr>
                </a:solidFill>
                <a:latin typeface="Arial"/>
                <a:ea typeface="ＭＳ Ｐゴシック" charset="0"/>
                <a:cs typeface="CiscoSans Thin"/>
              </a:rPr>
              <a:pPr algn="r" defTabSz="814054" fontAlgn="auto">
                <a:spcBef>
                  <a:spcPts val="0"/>
                </a:spcBef>
                <a:spcAft>
                  <a:spcPts val="0"/>
                </a:spcAft>
                <a:defRPr/>
              </a:pPr>
              <a:t>‹#›</a:t>
            </a:fld>
            <a:endParaRPr lang="en-US" sz="800" dirty="0">
              <a:solidFill>
                <a:srgbClr val="FFFFFF">
                  <a:alpha val="60000"/>
                </a:srgbClr>
              </a:solidFill>
              <a:latin typeface="Arial"/>
              <a:ea typeface="ＭＳ Ｐゴシック" charset="0"/>
              <a:cs typeface="CiscoSans Thin"/>
            </a:endParaRPr>
          </a:p>
        </p:txBody>
      </p:sp>
      <p:sp>
        <p:nvSpPr>
          <p:cNvPr id="12" name="Rectangle 4"/>
          <p:cNvSpPr>
            <a:spLocks noChangeArrowheads="1"/>
          </p:cNvSpPr>
          <p:nvPr userDrawn="1"/>
        </p:nvSpPr>
        <p:spPr bwMode="ltGray">
          <a:xfrm>
            <a:off x="7821308" y="6322235"/>
            <a:ext cx="3543101" cy="205994"/>
          </a:xfrm>
          <a:prstGeom prst="rect">
            <a:avLst/>
          </a:prstGeom>
          <a:noFill/>
          <a:ln w="9525">
            <a:noFill/>
            <a:miter lim="800000"/>
            <a:headEnd/>
            <a:tailEnd/>
          </a:ln>
          <a:effectLst/>
        </p:spPr>
        <p:txBody>
          <a:bodyPr lIns="82085" tIns="41041" rIns="82085" bIns="41041" anchor="b">
            <a:spAutoFit/>
          </a:bodyPr>
          <a:lstStyle/>
          <a:p>
            <a:pPr defTabSz="814054" fontAlgn="auto">
              <a:spcBef>
                <a:spcPts val="0"/>
              </a:spcBef>
              <a:spcAft>
                <a:spcPts val="0"/>
              </a:spcAft>
              <a:defRPr/>
            </a:pPr>
            <a:r>
              <a:rPr lang="en-US" sz="800" dirty="0">
                <a:solidFill>
                  <a:srgbClr val="FFFFFF">
                    <a:alpha val="60000"/>
                  </a:srgbClr>
                </a:solidFill>
                <a:ea typeface="ＭＳ Ｐゴシック" charset="0"/>
                <a:cs typeface="CiscoSans Thin"/>
              </a:rPr>
              <a:t>© 2015  Cisco and/or its affiliates. All rights reserved.   Cisco Confidential</a:t>
            </a:r>
          </a:p>
        </p:txBody>
      </p:sp>
    </p:spTree>
    <p:extLst>
      <p:ext uri="{BB962C8B-B14F-4D97-AF65-F5344CB8AC3E}">
        <p14:creationId xmlns:p14="http://schemas.microsoft.com/office/powerpoint/2010/main" val="550977368"/>
      </p:ext>
    </p:extLst>
  </p:cSld>
  <p:clrMapOvr>
    <a:masterClrMapping/>
  </p:clrMapOvr>
  <p:transition spd="slow">
    <p:wipe/>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45_Full bleed photo">
    <p:spTree>
      <p:nvGrpSpPr>
        <p:cNvPr id="1" name=""/>
        <p:cNvGrpSpPr/>
        <p:nvPr/>
      </p:nvGrpSpPr>
      <p:grpSpPr>
        <a:xfrm>
          <a:off x="0" y="0"/>
          <a:ext cx="0" cy="0"/>
          <a:chOff x="0" y="0"/>
          <a:chExt cx="0" cy="0"/>
        </a:xfrm>
      </p:grpSpPr>
      <p:pic>
        <p:nvPicPr>
          <p:cNvPr id="10" name="Picture Placeholder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3288" cy="6858000"/>
          </a:xfrm>
          <a:prstGeom prst="rect">
            <a:avLst/>
          </a:prstGeom>
        </p:spPr>
      </p:pic>
      <p:sp>
        <p:nvSpPr>
          <p:cNvPr id="14" name="Text Placeholder 2"/>
          <p:cNvSpPr>
            <a:spLocks noGrp="1"/>
          </p:cNvSpPr>
          <p:nvPr>
            <p:ph type="body" sz="quarter" idx="12" hasCustomPrompt="1"/>
          </p:nvPr>
        </p:nvSpPr>
        <p:spPr bwMode="auto">
          <a:xfrm>
            <a:off x="666577" y="4634961"/>
            <a:ext cx="10849323" cy="695347"/>
          </a:xfrm>
          <a:prstGeom prst="rect">
            <a:avLst/>
          </a:prstGeom>
          <a:solidFill>
            <a:schemeClr val="bg1">
              <a:alpha val="70000"/>
            </a:schemeClr>
          </a:solidFill>
          <a:extLst/>
        </p:spPr>
        <p:txBody>
          <a:bodyPr wrap="square" lIns="107991" tIns="0" rIns="91432" bIns="45716" numCol="1" anchor="b" anchorCtr="0" compatLnSpc="1">
            <a:prstTxWarp prst="textNoShape">
              <a:avLst/>
            </a:prstTxWarp>
            <a:spAutoFit/>
          </a:bodyPr>
          <a:lstStyle>
            <a:lvl1pPr marL="230324" indent="-239919">
              <a:lnSpc>
                <a:spcPts val="4905"/>
              </a:lnSpc>
              <a:spcBef>
                <a:spcPts val="0"/>
              </a:spcBef>
              <a:buNone/>
              <a:defRPr sz="4266" i="1"/>
            </a:lvl1pPr>
          </a:lstStyle>
          <a:p>
            <a:pPr lvl="0"/>
            <a:r>
              <a:rPr lang="en-GB" dirty="0"/>
              <a:t>Text Goes Here</a:t>
            </a:r>
          </a:p>
        </p:txBody>
      </p:sp>
      <p:pic>
        <p:nvPicPr>
          <p:cNvPr id="11" name="Picture 2" descr="C:\Users\spius\Pictures\cisco logo blue gradient.png"/>
          <p:cNvPicPr>
            <a:picLocks noChangeAspect="1" noChangeArrowheads="1"/>
          </p:cNvPicPr>
          <p:nvPr userDrawn="1"/>
        </p:nvPicPr>
        <p:blipFill>
          <a:blip r:embed="rId3" cstate="email">
            <a:biLevel thresh="25000"/>
            <a:extLst>
              <a:ext uri="{28A0092B-C50C-407E-A947-70E740481C1C}">
                <a14:useLocalDpi xmlns:a14="http://schemas.microsoft.com/office/drawing/2010/main"/>
              </a:ext>
            </a:extLst>
          </a:blip>
          <a:srcRect/>
          <a:stretch>
            <a:fillRect/>
          </a:stretch>
        </p:blipFill>
        <p:spPr bwMode="auto">
          <a:xfrm>
            <a:off x="632070" y="6167697"/>
            <a:ext cx="574933" cy="3535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a:spLocks noChangeArrowheads="1"/>
          </p:cNvSpPr>
          <p:nvPr userDrawn="1"/>
        </p:nvSpPr>
        <p:spPr bwMode="ltGray">
          <a:xfrm>
            <a:off x="11351656" y="6323906"/>
            <a:ext cx="290807" cy="205994"/>
          </a:xfrm>
          <a:prstGeom prst="rect">
            <a:avLst/>
          </a:prstGeom>
          <a:noFill/>
          <a:ln w="9525" algn="ctr">
            <a:noFill/>
            <a:miter lim="800000"/>
            <a:headEnd/>
            <a:tailEnd/>
          </a:ln>
          <a:effectLst/>
        </p:spPr>
        <p:txBody>
          <a:bodyPr wrap="none" lIns="82085" tIns="41041" rIns="82085" bIns="41041" anchor="b">
            <a:spAutoFit/>
          </a:bodyPr>
          <a:lstStyle/>
          <a:p>
            <a:pPr algn="r" defTabSz="814054" fontAlgn="auto">
              <a:spcBef>
                <a:spcPts val="0"/>
              </a:spcBef>
              <a:spcAft>
                <a:spcPts val="0"/>
              </a:spcAft>
              <a:defRPr/>
            </a:pPr>
            <a:fld id="{4ABDCABE-3F10-B64C-92F1-862014417034}" type="slidenum">
              <a:rPr lang="en-US" sz="800">
                <a:solidFill>
                  <a:srgbClr val="FFFFFF">
                    <a:alpha val="60000"/>
                  </a:srgbClr>
                </a:solidFill>
                <a:latin typeface="Arial"/>
                <a:ea typeface="ＭＳ Ｐゴシック" charset="0"/>
                <a:cs typeface="CiscoSans Thin"/>
              </a:rPr>
              <a:pPr algn="r" defTabSz="814054" fontAlgn="auto">
                <a:spcBef>
                  <a:spcPts val="0"/>
                </a:spcBef>
                <a:spcAft>
                  <a:spcPts val="0"/>
                </a:spcAft>
                <a:defRPr/>
              </a:pPr>
              <a:t>‹#›</a:t>
            </a:fld>
            <a:endParaRPr lang="en-US" sz="800" dirty="0">
              <a:solidFill>
                <a:srgbClr val="FFFFFF">
                  <a:alpha val="60000"/>
                </a:srgbClr>
              </a:solidFill>
              <a:latin typeface="Arial"/>
              <a:ea typeface="ＭＳ Ｐゴシック" charset="0"/>
              <a:cs typeface="CiscoSans Thin"/>
            </a:endParaRPr>
          </a:p>
        </p:txBody>
      </p:sp>
      <p:sp>
        <p:nvSpPr>
          <p:cNvPr id="12" name="Rectangle 4"/>
          <p:cNvSpPr>
            <a:spLocks noChangeArrowheads="1"/>
          </p:cNvSpPr>
          <p:nvPr userDrawn="1"/>
        </p:nvSpPr>
        <p:spPr bwMode="ltGray">
          <a:xfrm>
            <a:off x="7821308" y="6322235"/>
            <a:ext cx="3543101" cy="205994"/>
          </a:xfrm>
          <a:prstGeom prst="rect">
            <a:avLst/>
          </a:prstGeom>
          <a:noFill/>
          <a:ln w="9525">
            <a:noFill/>
            <a:miter lim="800000"/>
            <a:headEnd/>
            <a:tailEnd/>
          </a:ln>
          <a:effectLst/>
        </p:spPr>
        <p:txBody>
          <a:bodyPr lIns="82085" tIns="41041" rIns="82085" bIns="41041" anchor="b">
            <a:spAutoFit/>
          </a:bodyPr>
          <a:lstStyle/>
          <a:p>
            <a:pPr defTabSz="814054" fontAlgn="auto">
              <a:spcBef>
                <a:spcPts val="0"/>
              </a:spcBef>
              <a:spcAft>
                <a:spcPts val="0"/>
              </a:spcAft>
              <a:defRPr/>
            </a:pPr>
            <a:r>
              <a:rPr lang="en-US" sz="800" dirty="0">
                <a:solidFill>
                  <a:srgbClr val="FFFFFF">
                    <a:alpha val="60000"/>
                  </a:srgbClr>
                </a:solidFill>
                <a:ea typeface="ＭＳ Ｐゴシック" charset="0"/>
                <a:cs typeface="CiscoSans Thin"/>
              </a:rPr>
              <a:t>© 2015  Cisco and/or its affiliates. All rights reserved.   Cisco Confidential</a:t>
            </a:r>
          </a:p>
        </p:txBody>
      </p:sp>
    </p:spTree>
    <p:extLst>
      <p:ext uri="{BB962C8B-B14F-4D97-AF65-F5344CB8AC3E}">
        <p14:creationId xmlns:p14="http://schemas.microsoft.com/office/powerpoint/2010/main" val="2901081411"/>
      </p:ext>
    </p:extLst>
  </p:cSld>
  <p:clrMapOvr>
    <a:masterClrMapping/>
  </p:clrMapOvr>
  <p:transition spd="slow">
    <p:wipe/>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47_Full bleed photo">
    <p:spTree>
      <p:nvGrpSpPr>
        <p:cNvPr id="1" name=""/>
        <p:cNvGrpSpPr/>
        <p:nvPr/>
      </p:nvGrpSpPr>
      <p:grpSpPr>
        <a:xfrm>
          <a:off x="0" y="0"/>
          <a:ext cx="0" cy="0"/>
          <a:chOff x="0" y="0"/>
          <a:chExt cx="0" cy="0"/>
        </a:xfrm>
      </p:grpSpPr>
      <p:pic>
        <p:nvPicPr>
          <p:cNvPr id="10" name="Picture Placeholder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3288" cy="6858000"/>
          </a:xfrm>
          <a:prstGeom prst="rect">
            <a:avLst/>
          </a:prstGeom>
        </p:spPr>
      </p:pic>
      <p:sp>
        <p:nvSpPr>
          <p:cNvPr id="14" name="Text Placeholder 2"/>
          <p:cNvSpPr>
            <a:spLocks noGrp="1"/>
          </p:cNvSpPr>
          <p:nvPr>
            <p:ph type="body" sz="quarter" idx="12" hasCustomPrompt="1"/>
          </p:nvPr>
        </p:nvSpPr>
        <p:spPr bwMode="auto">
          <a:xfrm>
            <a:off x="666577" y="4634961"/>
            <a:ext cx="10849323" cy="695347"/>
          </a:xfrm>
          <a:prstGeom prst="rect">
            <a:avLst/>
          </a:prstGeom>
          <a:solidFill>
            <a:schemeClr val="bg1">
              <a:alpha val="70000"/>
            </a:schemeClr>
          </a:solidFill>
          <a:extLst/>
        </p:spPr>
        <p:txBody>
          <a:bodyPr wrap="square" lIns="107991" tIns="0" rIns="91432" bIns="45716" numCol="1" anchor="b" anchorCtr="0" compatLnSpc="1">
            <a:prstTxWarp prst="textNoShape">
              <a:avLst/>
            </a:prstTxWarp>
            <a:spAutoFit/>
          </a:bodyPr>
          <a:lstStyle>
            <a:lvl1pPr marL="230324" indent="-239919">
              <a:lnSpc>
                <a:spcPts val="4905"/>
              </a:lnSpc>
              <a:spcBef>
                <a:spcPts val="0"/>
              </a:spcBef>
              <a:buNone/>
              <a:defRPr sz="4266" i="1"/>
            </a:lvl1pPr>
          </a:lstStyle>
          <a:p>
            <a:pPr lvl="0"/>
            <a:r>
              <a:rPr lang="en-GB" dirty="0"/>
              <a:t>Text Goes Here</a:t>
            </a:r>
          </a:p>
        </p:txBody>
      </p:sp>
      <p:pic>
        <p:nvPicPr>
          <p:cNvPr id="11" name="Picture 2" descr="C:\Users\spius\Pictures\cisco logo blue gradient.png"/>
          <p:cNvPicPr>
            <a:picLocks noChangeAspect="1" noChangeArrowheads="1"/>
          </p:cNvPicPr>
          <p:nvPr userDrawn="1"/>
        </p:nvPicPr>
        <p:blipFill>
          <a:blip r:embed="rId3" cstate="email">
            <a:biLevel thresh="25000"/>
            <a:extLst>
              <a:ext uri="{28A0092B-C50C-407E-A947-70E740481C1C}">
                <a14:useLocalDpi xmlns:a14="http://schemas.microsoft.com/office/drawing/2010/main"/>
              </a:ext>
            </a:extLst>
          </a:blip>
          <a:srcRect/>
          <a:stretch>
            <a:fillRect/>
          </a:stretch>
        </p:blipFill>
        <p:spPr bwMode="auto">
          <a:xfrm>
            <a:off x="632070" y="6167697"/>
            <a:ext cx="574933" cy="3535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a:spLocks noChangeArrowheads="1"/>
          </p:cNvSpPr>
          <p:nvPr userDrawn="1"/>
        </p:nvSpPr>
        <p:spPr bwMode="ltGray">
          <a:xfrm>
            <a:off x="11351656" y="6323906"/>
            <a:ext cx="290807" cy="205994"/>
          </a:xfrm>
          <a:prstGeom prst="rect">
            <a:avLst/>
          </a:prstGeom>
          <a:noFill/>
          <a:ln w="9525" algn="ctr">
            <a:noFill/>
            <a:miter lim="800000"/>
            <a:headEnd/>
            <a:tailEnd/>
          </a:ln>
          <a:effectLst/>
        </p:spPr>
        <p:txBody>
          <a:bodyPr wrap="none" lIns="82085" tIns="41041" rIns="82085" bIns="41041" anchor="b">
            <a:spAutoFit/>
          </a:bodyPr>
          <a:lstStyle/>
          <a:p>
            <a:pPr algn="r" defTabSz="814054" fontAlgn="auto">
              <a:spcBef>
                <a:spcPts val="0"/>
              </a:spcBef>
              <a:spcAft>
                <a:spcPts val="0"/>
              </a:spcAft>
              <a:defRPr/>
            </a:pPr>
            <a:fld id="{4ABDCABE-3F10-B64C-92F1-862014417034}" type="slidenum">
              <a:rPr lang="en-US" sz="800">
                <a:solidFill>
                  <a:srgbClr val="FFFFFF">
                    <a:alpha val="60000"/>
                  </a:srgbClr>
                </a:solidFill>
                <a:latin typeface="Arial"/>
                <a:ea typeface="ＭＳ Ｐゴシック" charset="0"/>
                <a:cs typeface="CiscoSans Thin"/>
              </a:rPr>
              <a:pPr algn="r" defTabSz="814054" fontAlgn="auto">
                <a:spcBef>
                  <a:spcPts val="0"/>
                </a:spcBef>
                <a:spcAft>
                  <a:spcPts val="0"/>
                </a:spcAft>
                <a:defRPr/>
              </a:pPr>
              <a:t>‹#›</a:t>
            </a:fld>
            <a:endParaRPr lang="en-US" sz="800" dirty="0">
              <a:solidFill>
                <a:srgbClr val="FFFFFF">
                  <a:alpha val="60000"/>
                </a:srgbClr>
              </a:solidFill>
              <a:latin typeface="Arial"/>
              <a:ea typeface="ＭＳ Ｐゴシック" charset="0"/>
              <a:cs typeface="CiscoSans Thin"/>
            </a:endParaRPr>
          </a:p>
        </p:txBody>
      </p:sp>
      <p:sp>
        <p:nvSpPr>
          <p:cNvPr id="12" name="Rectangle 4"/>
          <p:cNvSpPr>
            <a:spLocks noChangeArrowheads="1"/>
          </p:cNvSpPr>
          <p:nvPr userDrawn="1"/>
        </p:nvSpPr>
        <p:spPr bwMode="ltGray">
          <a:xfrm>
            <a:off x="7821308" y="6322235"/>
            <a:ext cx="3543101" cy="205994"/>
          </a:xfrm>
          <a:prstGeom prst="rect">
            <a:avLst/>
          </a:prstGeom>
          <a:noFill/>
          <a:ln w="9525">
            <a:noFill/>
            <a:miter lim="800000"/>
            <a:headEnd/>
            <a:tailEnd/>
          </a:ln>
          <a:effectLst/>
        </p:spPr>
        <p:txBody>
          <a:bodyPr lIns="82085" tIns="41041" rIns="82085" bIns="41041" anchor="b">
            <a:spAutoFit/>
          </a:bodyPr>
          <a:lstStyle/>
          <a:p>
            <a:pPr defTabSz="814054" fontAlgn="auto">
              <a:spcBef>
                <a:spcPts val="0"/>
              </a:spcBef>
              <a:spcAft>
                <a:spcPts val="0"/>
              </a:spcAft>
              <a:defRPr/>
            </a:pPr>
            <a:r>
              <a:rPr lang="en-US" sz="800" dirty="0">
                <a:solidFill>
                  <a:srgbClr val="FFFFFF">
                    <a:alpha val="60000"/>
                  </a:srgbClr>
                </a:solidFill>
                <a:ea typeface="ＭＳ Ｐゴシック" charset="0"/>
                <a:cs typeface="CiscoSans Thin"/>
              </a:rPr>
              <a:t>© 2015  Cisco and/or its affiliates. All rights reserved.   Cisco Confidential</a:t>
            </a:r>
          </a:p>
        </p:txBody>
      </p:sp>
    </p:spTree>
    <p:extLst>
      <p:ext uri="{BB962C8B-B14F-4D97-AF65-F5344CB8AC3E}">
        <p14:creationId xmlns:p14="http://schemas.microsoft.com/office/powerpoint/2010/main" val="2484324187"/>
      </p:ext>
    </p:extLst>
  </p:cSld>
  <p:clrMapOvr>
    <a:masterClrMapping/>
  </p:clrMapOvr>
  <p:transition spd="slow">
    <p:wipe/>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50_Full bleed photo">
    <p:spTree>
      <p:nvGrpSpPr>
        <p:cNvPr id="1" name=""/>
        <p:cNvGrpSpPr/>
        <p:nvPr/>
      </p:nvGrpSpPr>
      <p:grpSpPr>
        <a:xfrm>
          <a:off x="0" y="0"/>
          <a:ext cx="0" cy="0"/>
          <a:chOff x="0" y="0"/>
          <a:chExt cx="0" cy="0"/>
        </a:xfrm>
      </p:grpSpPr>
      <p:pic>
        <p:nvPicPr>
          <p:cNvPr id="10" name="Picture Placeholder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51"/>
            <a:ext cx="12188825" cy="6854449"/>
          </a:xfrm>
          <a:prstGeom prst="rect">
            <a:avLst/>
          </a:prstGeom>
        </p:spPr>
      </p:pic>
      <p:sp>
        <p:nvSpPr>
          <p:cNvPr id="14" name="Text Placeholder 2"/>
          <p:cNvSpPr>
            <a:spLocks noGrp="1"/>
          </p:cNvSpPr>
          <p:nvPr>
            <p:ph type="body" sz="quarter" idx="12" hasCustomPrompt="1"/>
          </p:nvPr>
        </p:nvSpPr>
        <p:spPr bwMode="auto">
          <a:xfrm>
            <a:off x="666577" y="4634961"/>
            <a:ext cx="10849323" cy="695347"/>
          </a:xfrm>
          <a:prstGeom prst="rect">
            <a:avLst/>
          </a:prstGeom>
          <a:solidFill>
            <a:schemeClr val="bg1">
              <a:alpha val="70000"/>
            </a:schemeClr>
          </a:solidFill>
          <a:extLst/>
        </p:spPr>
        <p:txBody>
          <a:bodyPr wrap="square" lIns="107991" tIns="0" rIns="91432" bIns="45716" numCol="1" anchor="b" anchorCtr="0" compatLnSpc="1">
            <a:prstTxWarp prst="textNoShape">
              <a:avLst/>
            </a:prstTxWarp>
            <a:spAutoFit/>
          </a:bodyPr>
          <a:lstStyle>
            <a:lvl1pPr marL="230324" indent="-239919">
              <a:lnSpc>
                <a:spcPts val="4905"/>
              </a:lnSpc>
              <a:spcBef>
                <a:spcPts val="0"/>
              </a:spcBef>
              <a:buNone/>
              <a:defRPr sz="4266" i="1"/>
            </a:lvl1pPr>
          </a:lstStyle>
          <a:p>
            <a:pPr lvl="0"/>
            <a:r>
              <a:rPr lang="en-GB" dirty="0"/>
              <a:t>Text Goes Here</a:t>
            </a:r>
          </a:p>
        </p:txBody>
      </p:sp>
      <p:pic>
        <p:nvPicPr>
          <p:cNvPr id="11" name="Picture 2" descr="C:\Users\spius\Pictures\cisco logo blue gradient.png"/>
          <p:cNvPicPr>
            <a:picLocks noChangeAspect="1" noChangeArrowheads="1"/>
          </p:cNvPicPr>
          <p:nvPr userDrawn="1"/>
        </p:nvPicPr>
        <p:blipFill>
          <a:blip r:embed="rId3" cstate="email">
            <a:biLevel thresh="25000"/>
            <a:extLst>
              <a:ext uri="{28A0092B-C50C-407E-A947-70E740481C1C}">
                <a14:useLocalDpi xmlns:a14="http://schemas.microsoft.com/office/drawing/2010/main"/>
              </a:ext>
            </a:extLst>
          </a:blip>
          <a:srcRect/>
          <a:stretch>
            <a:fillRect/>
          </a:stretch>
        </p:blipFill>
        <p:spPr bwMode="auto">
          <a:xfrm>
            <a:off x="632070" y="6167697"/>
            <a:ext cx="574933" cy="3535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a:spLocks noChangeArrowheads="1"/>
          </p:cNvSpPr>
          <p:nvPr userDrawn="1"/>
        </p:nvSpPr>
        <p:spPr bwMode="ltGray">
          <a:xfrm>
            <a:off x="11351656" y="6323906"/>
            <a:ext cx="290807" cy="205994"/>
          </a:xfrm>
          <a:prstGeom prst="rect">
            <a:avLst/>
          </a:prstGeom>
          <a:noFill/>
          <a:ln w="9525" algn="ctr">
            <a:noFill/>
            <a:miter lim="800000"/>
            <a:headEnd/>
            <a:tailEnd/>
          </a:ln>
          <a:effectLst/>
        </p:spPr>
        <p:txBody>
          <a:bodyPr wrap="none" lIns="82085" tIns="41041" rIns="82085" bIns="41041" anchor="b">
            <a:spAutoFit/>
          </a:bodyPr>
          <a:lstStyle/>
          <a:p>
            <a:pPr algn="r" defTabSz="814054" fontAlgn="auto">
              <a:spcBef>
                <a:spcPts val="0"/>
              </a:spcBef>
              <a:spcAft>
                <a:spcPts val="0"/>
              </a:spcAft>
              <a:defRPr/>
            </a:pPr>
            <a:fld id="{4ABDCABE-3F10-B64C-92F1-862014417034}" type="slidenum">
              <a:rPr lang="en-US" sz="800">
                <a:solidFill>
                  <a:srgbClr val="FFFFFF">
                    <a:alpha val="60000"/>
                  </a:srgbClr>
                </a:solidFill>
                <a:latin typeface="Arial"/>
                <a:ea typeface="ＭＳ Ｐゴシック" charset="0"/>
                <a:cs typeface="CiscoSans Thin"/>
              </a:rPr>
              <a:pPr algn="r" defTabSz="814054" fontAlgn="auto">
                <a:spcBef>
                  <a:spcPts val="0"/>
                </a:spcBef>
                <a:spcAft>
                  <a:spcPts val="0"/>
                </a:spcAft>
                <a:defRPr/>
              </a:pPr>
              <a:t>‹#›</a:t>
            </a:fld>
            <a:endParaRPr lang="en-US" sz="800" dirty="0">
              <a:solidFill>
                <a:srgbClr val="FFFFFF">
                  <a:alpha val="60000"/>
                </a:srgbClr>
              </a:solidFill>
              <a:latin typeface="Arial"/>
              <a:ea typeface="ＭＳ Ｐゴシック" charset="0"/>
              <a:cs typeface="CiscoSans Thin"/>
            </a:endParaRPr>
          </a:p>
        </p:txBody>
      </p:sp>
      <p:sp>
        <p:nvSpPr>
          <p:cNvPr id="12" name="Rectangle 4"/>
          <p:cNvSpPr>
            <a:spLocks noChangeArrowheads="1"/>
          </p:cNvSpPr>
          <p:nvPr userDrawn="1"/>
        </p:nvSpPr>
        <p:spPr bwMode="ltGray">
          <a:xfrm>
            <a:off x="7821308" y="6322235"/>
            <a:ext cx="3543101" cy="205994"/>
          </a:xfrm>
          <a:prstGeom prst="rect">
            <a:avLst/>
          </a:prstGeom>
          <a:noFill/>
          <a:ln w="9525">
            <a:noFill/>
            <a:miter lim="800000"/>
            <a:headEnd/>
            <a:tailEnd/>
          </a:ln>
          <a:effectLst/>
        </p:spPr>
        <p:txBody>
          <a:bodyPr lIns="82085" tIns="41041" rIns="82085" bIns="41041" anchor="b">
            <a:spAutoFit/>
          </a:bodyPr>
          <a:lstStyle/>
          <a:p>
            <a:pPr defTabSz="814054" fontAlgn="auto">
              <a:spcBef>
                <a:spcPts val="0"/>
              </a:spcBef>
              <a:spcAft>
                <a:spcPts val="0"/>
              </a:spcAft>
              <a:defRPr/>
            </a:pPr>
            <a:r>
              <a:rPr lang="en-US" sz="800" dirty="0">
                <a:solidFill>
                  <a:srgbClr val="FFFFFF">
                    <a:alpha val="60000"/>
                  </a:srgbClr>
                </a:solidFill>
                <a:ea typeface="ＭＳ Ｐゴシック" charset="0"/>
                <a:cs typeface="CiscoSans Thin"/>
              </a:rPr>
              <a:t>© 2015  Cisco and/or its affiliates. All rights reserved.   Cisco Confidential</a:t>
            </a:r>
          </a:p>
        </p:txBody>
      </p:sp>
    </p:spTree>
    <p:extLst>
      <p:ext uri="{BB962C8B-B14F-4D97-AF65-F5344CB8AC3E}">
        <p14:creationId xmlns:p14="http://schemas.microsoft.com/office/powerpoint/2010/main" val="787029873"/>
      </p:ext>
    </p:extLst>
  </p:cSld>
  <p:clrMapOvr>
    <a:masterClrMapping/>
  </p:clrMapOvr>
  <p:transition spd="slow">
    <p:wipe/>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57_Full bleed photo">
    <p:spTree>
      <p:nvGrpSpPr>
        <p:cNvPr id="1" name=""/>
        <p:cNvGrpSpPr/>
        <p:nvPr/>
      </p:nvGrpSpPr>
      <p:grpSpPr>
        <a:xfrm>
          <a:off x="0" y="0"/>
          <a:ext cx="0" cy="0"/>
          <a:chOff x="0" y="0"/>
          <a:chExt cx="0" cy="0"/>
        </a:xfrm>
      </p:grpSpPr>
      <p:pic>
        <p:nvPicPr>
          <p:cNvPr id="10" name="Picture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
            <a:ext cx="12193288" cy="6857999"/>
          </a:xfrm>
          <a:prstGeom prst="rect">
            <a:avLst/>
          </a:prstGeom>
        </p:spPr>
      </p:pic>
      <p:sp>
        <p:nvSpPr>
          <p:cNvPr id="14" name="Text Placeholder 2"/>
          <p:cNvSpPr>
            <a:spLocks noGrp="1"/>
          </p:cNvSpPr>
          <p:nvPr>
            <p:ph type="body" sz="quarter" idx="12" hasCustomPrompt="1"/>
          </p:nvPr>
        </p:nvSpPr>
        <p:spPr bwMode="auto">
          <a:xfrm>
            <a:off x="666577" y="4634961"/>
            <a:ext cx="10849323" cy="695347"/>
          </a:xfrm>
          <a:prstGeom prst="rect">
            <a:avLst/>
          </a:prstGeom>
          <a:solidFill>
            <a:schemeClr val="bg1">
              <a:alpha val="70000"/>
            </a:schemeClr>
          </a:solidFill>
          <a:extLst/>
        </p:spPr>
        <p:txBody>
          <a:bodyPr wrap="square" lIns="107991" tIns="0" rIns="91432" bIns="45716" numCol="1" anchor="b" anchorCtr="0" compatLnSpc="1">
            <a:prstTxWarp prst="textNoShape">
              <a:avLst/>
            </a:prstTxWarp>
            <a:spAutoFit/>
          </a:bodyPr>
          <a:lstStyle>
            <a:lvl1pPr marL="230324" indent="-239919">
              <a:lnSpc>
                <a:spcPts val="4905"/>
              </a:lnSpc>
              <a:spcBef>
                <a:spcPts val="0"/>
              </a:spcBef>
              <a:buNone/>
              <a:defRPr sz="4266" i="1"/>
            </a:lvl1pPr>
          </a:lstStyle>
          <a:p>
            <a:pPr lvl="0"/>
            <a:r>
              <a:rPr lang="en-GB" dirty="0"/>
              <a:t>Text Goes Here</a:t>
            </a:r>
          </a:p>
        </p:txBody>
      </p:sp>
      <p:pic>
        <p:nvPicPr>
          <p:cNvPr id="11" name="Picture 2" descr="C:\Users\spius\Pictures\cisco logo blue gradient.png"/>
          <p:cNvPicPr>
            <a:picLocks noChangeAspect="1" noChangeArrowheads="1"/>
          </p:cNvPicPr>
          <p:nvPr userDrawn="1"/>
        </p:nvPicPr>
        <p:blipFill>
          <a:blip r:embed="rId3" cstate="email">
            <a:biLevel thresh="25000"/>
            <a:extLst>
              <a:ext uri="{28A0092B-C50C-407E-A947-70E740481C1C}">
                <a14:useLocalDpi xmlns:a14="http://schemas.microsoft.com/office/drawing/2010/main"/>
              </a:ext>
            </a:extLst>
          </a:blip>
          <a:srcRect/>
          <a:stretch>
            <a:fillRect/>
          </a:stretch>
        </p:blipFill>
        <p:spPr bwMode="auto">
          <a:xfrm>
            <a:off x="632070" y="6167697"/>
            <a:ext cx="574933" cy="3535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a:spLocks noChangeArrowheads="1"/>
          </p:cNvSpPr>
          <p:nvPr userDrawn="1"/>
        </p:nvSpPr>
        <p:spPr bwMode="ltGray">
          <a:xfrm>
            <a:off x="11351656" y="6323906"/>
            <a:ext cx="290807" cy="205994"/>
          </a:xfrm>
          <a:prstGeom prst="rect">
            <a:avLst/>
          </a:prstGeom>
          <a:noFill/>
          <a:ln w="9525" algn="ctr">
            <a:noFill/>
            <a:miter lim="800000"/>
            <a:headEnd/>
            <a:tailEnd/>
          </a:ln>
          <a:effectLst/>
        </p:spPr>
        <p:txBody>
          <a:bodyPr wrap="none" lIns="82085" tIns="41041" rIns="82085" bIns="41041" anchor="b">
            <a:spAutoFit/>
          </a:bodyPr>
          <a:lstStyle/>
          <a:p>
            <a:pPr algn="r" defTabSz="814054" fontAlgn="auto">
              <a:spcBef>
                <a:spcPts val="0"/>
              </a:spcBef>
              <a:spcAft>
                <a:spcPts val="0"/>
              </a:spcAft>
              <a:defRPr/>
            </a:pPr>
            <a:fld id="{4ABDCABE-3F10-B64C-92F1-862014417034}" type="slidenum">
              <a:rPr lang="en-US" sz="800">
                <a:solidFill>
                  <a:srgbClr val="FFFFFF">
                    <a:alpha val="60000"/>
                  </a:srgbClr>
                </a:solidFill>
                <a:latin typeface="Arial"/>
                <a:ea typeface="ＭＳ Ｐゴシック" charset="0"/>
                <a:cs typeface="CiscoSans Thin"/>
              </a:rPr>
              <a:pPr algn="r" defTabSz="814054" fontAlgn="auto">
                <a:spcBef>
                  <a:spcPts val="0"/>
                </a:spcBef>
                <a:spcAft>
                  <a:spcPts val="0"/>
                </a:spcAft>
                <a:defRPr/>
              </a:pPr>
              <a:t>‹#›</a:t>
            </a:fld>
            <a:endParaRPr lang="en-US" sz="800" dirty="0">
              <a:solidFill>
                <a:srgbClr val="FFFFFF">
                  <a:alpha val="60000"/>
                </a:srgbClr>
              </a:solidFill>
              <a:latin typeface="Arial"/>
              <a:ea typeface="ＭＳ Ｐゴシック" charset="0"/>
              <a:cs typeface="CiscoSans Thin"/>
            </a:endParaRPr>
          </a:p>
        </p:txBody>
      </p:sp>
      <p:sp>
        <p:nvSpPr>
          <p:cNvPr id="12" name="Rectangle 4"/>
          <p:cNvSpPr>
            <a:spLocks noChangeArrowheads="1"/>
          </p:cNvSpPr>
          <p:nvPr userDrawn="1"/>
        </p:nvSpPr>
        <p:spPr bwMode="ltGray">
          <a:xfrm>
            <a:off x="7821308" y="6322235"/>
            <a:ext cx="3543101" cy="205994"/>
          </a:xfrm>
          <a:prstGeom prst="rect">
            <a:avLst/>
          </a:prstGeom>
          <a:noFill/>
          <a:ln w="9525">
            <a:noFill/>
            <a:miter lim="800000"/>
            <a:headEnd/>
            <a:tailEnd/>
          </a:ln>
          <a:effectLst/>
        </p:spPr>
        <p:txBody>
          <a:bodyPr lIns="82085" tIns="41041" rIns="82085" bIns="41041" anchor="b">
            <a:spAutoFit/>
          </a:bodyPr>
          <a:lstStyle/>
          <a:p>
            <a:pPr defTabSz="814054" fontAlgn="auto">
              <a:spcBef>
                <a:spcPts val="0"/>
              </a:spcBef>
              <a:spcAft>
                <a:spcPts val="0"/>
              </a:spcAft>
              <a:defRPr/>
            </a:pPr>
            <a:r>
              <a:rPr lang="en-US" sz="800" dirty="0">
                <a:solidFill>
                  <a:srgbClr val="FFFFFF">
                    <a:alpha val="60000"/>
                  </a:srgbClr>
                </a:solidFill>
                <a:ea typeface="ＭＳ Ｐゴシック" charset="0"/>
                <a:cs typeface="CiscoSans Thin"/>
              </a:rPr>
              <a:t>© 2015  Cisco and/or its affiliates. All rights reserved.   Cisco Confidential</a:t>
            </a:r>
          </a:p>
        </p:txBody>
      </p:sp>
    </p:spTree>
    <p:extLst>
      <p:ext uri="{BB962C8B-B14F-4D97-AF65-F5344CB8AC3E}">
        <p14:creationId xmlns:p14="http://schemas.microsoft.com/office/powerpoint/2010/main" val="1634998083"/>
      </p:ext>
    </p:extLst>
  </p:cSld>
  <p:clrMapOvr>
    <a:masterClrMapping/>
  </p:clrMapOvr>
  <p:transition spd="slow">
    <p:wipe/>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51_Full bleed photo">
    <p:spTree>
      <p:nvGrpSpPr>
        <p:cNvPr id="1" name=""/>
        <p:cNvGrpSpPr/>
        <p:nvPr/>
      </p:nvGrpSpPr>
      <p:grpSpPr>
        <a:xfrm>
          <a:off x="0" y="0"/>
          <a:ext cx="0" cy="0"/>
          <a:chOff x="0" y="0"/>
          <a:chExt cx="0" cy="0"/>
        </a:xfrm>
      </p:grpSpPr>
      <p:pic>
        <p:nvPicPr>
          <p:cNvPr id="10" name="Picture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3288" cy="6858000"/>
          </a:xfrm>
          <a:prstGeom prst="rect">
            <a:avLst/>
          </a:prstGeom>
        </p:spPr>
      </p:pic>
      <p:sp>
        <p:nvSpPr>
          <p:cNvPr id="14" name="Text Placeholder 2"/>
          <p:cNvSpPr>
            <a:spLocks noGrp="1"/>
          </p:cNvSpPr>
          <p:nvPr>
            <p:ph type="body" sz="quarter" idx="12" hasCustomPrompt="1"/>
          </p:nvPr>
        </p:nvSpPr>
        <p:spPr bwMode="auto">
          <a:xfrm>
            <a:off x="666577" y="4634961"/>
            <a:ext cx="10849323" cy="695347"/>
          </a:xfrm>
          <a:prstGeom prst="rect">
            <a:avLst/>
          </a:prstGeom>
          <a:solidFill>
            <a:schemeClr val="bg1">
              <a:alpha val="70000"/>
            </a:schemeClr>
          </a:solidFill>
          <a:extLst/>
        </p:spPr>
        <p:txBody>
          <a:bodyPr wrap="square" lIns="107991" tIns="0" rIns="91432" bIns="45716" numCol="1" anchor="b" anchorCtr="0" compatLnSpc="1">
            <a:prstTxWarp prst="textNoShape">
              <a:avLst/>
            </a:prstTxWarp>
            <a:spAutoFit/>
          </a:bodyPr>
          <a:lstStyle>
            <a:lvl1pPr marL="230324" indent="-239919">
              <a:lnSpc>
                <a:spcPts val="4905"/>
              </a:lnSpc>
              <a:spcBef>
                <a:spcPts val="0"/>
              </a:spcBef>
              <a:buNone/>
              <a:defRPr sz="4266" i="1"/>
            </a:lvl1pPr>
          </a:lstStyle>
          <a:p>
            <a:pPr lvl="0"/>
            <a:r>
              <a:rPr lang="en-GB" dirty="0"/>
              <a:t>Text Goes Here</a:t>
            </a:r>
          </a:p>
        </p:txBody>
      </p:sp>
      <p:pic>
        <p:nvPicPr>
          <p:cNvPr id="11" name="Picture 2" descr="C:\Users\spius\Pictures\cisco logo blue gradient.png"/>
          <p:cNvPicPr>
            <a:picLocks noChangeAspect="1" noChangeArrowheads="1"/>
          </p:cNvPicPr>
          <p:nvPr userDrawn="1"/>
        </p:nvPicPr>
        <p:blipFill>
          <a:blip r:embed="rId3" cstate="email">
            <a:biLevel thresh="25000"/>
            <a:extLst>
              <a:ext uri="{28A0092B-C50C-407E-A947-70E740481C1C}">
                <a14:useLocalDpi xmlns:a14="http://schemas.microsoft.com/office/drawing/2010/main"/>
              </a:ext>
            </a:extLst>
          </a:blip>
          <a:srcRect/>
          <a:stretch>
            <a:fillRect/>
          </a:stretch>
        </p:blipFill>
        <p:spPr bwMode="auto">
          <a:xfrm>
            <a:off x="632070" y="6167697"/>
            <a:ext cx="574933" cy="3535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a:spLocks noChangeArrowheads="1"/>
          </p:cNvSpPr>
          <p:nvPr userDrawn="1"/>
        </p:nvSpPr>
        <p:spPr bwMode="ltGray">
          <a:xfrm>
            <a:off x="11351656" y="6323906"/>
            <a:ext cx="290807" cy="205994"/>
          </a:xfrm>
          <a:prstGeom prst="rect">
            <a:avLst/>
          </a:prstGeom>
          <a:noFill/>
          <a:ln w="9525" algn="ctr">
            <a:noFill/>
            <a:miter lim="800000"/>
            <a:headEnd/>
            <a:tailEnd/>
          </a:ln>
          <a:effectLst/>
        </p:spPr>
        <p:txBody>
          <a:bodyPr wrap="none" lIns="82085" tIns="41041" rIns="82085" bIns="41041" anchor="b">
            <a:spAutoFit/>
          </a:bodyPr>
          <a:lstStyle/>
          <a:p>
            <a:pPr algn="r" defTabSz="814054" fontAlgn="auto">
              <a:spcBef>
                <a:spcPts val="0"/>
              </a:spcBef>
              <a:spcAft>
                <a:spcPts val="0"/>
              </a:spcAft>
              <a:defRPr/>
            </a:pPr>
            <a:fld id="{4ABDCABE-3F10-B64C-92F1-862014417034}" type="slidenum">
              <a:rPr lang="en-US" sz="800">
                <a:solidFill>
                  <a:srgbClr val="FFFFFF">
                    <a:alpha val="60000"/>
                  </a:srgbClr>
                </a:solidFill>
                <a:latin typeface="Arial"/>
                <a:ea typeface="ＭＳ Ｐゴシック" charset="0"/>
                <a:cs typeface="CiscoSans Thin"/>
              </a:rPr>
              <a:pPr algn="r" defTabSz="814054" fontAlgn="auto">
                <a:spcBef>
                  <a:spcPts val="0"/>
                </a:spcBef>
                <a:spcAft>
                  <a:spcPts val="0"/>
                </a:spcAft>
                <a:defRPr/>
              </a:pPr>
              <a:t>‹#›</a:t>
            </a:fld>
            <a:endParaRPr lang="en-US" sz="800" dirty="0">
              <a:solidFill>
                <a:srgbClr val="FFFFFF">
                  <a:alpha val="60000"/>
                </a:srgbClr>
              </a:solidFill>
              <a:latin typeface="Arial"/>
              <a:ea typeface="ＭＳ Ｐゴシック" charset="0"/>
              <a:cs typeface="CiscoSans Thin"/>
            </a:endParaRPr>
          </a:p>
        </p:txBody>
      </p:sp>
      <p:sp>
        <p:nvSpPr>
          <p:cNvPr id="12" name="Rectangle 4"/>
          <p:cNvSpPr>
            <a:spLocks noChangeArrowheads="1"/>
          </p:cNvSpPr>
          <p:nvPr userDrawn="1"/>
        </p:nvSpPr>
        <p:spPr bwMode="ltGray">
          <a:xfrm>
            <a:off x="7821308" y="6322235"/>
            <a:ext cx="3543101" cy="205994"/>
          </a:xfrm>
          <a:prstGeom prst="rect">
            <a:avLst/>
          </a:prstGeom>
          <a:noFill/>
          <a:ln w="9525">
            <a:noFill/>
            <a:miter lim="800000"/>
            <a:headEnd/>
            <a:tailEnd/>
          </a:ln>
          <a:effectLst/>
        </p:spPr>
        <p:txBody>
          <a:bodyPr lIns="82085" tIns="41041" rIns="82085" bIns="41041" anchor="b">
            <a:spAutoFit/>
          </a:bodyPr>
          <a:lstStyle/>
          <a:p>
            <a:pPr defTabSz="814054" fontAlgn="auto">
              <a:spcBef>
                <a:spcPts val="0"/>
              </a:spcBef>
              <a:spcAft>
                <a:spcPts val="0"/>
              </a:spcAft>
              <a:defRPr/>
            </a:pPr>
            <a:r>
              <a:rPr lang="en-US" sz="800" dirty="0">
                <a:solidFill>
                  <a:srgbClr val="FFFFFF">
                    <a:alpha val="60000"/>
                  </a:srgbClr>
                </a:solidFill>
                <a:ea typeface="ＭＳ Ｐゴシック" charset="0"/>
                <a:cs typeface="CiscoSans Thin"/>
              </a:rPr>
              <a:t>© 2015  Cisco and/or its affiliates. All rights reserved.   Cisco Confidential</a:t>
            </a:r>
          </a:p>
        </p:txBody>
      </p:sp>
    </p:spTree>
    <p:extLst>
      <p:ext uri="{BB962C8B-B14F-4D97-AF65-F5344CB8AC3E}">
        <p14:creationId xmlns:p14="http://schemas.microsoft.com/office/powerpoint/2010/main" val="2027912673"/>
      </p:ext>
    </p:extLst>
  </p:cSld>
  <p:clrMapOvr>
    <a:masterClrMapping/>
  </p:clrMapOvr>
  <p:transition spd="slow">
    <p:wipe/>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6_Title_Photo">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8" y="0"/>
            <a:ext cx="12185214" cy="6858000"/>
          </a:xfrm>
          <a:prstGeom prst="rect">
            <a:avLst/>
          </a:prstGeom>
        </p:spPr>
      </p:pic>
      <p:pic>
        <p:nvPicPr>
          <p:cNvPr id="17" name="Picture 1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7068" y="432000"/>
            <a:ext cx="1254569" cy="780288"/>
          </a:xfrm>
          <a:prstGeom prst="rect">
            <a:avLst/>
          </a:prstGeom>
        </p:spPr>
      </p:pic>
      <p:sp>
        <p:nvSpPr>
          <p:cNvPr id="11" name="Subtitle 2"/>
          <p:cNvSpPr>
            <a:spLocks noGrp="1"/>
          </p:cNvSpPr>
          <p:nvPr>
            <p:ph type="subTitle" idx="1" hasCustomPrompt="1"/>
          </p:nvPr>
        </p:nvSpPr>
        <p:spPr>
          <a:xfrm>
            <a:off x="625832" y="5057601"/>
            <a:ext cx="11059014" cy="384175"/>
          </a:xfrm>
          <a:prstGeom prst="rect">
            <a:avLst/>
          </a:prstGeom>
        </p:spPr>
        <p:txBody>
          <a:bodyPr lIns="91412" tIns="45706" rIns="91412" bIns="45706" anchor="b" anchorCtr="0">
            <a:noAutofit/>
          </a:bodyPr>
          <a:lstStyle>
            <a:lvl1pPr marL="0" indent="0" algn="l">
              <a:buNone/>
              <a:defRPr sz="1866" b="0" i="0">
                <a:solidFill>
                  <a:srgbClr val="4D4D4D"/>
                </a:solidFill>
                <a:latin typeface="+mn-lt"/>
                <a:cs typeface="CiscoSans"/>
              </a:defRPr>
            </a:lvl1pPr>
            <a:lvl2pPr marL="456987" indent="0" algn="ctr">
              <a:buNone/>
              <a:defRPr>
                <a:solidFill>
                  <a:schemeClr val="tx1">
                    <a:tint val="75000"/>
                  </a:schemeClr>
                </a:solidFill>
              </a:defRPr>
            </a:lvl2pPr>
            <a:lvl3pPr marL="913989" indent="0" algn="ctr">
              <a:buNone/>
              <a:defRPr>
                <a:solidFill>
                  <a:schemeClr val="tx1">
                    <a:tint val="75000"/>
                  </a:schemeClr>
                </a:solidFill>
              </a:defRPr>
            </a:lvl3pPr>
            <a:lvl4pPr marL="1370981" indent="0" algn="ctr">
              <a:buNone/>
              <a:defRPr>
                <a:solidFill>
                  <a:schemeClr val="tx1">
                    <a:tint val="75000"/>
                  </a:schemeClr>
                </a:solidFill>
              </a:defRPr>
            </a:lvl4pPr>
            <a:lvl5pPr marL="1827979" indent="0" algn="ctr">
              <a:buNone/>
              <a:defRPr>
                <a:solidFill>
                  <a:schemeClr val="tx1">
                    <a:tint val="75000"/>
                  </a:schemeClr>
                </a:solidFill>
              </a:defRPr>
            </a:lvl5pPr>
            <a:lvl6pPr marL="2284966" indent="0" algn="ctr">
              <a:buNone/>
              <a:defRPr>
                <a:solidFill>
                  <a:schemeClr val="tx1">
                    <a:tint val="75000"/>
                  </a:schemeClr>
                </a:solidFill>
              </a:defRPr>
            </a:lvl6pPr>
            <a:lvl7pPr marL="2741966" indent="0" algn="ctr">
              <a:buNone/>
              <a:defRPr>
                <a:solidFill>
                  <a:schemeClr val="tx1">
                    <a:tint val="75000"/>
                  </a:schemeClr>
                </a:solidFill>
              </a:defRPr>
            </a:lvl7pPr>
            <a:lvl8pPr marL="3198960" indent="0" algn="ctr">
              <a:buNone/>
              <a:defRPr>
                <a:solidFill>
                  <a:schemeClr val="tx1">
                    <a:tint val="75000"/>
                  </a:schemeClr>
                </a:solidFill>
              </a:defRPr>
            </a:lvl8pPr>
            <a:lvl9pPr marL="3655958" indent="0" algn="ctr">
              <a:buNone/>
              <a:defRPr>
                <a:solidFill>
                  <a:schemeClr val="tx1">
                    <a:tint val="75000"/>
                  </a:schemeClr>
                </a:solidFill>
              </a:defRPr>
            </a:lvl9pPr>
          </a:lstStyle>
          <a:p>
            <a:r>
              <a:rPr lang="en-GB" dirty="0"/>
              <a:t>Speaker Name</a:t>
            </a:r>
            <a:endParaRPr lang="en-US" dirty="0"/>
          </a:p>
        </p:txBody>
      </p:sp>
      <p:sp>
        <p:nvSpPr>
          <p:cNvPr id="12" name="Text Placeholder 38"/>
          <p:cNvSpPr>
            <a:spLocks noGrp="1"/>
          </p:cNvSpPr>
          <p:nvPr>
            <p:ph type="body" sz="quarter" idx="11" hasCustomPrompt="1"/>
          </p:nvPr>
        </p:nvSpPr>
        <p:spPr>
          <a:xfrm>
            <a:off x="625832" y="5438071"/>
            <a:ext cx="11059014" cy="384175"/>
          </a:xfrm>
          <a:prstGeom prst="rect">
            <a:avLst/>
          </a:prstGeom>
        </p:spPr>
        <p:txBody>
          <a:bodyPr lIns="91412" tIns="45706" rIns="91412" bIns="45706"/>
          <a:lstStyle>
            <a:lvl1pPr marL="0" indent="0" algn="l">
              <a:buFontTx/>
              <a:buNone/>
              <a:defRPr lang="en-US" sz="1866" b="0" i="0" kern="1200" dirty="0" smtClean="0">
                <a:solidFill>
                  <a:srgbClr val="4D4D4D"/>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3" name="Text Placeholder 40"/>
          <p:cNvSpPr>
            <a:spLocks noGrp="1"/>
          </p:cNvSpPr>
          <p:nvPr>
            <p:ph type="body" sz="quarter" idx="12" hasCustomPrompt="1"/>
          </p:nvPr>
        </p:nvSpPr>
        <p:spPr>
          <a:xfrm>
            <a:off x="625832" y="5818542"/>
            <a:ext cx="11059014" cy="384175"/>
          </a:xfrm>
          <a:prstGeom prst="rect">
            <a:avLst/>
          </a:prstGeom>
        </p:spPr>
        <p:txBody>
          <a:bodyPr lIns="91412" tIns="45706" rIns="91412" bIns="45706"/>
          <a:lstStyle>
            <a:lvl1pPr marL="0" indent="0" algn="l">
              <a:buFontTx/>
              <a:buNone/>
              <a:defRPr lang="en-US" sz="1866" b="0" i="0" kern="1200" dirty="0" smtClean="0">
                <a:solidFill>
                  <a:srgbClr val="4D4D4D"/>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14" name="Text Placeholder 2"/>
          <p:cNvSpPr>
            <a:spLocks noGrp="1"/>
          </p:cNvSpPr>
          <p:nvPr>
            <p:ph type="body" sz="quarter" idx="13" hasCustomPrompt="1"/>
          </p:nvPr>
        </p:nvSpPr>
        <p:spPr>
          <a:xfrm>
            <a:off x="617562" y="4281951"/>
            <a:ext cx="11067284" cy="398668"/>
          </a:xfrm>
          <a:prstGeom prst="rect">
            <a:avLst/>
          </a:prstGeom>
        </p:spPr>
        <p:txBody>
          <a:bodyPr lIns="91412" tIns="45706" rIns="91412" bIns="45706"/>
          <a:lstStyle>
            <a:lvl1pPr marL="0" indent="0">
              <a:buFont typeface="Arial" panose="020B0604020202020204" pitchFamily="34" charset="0"/>
              <a:buNone/>
              <a:defRPr sz="2933" baseline="0">
                <a:solidFill>
                  <a:srgbClr val="4D4D4D"/>
                </a:solidFill>
                <a:latin typeface="+mj-lt"/>
              </a:defRPr>
            </a:lvl1pPr>
            <a:lvl2pPr marL="406241" indent="0">
              <a:buNone/>
              <a:defRPr/>
            </a:lvl2pPr>
            <a:lvl3pPr marL="569678" indent="0">
              <a:buNone/>
              <a:defRPr/>
            </a:lvl3pPr>
            <a:lvl4pPr marL="688697" indent="0">
              <a:buNone/>
              <a:defRPr/>
            </a:lvl4pPr>
            <a:lvl5pPr marL="801361" indent="0">
              <a:buNone/>
              <a:defRPr/>
            </a:lvl5pPr>
          </a:lstStyle>
          <a:p>
            <a:pPr lvl="0"/>
            <a:r>
              <a:rPr lang="en-GB" dirty="0"/>
              <a:t>Subtitle Goes Here</a:t>
            </a:r>
          </a:p>
        </p:txBody>
      </p:sp>
      <p:sp>
        <p:nvSpPr>
          <p:cNvPr id="10" name="Title 1"/>
          <p:cNvSpPr>
            <a:spLocks noGrp="1"/>
          </p:cNvSpPr>
          <p:nvPr>
            <p:ph type="ctrTitle" hasCustomPrompt="1"/>
          </p:nvPr>
        </p:nvSpPr>
        <p:spPr>
          <a:xfrm>
            <a:off x="567540" y="3519969"/>
            <a:ext cx="11117307" cy="859640"/>
          </a:xfrm>
          <a:prstGeom prst="rect">
            <a:avLst/>
          </a:prstGeom>
        </p:spPr>
        <p:txBody>
          <a:bodyPr anchor="b"/>
          <a:lstStyle>
            <a:lvl1pPr marL="0" indent="0" algn="l">
              <a:lnSpc>
                <a:spcPct val="90000"/>
              </a:lnSpc>
              <a:buFont typeface="Arial" panose="020B0604020202020204" pitchFamily="34" charset="0"/>
              <a:buNone/>
              <a:defRPr sz="6932" b="0" i="0" spc="0" baseline="0">
                <a:solidFill>
                  <a:srgbClr val="4D4D4D"/>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397971011"/>
      </p:ext>
    </p:extLst>
  </p:cSld>
  <p:clrMapOvr>
    <a:masterClrMapping/>
  </p:clrMapOvr>
  <p:transition spd="slow">
    <p:wipe/>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60_Full bleed photo">
    <p:spTree>
      <p:nvGrpSpPr>
        <p:cNvPr id="1" name=""/>
        <p:cNvGrpSpPr/>
        <p:nvPr/>
      </p:nvGrpSpPr>
      <p:grpSpPr>
        <a:xfrm>
          <a:off x="0" y="0"/>
          <a:ext cx="0" cy="0"/>
          <a:chOff x="0" y="0"/>
          <a:chExt cx="0" cy="0"/>
        </a:xfrm>
      </p:grpSpPr>
      <p:pic>
        <p:nvPicPr>
          <p:cNvPr id="10" name="Picture Placeholder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
            <a:ext cx="12188825" cy="6857999"/>
          </a:xfrm>
          <a:prstGeom prst="rect">
            <a:avLst/>
          </a:prstGeom>
        </p:spPr>
      </p:pic>
      <p:sp>
        <p:nvSpPr>
          <p:cNvPr id="13" name="Text Placeholder 2"/>
          <p:cNvSpPr>
            <a:spLocks noGrp="1"/>
          </p:cNvSpPr>
          <p:nvPr>
            <p:ph type="body" sz="quarter" idx="12" hasCustomPrompt="1"/>
          </p:nvPr>
        </p:nvSpPr>
        <p:spPr bwMode="auto">
          <a:xfrm>
            <a:off x="666577" y="4634961"/>
            <a:ext cx="10849323" cy="695347"/>
          </a:xfrm>
          <a:prstGeom prst="rect">
            <a:avLst/>
          </a:prstGeom>
          <a:solidFill>
            <a:schemeClr val="bg1">
              <a:alpha val="70000"/>
            </a:schemeClr>
          </a:solidFill>
          <a:extLst/>
        </p:spPr>
        <p:txBody>
          <a:bodyPr wrap="square" lIns="107991" tIns="0" rIns="91432" bIns="45716" numCol="1" anchor="b" anchorCtr="0" compatLnSpc="1">
            <a:prstTxWarp prst="textNoShape">
              <a:avLst/>
            </a:prstTxWarp>
            <a:spAutoFit/>
          </a:bodyPr>
          <a:lstStyle>
            <a:lvl1pPr marL="230324" indent="-239919">
              <a:lnSpc>
                <a:spcPts val="4905"/>
              </a:lnSpc>
              <a:spcBef>
                <a:spcPts val="0"/>
              </a:spcBef>
              <a:buNone/>
              <a:defRPr sz="4266" i="1"/>
            </a:lvl1pPr>
          </a:lstStyle>
          <a:p>
            <a:pPr lvl="0"/>
            <a:r>
              <a:rPr lang="en-GB" dirty="0"/>
              <a:t>Text Goes Here</a:t>
            </a:r>
          </a:p>
        </p:txBody>
      </p:sp>
      <p:pic>
        <p:nvPicPr>
          <p:cNvPr id="11" name="Picture 2" descr="C:\Users\spius\Pictures\cisco logo blue gradient.png"/>
          <p:cNvPicPr>
            <a:picLocks noChangeAspect="1" noChangeArrowheads="1"/>
          </p:cNvPicPr>
          <p:nvPr userDrawn="1"/>
        </p:nvPicPr>
        <p:blipFill>
          <a:blip r:embed="rId3" cstate="email">
            <a:biLevel thresh="25000"/>
            <a:extLst>
              <a:ext uri="{28A0092B-C50C-407E-A947-70E740481C1C}">
                <a14:useLocalDpi xmlns:a14="http://schemas.microsoft.com/office/drawing/2010/main"/>
              </a:ext>
            </a:extLst>
          </a:blip>
          <a:srcRect/>
          <a:stretch>
            <a:fillRect/>
          </a:stretch>
        </p:blipFill>
        <p:spPr bwMode="auto">
          <a:xfrm>
            <a:off x="632070" y="6167697"/>
            <a:ext cx="574933" cy="3535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a:spLocks noChangeArrowheads="1"/>
          </p:cNvSpPr>
          <p:nvPr userDrawn="1"/>
        </p:nvSpPr>
        <p:spPr bwMode="ltGray">
          <a:xfrm>
            <a:off x="11351656" y="6323906"/>
            <a:ext cx="290807" cy="205994"/>
          </a:xfrm>
          <a:prstGeom prst="rect">
            <a:avLst/>
          </a:prstGeom>
          <a:noFill/>
          <a:ln w="9525" algn="ctr">
            <a:noFill/>
            <a:miter lim="800000"/>
            <a:headEnd/>
            <a:tailEnd/>
          </a:ln>
          <a:effectLst/>
        </p:spPr>
        <p:txBody>
          <a:bodyPr wrap="none" lIns="82085" tIns="41041" rIns="82085" bIns="41041" anchor="b">
            <a:spAutoFit/>
          </a:bodyPr>
          <a:lstStyle/>
          <a:p>
            <a:pPr algn="r" defTabSz="814054" fontAlgn="auto">
              <a:spcBef>
                <a:spcPts val="0"/>
              </a:spcBef>
              <a:spcAft>
                <a:spcPts val="0"/>
              </a:spcAft>
              <a:defRPr/>
            </a:pPr>
            <a:fld id="{4ABDCABE-3F10-B64C-92F1-862014417034}" type="slidenum">
              <a:rPr lang="en-US" sz="800">
                <a:solidFill>
                  <a:srgbClr val="FFFFFF">
                    <a:alpha val="60000"/>
                  </a:srgbClr>
                </a:solidFill>
                <a:latin typeface="Arial"/>
                <a:ea typeface="ＭＳ Ｐゴシック" charset="0"/>
                <a:cs typeface="CiscoSans Thin"/>
              </a:rPr>
              <a:pPr algn="r" defTabSz="814054" fontAlgn="auto">
                <a:spcBef>
                  <a:spcPts val="0"/>
                </a:spcBef>
                <a:spcAft>
                  <a:spcPts val="0"/>
                </a:spcAft>
                <a:defRPr/>
              </a:pPr>
              <a:t>‹#›</a:t>
            </a:fld>
            <a:endParaRPr lang="en-US" sz="800" dirty="0">
              <a:solidFill>
                <a:srgbClr val="FFFFFF">
                  <a:alpha val="60000"/>
                </a:srgbClr>
              </a:solidFill>
              <a:latin typeface="Arial"/>
              <a:ea typeface="ＭＳ Ｐゴシック" charset="0"/>
              <a:cs typeface="CiscoSans Thin"/>
            </a:endParaRPr>
          </a:p>
        </p:txBody>
      </p:sp>
      <p:sp>
        <p:nvSpPr>
          <p:cNvPr id="12" name="Rectangle 4"/>
          <p:cNvSpPr>
            <a:spLocks noChangeArrowheads="1"/>
          </p:cNvSpPr>
          <p:nvPr userDrawn="1"/>
        </p:nvSpPr>
        <p:spPr bwMode="ltGray">
          <a:xfrm>
            <a:off x="7821308" y="6322235"/>
            <a:ext cx="3543101" cy="205994"/>
          </a:xfrm>
          <a:prstGeom prst="rect">
            <a:avLst/>
          </a:prstGeom>
          <a:noFill/>
          <a:ln w="9525">
            <a:noFill/>
            <a:miter lim="800000"/>
            <a:headEnd/>
            <a:tailEnd/>
          </a:ln>
          <a:effectLst/>
        </p:spPr>
        <p:txBody>
          <a:bodyPr lIns="82085" tIns="41041" rIns="82085" bIns="41041" anchor="b">
            <a:spAutoFit/>
          </a:bodyPr>
          <a:lstStyle/>
          <a:p>
            <a:pPr defTabSz="814054" fontAlgn="auto">
              <a:spcBef>
                <a:spcPts val="0"/>
              </a:spcBef>
              <a:spcAft>
                <a:spcPts val="0"/>
              </a:spcAft>
              <a:defRPr/>
            </a:pPr>
            <a:r>
              <a:rPr lang="en-US" sz="800" dirty="0">
                <a:solidFill>
                  <a:srgbClr val="FFFFFF">
                    <a:alpha val="60000"/>
                  </a:srgbClr>
                </a:solidFill>
                <a:ea typeface="ＭＳ Ｐゴシック" charset="0"/>
                <a:cs typeface="CiscoSans Thin"/>
              </a:rPr>
              <a:t>© 2015  Cisco and/or its affiliates. All rights reserved.   Cisco Confidential</a:t>
            </a:r>
          </a:p>
        </p:txBody>
      </p:sp>
    </p:spTree>
    <p:extLst>
      <p:ext uri="{BB962C8B-B14F-4D97-AF65-F5344CB8AC3E}">
        <p14:creationId xmlns:p14="http://schemas.microsoft.com/office/powerpoint/2010/main" val="754773971"/>
      </p:ext>
    </p:extLst>
  </p:cSld>
  <p:clrMapOvr>
    <a:masterClrMapping/>
  </p:clrMapOvr>
  <p:transition spd="slow">
    <p:wipe/>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37_Half Page photo">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656761" y="4072694"/>
            <a:ext cx="11090874" cy="715957"/>
          </a:xfrm>
          <a:prstGeom prst="rect">
            <a:avLst/>
          </a:prstGeom>
        </p:spPr>
        <p:txBody>
          <a:bodyPr vert="horz" lIns="91432" tIns="45716" rIns="91432" bIns="45716">
            <a:spAutoFit/>
          </a:bodyPr>
          <a:lstStyle>
            <a:lvl1pPr marL="0" indent="0">
              <a:buNone/>
              <a:defRPr sz="4266" baseline="0">
                <a:solidFill>
                  <a:srgbClr val="676767"/>
                </a:solidFill>
              </a:defRPr>
            </a:lvl1pPr>
          </a:lstStyle>
          <a:p>
            <a:pPr lvl="0"/>
            <a:r>
              <a:rPr lang="en-GB" dirty="0"/>
              <a:t>Text Goes Here</a:t>
            </a:r>
          </a:p>
        </p:txBody>
      </p:sp>
      <p:pic>
        <p:nvPicPr>
          <p:cNvPr id="5" name="Picture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0414" y="401386"/>
            <a:ext cx="11354921" cy="3389567"/>
          </a:xfrm>
          <a:prstGeom prst="rect">
            <a:avLst/>
          </a:prstGeom>
        </p:spPr>
      </p:pic>
    </p:spTree>
    <p:extLst>
      <p:ext uri="{BB962C8B-B14F-4D97-AF65-F5344CB8AC3E}">
        <p14:creationId xmlns:p14="http://schemas.microsoft.com/office/powerpoint/2010/main" val="2046246727"/>
      </p:ext>
    </p:extLst>
  </p:cSld>
  <p:clrMapOvr>
    <a:masterClrMapping/>
  </p:clrMapOvr>
  <p:transition spd="slow">
    <p:wipe/>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36_Half Page photo">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656761" y="4072694"/>
            <a:ext cx="11090874" cy="715957"/>
          </a:xfrm>
          <a:prstGeom prst="rect">
            <a:avLst/>
          </a:prstGeom>
        </p:spPr>
        <p:txBody>
          <a:bodyPr vert="horz" lIns="91432" tIns="45716" rIns="91432" bIns="45716">
            <a:spAutoFit/>
          </a:bodyPr>
          <a:lstStyle>
            <a:lvl1pPr marL="0" indent="0">
              <a:buNone/>
              <a:defRPr sz="4266" baseline="0">
                <a:solidFill>
                  <a:srgbClr val="676767"/>
                </a:solidFill>
              </a:defRPr>
            </a:lvl1pPr>
          </a:lstStyle>
          <a:p>
            <a:pPr lvl="0"/>
            <a:r>
              <a:rPr lang="en-GB" dirty="0"/>
              <a:t>Text Goes Here</a:t>
            </a:r>
          </a:p>
        </p:txBody>
      </p:sp>
      <p:pic>
        <p:nvPicPr>
          <p:cNvPr id="5" name="Picture Placeholder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0414" y="401386"/>
            <a:ext cx="11354921" cy="3389567"/>
          </a:xfrm>
          <a:prstGeom prst="rect">
            <a:avLst/>
          </a:prstGeom>
        </p:spPr>
      </p:pic>
    </p:spTree>
    <p:extLst>
      <p:ext uri="{BB962C8B-B14F-4D97-AF65-F5344CB8AC3E}">
        <p14:creationId xmlns:p14="http://schemas.microsoft.com/office/powerpoint/2010/main" val="3040853266"/>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704670" y="777240"/>
            <a:ext cx="10883740" cy="4425696"/>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914102" rtl="0" eaLnBrk="1" latinLnBrk="0" hangingPunct="1">
              <a:lnSpc>
                <a:spcPct val="95000"/>
              </a:lnSpc>
              <a:spcBef>
                <a:spcPts val="1440"/>
              </a:spcBef>
              <a:buClr>
                <a:srgbClr val="92D050"/>
              </a:buClr>
              <a:buSzPct val="90000"/>
              <a:buFont typeface="Arial" pitchFamily="34" charset="0"/>
              <a:buNone/>
              <a:tabLst/>
              <a:defRPr lang="en-US" sz="1866" kern="1200" baseline="0" smtClean="0">
                <a:solidFill>
                  <a:schemeClr val="lt1"/>
                </a:solidFill>
                <a:latin typeface="+mn-lt"/>
                <a:ea typeface="+mn-ea"/>
                <a:cs typeface="CiscoSans"/>
              </a:defRPr>
            </a:lvl1pPr>
          </a:lstStyle>
          <a:p>
            <a:pPr lvl="0"/>
            <a:r>
              <a:rPr lang="en-US" noProof="0"/>
              <a:t>Click icon to add media</a:t>
            </a:r>
          </a:p>
        </p:txBody>
      </p:sp>
    </p:spTree>
    <p:extLst>
      <p:ext uri="{BB962C8B-B14F-4D97-AF65-F5344CB8AC3E}">
        <p14:creationId xmlns:p14="http://schemas.microsoft.com/office/powerpoint/2010/main" val="406562011"/>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47_Half Page photo">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656761" y="4072694"/>
            <a:ext cx="11090874" cy="715957"/>
          </a:xfrm>
          <a:prstGeom prst="rect">
            <a:avLst/>
          </a:prstGeom>
        </p:spPr>
        <p:txBody>
          <a:bodyPr vert="horz" lIns="91432" tIns="45716" rIns="91432" bIns="45716">
            <a:spAutoFit/>
          </a:bodyPr>
          <a:lstStyle>
            <a:lvl1pPr marL="0" indent="0">
              <a:buNone/>
              <a:defRPr sz="4266" baseline="0">
                <a:solidFill>
                  <a:srgbClr val="676767"/>
                </a:solidFill>
              </a:defRPr>
            </a:lvl1pPr>
          </a:lstStyle>
          <a:p>
            <a:pPr lvl="0"/>
            <a:r>
              <a:rPr lang="en-GB" dirty="0"/>
              <a:t>Text Goes Here</a:t>
            </a:r>
          </a:p>
        </p:txBody>
      </p:sp>
      <p:pic>
        <p:nvPicPr>
          <p:cNvPr id="5" name="Picture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0414" y="401386"/>
            <a:ext cx="11354921" cy="3389567"/>
          </a:xfrm>
          <a:prstGeom prst="rect">
            <a:avLst/>
          </a:prstGeom>
        </p:spPr>
      </p:pic>
    </p:spTree>
    <p:extLst>
      <p:ext uri="{BB962C8B-B14F-4D97-AF65-F5344CB8AC3E}">
        <p14:creationId xmlns:p14="http://schemas.microsoft.com/office/powerpoint/2010/main" val="447711871"/>
      </p:ext>
    </p:extLst>
  </p:cSld>
  <p:clrMapOvr>
    <a:masterClrMapping/>
  </p:clrMapOvr>
  <p:transition spd="slow">
    <p:wipe/>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48_Half Page photo">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656761" y="4072694"/>
            <a:ext cx="11090874" cy="715957"/>
          </a:xfrm>
          <a:prstGeom prst="rect">
            <a:avLst/>
          </a:prstGeom>
        </p:spPr>
        <p:txBody>
          <a:bodyPr vert="horz" lIns="91432" tIns="45716" rIns="91432" bIns="45716">
            <a:spAutoFit/>
          </a:bodyPr>
          <a:lstStyle>
            <a:lvl1pPr marL="0" indent="0">
              <a:buNone/>
              <a:defRPr sz="4266" baseline="0">
                <a:solidFill>
                  <a:srgbClr val="676767"/>
                </a:solidFill>
              </a:defRPr>
            </a:lvl1pPr>
          </a:lstStyle>
          <a:p>
            <a:pPr lvl="0"/>
            <a:r>
              <a:rPr lang="en-GB" dirty="0"/>
              <a:t>Text Goes Here</a:t>
            </a:r>
          </a:p>
        </p:txBody>
      </p:sp>
      <p:pic>
        <p:nvPicPr>
          <p:cNvPr id="5" name="Picture Placeholder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0414" y="401386"/>
            <a:ext cx="11354921" cy="3389567"/>
          </a:xfrm>
          <a:prstGeom prst="rect">
            <a:avLst/>
          </a:prstGeom>
        </p:spPr>
      </p:pic>
    </p:spTree>
    <p:extLst>
      <p:ext uri="{BB962C8B-B14F-4D97-AF65-F5344CB8AC3E}">
        <p14:creationId xmlns:p14="http://schemas.microsoft.com/office/powerpoint/2010/main" val="827138376"/>
      </p:ext>
    </p:extLst>
  </p:cSld>
  <p:clrMapOvr>
    <a:masterClrMapping/>
  </p:clrMapOvr>
  <p:transition spd="slow">
    <p:wipe/>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49_Half Page photo">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656761" y="4072694"/>
            <a:ext cx="11090874" cy="715957"/>
          </a:xfrm>
          <a:prstGeom prst="rect">
            <a:avLst/>
          </a:prstGeom>
        </p:spPr>
        <p:txBody>
          <a:bodyPr vert="horz" lIns="91432" tIns="45716" rIns="91432" bIns="45716">
            <a:spAutoFit/>
          </a:bodyPr>
          <a:lstStyle>
            <a:lvl1pPr marL="0" indent="0">
              <a:buNone/>
              <a:defRPr sz="4266" baseline="0">
                <a:solidFill>
                  <a:srgbClr val="676767"/>
                </a:solidFill>
              </a:defRPr>
            </a:lvl1pPr>
          </a:lstStyle>
          <a:p>
            <a:pPr lvl="0"/>
            <a:r>
              <a:rPr lang="en-GB" dirty="0"/>
              <a:t>Text Goes Here</a:t>
            </a:r>
          </a:p>
        </p:txBody>
      </p:sp>
      <p:pic>
        <p:nvPicPr>
          <p:cNvPr id="5" name="Picture Placeholder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0414" y="401386"/>
            <a:ext cx="11354921" cy="3389567"/>
          </a:xfrm>
          <a:prstGeom prst="rect">
            <a:avLst/>
          </a:prstGeom>
        </p:spPr>
      </p:pic>
    </p:spTree>
    <p:extLst>
      <p:ext uri="{BB962C8B-B14F-4D97-AF65-F5344CB8AC3E}">
        <p14:creationId xmlns:p14="http://schemas.microsoft.com/office/powerpoint/2010/main" val="816580483"/>
      </p:ext>
    </p:extLst>
  </p:cSld>
  <p:clrMapOvr>
    <a:masterClrMapping/>
  </p:clrMapOvr>
  <p:transition spd="slow">
    <p:wipe/>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50_Half Page photo">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656761" y="4072694"/>
            <a:ext cx="11090874" cy="715957"/>
          </a:xfrm>
          <a:prstGeom prst="rect">
            <a:avLst/>
          </a:prstGeom>
        </p:spPr>
        <p:txBody>
          <a:bodyPr vert="horz" lIns="91432" tIns="45716" rIns="91432" bIns="45716">
            <a:spAutoFit/>
          </a:bodyPr>
          <a:lstStyle>
            <a:lvl1pPr marL="0" indent="0">
              <a:buNone/>
              <a:defRPr sz="4266" baseline="0">
                <a:solidFill>
                  <a:srgbClr val="676767"/>
                </a:solidFill>
              </a:defRPr>
            </a:lvl1pPr>
          </a:lstStyle>
          <a:p>
            <a:pPr lvl="0"/>
            <a:r>
              <a:rPr lang="en-GB" dirty="0"/>
              <a:t>Text Goes Here</a:t>
            </a:r>
          </a:p>
        </p:txBody>
      </p:sp>
      <p:pic>
        <p:nvPicPr>
          <p:cNvPr id="5" name="Picture Placeholder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0414" y="401386"/>
            <a:ext cx="11354921" cy="3389567"/>
          </a:xfrm>
          <a:prstGeom prst="rect">
            <a:avLst/>
          </a:prstGeom>
        </p:spPr>
      </p:pic>
    </p:spTree>
    <p:extLst>
      <p:ext uri="{BB962C8B-B14F-4D97-AF65-F5344CB8AC3E}">
        <p14:creationId xmlns:p14="http://schemas.microsoft.com/office/powerpoint/2010/main" val="4118259414"/>
      </p:ext>
    </p:extLst>
  </p:cSld>
  <p:clrMapOvr>
    <a:masterClrMapping/>
  </p:clrMapOvr>
  <p:transition spd="slow">
    <p:wipe/>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29_Half Page photo">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656761" y="4072694"/>
            <a:ext cx="11090874" cy="715957"/>
          </a:xfrm>
          <a:prstGeom prst="rect">
            <a:avLst/>
          </a:prstGeom>
        </p:spPr>
        <p:txBody>
          <a:bodyPr vert="horz" lIns="91432" tIns="45716" rIns="91432" bIns="45716">
            <a:spAutoFit/>
          </a:bodyPr>
          <a:lstStyle>
            <a:lvl1pPr marL="0" indent="0">
              <a:buNone/>
              <a:defRPr sz="4266" baseline="0">
                <a:solidFill>
                  <a:srgbClr val="676767"/>
                </a:solidFill>
              </a:defRPr>
            </a:lvl1pPr>
          </a:lstStyle>
          <a:p>
            <a:pPr lvl="0"/>
            <a:r>
              <a:rPr lang="en-GB" dirty="0"/>
              <a:t>Text Goes Here</a:t>
            </a:r>
          </a:p>
        </p:txBody>
      </p:sp>
      <p:pic>
        <p:nvPicPr>
          <p:cNvPr id="5" name="Picture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0414" y="401386"/>
            <a:ext cx="11354921" cy="3389567"/>
          </a:xfrm>
          <a:prstGeom prst="rect">
            <a:avLst/>
          </a:prstGeom>
        </p:spPr>
      </p:pic>
    </p:spTree>
    <p:extLst>
      <p:ext uri="{BB962C8B-B14F-4D97-AF65-F5344CB8AC3E}">
        <p14:creationId xmlns:p14="http://schemas.microsoft.com/office/powerpoint/2010/main" val="3143321839"/>
      </p:ext>
    </p:extLst>
  </p:cSld>
  <p:clrMapOvr>
    <a:masterClrMapping/>
  </p:clrMapOvr>
  <p:transition spd="slow">
    <p:wipe/>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30_Half Page photo">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656761" y="4072694"/>
            <a:ext cx="11090874" cy="715957"/>
          </a:xfrm>
          <a:prstGeom prst="rect">
            <a:avLst/>
          </a:prstGeom>
        </p:spPr>
        <p:txBody>
          <a:bodyPr vert="horz" lIns="91432" tIns="45716" rIns="91432" bIns="45716">
            <a:spAutoFit/>
          </a:bodyPr>
          <a:lstStyle>
            <a:lvl1pPr marL="0" indent="0">
              <a:buNone/>
              <a:defRPr sz="4266" baseline="0">
                <a:solidFill>
                  <a:srgbClr val="676767"/>
                </a:solidFill>
              </a:defRPr>
            </a:lvl1pPr>
          </a:lstStyle>
          <a:p>
            <a:pPr lvl="0"/>
            <a:r>
              <a:rPr lang="en-GB" dirty="0"/>
              <a:t>Text Goes Here</a:t>
            </a:r>
          </a:p>
        </p:txBody>
      </p:sp>
      <p:pic>
        <p:nvPicPr>
          <p:cNvPr id="5" name="Picture Placeholder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0414" y="401386"/>
            <a:ext cx="11354921" cy="3389567"/>
          </a:xfrm>
          <a:prstGeom prst="rect">
            <a:avLst/>
          </a:prstGeom>
        </p:spPr>
      </p:pic>
    </p:spTree>
    <p:extLst>
      <p:ext uri="{BB962C8B-B14F-4D97-AF65-F5344CB8AC3E}">
        <p14:creationId xmlns:p14="http://schemas.microsoft.com/office/powerpoint/2010/main" val="3669286722"/>
      </p:ext>
    </p:extLst>
  </p:cSld>
  <p:clrMapOvr>
    <a:masterClrMapping/>
  </p:clrMapOvr>
  <p:transition spd="slow">
    <p:wipe/>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24_Full bleed photo">
    <p:spTree>
      <p:nvGrpSpPr>
        <p:cNvPr id="1" name=""/>
        <p:cNvGrpSpPr/>
        <p:nvPr/>
      </p:nvGrpSpPr>
      <p:grpSpPr>
        <a:xfrm>
          <a:off x="0" y="0"/>
          <a:ext cx="0" cy="0"/>
          <a:chOff x="0" y="0"/>
          <a:chExt cx="0" cy="0"/>
        </a:xfrm>
      </p:grpSpPr>
      <p:pic>
        <p:nvPicPr>
          <p:cNvPr id="12" name="Picture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3288" cy="6858000"/>
          </a:xfrm>
          <a:prstGeom prst="rect">
            <a:avLst/>
          </a:prstGeom>
        </p:spPr>
      </p:pic>
      <p:sp>
        <p:nvSpPr>
          <p:cNvPr id="14" name="Text Placeholder 2"/>
          <p:cNvSpPr>
            <a:spLocks noGrp="1"/>
          </p:cNvSpPr>
          <p:nvPr>
            <p:ph type="body" sz="quarter" idx="12" hasCustomPrompt="1"/>
          </p:nvPr>
        </p:nvSpPr>
        <p:spPr bwMode="auto">
          <a:xfrm>
            <a:off x="666577" y="4634961"/>
            <a:ext cx="10849323" cy="695347"/>
          </a:xfrm>
          <a:prstGeom prst="rect">
            <a:avLst/>
          </a:prstGeom>
          <a:solidFill>
            <a:schemeClr val="bg1">
              <a:alpha val="70000"/>
            </a:schemeClr>
          </a:solidFill>
          <a:extLst/>
        </p:spPr>
        <p:txBody>
          <a:bodyPr wrap="square" lIns="107991" tIns="0" rIns="91432" bIns="45716" numCol="1" anchor="b" anchorCtr="0" compatLnSpc="1">
            <a:prstTxWarp prst="textNoShape">
              <a:avLst/>
            </a:prstTxWarp>
            <a:spAutoFit/>
          </a:bodyPr>
          <a:lstStyle>
            <a:lvl1pPr marL="230324" indent="-239919">
              <a:lnSpc>
                <a:spcPts val="4905"/>
              </a:lnSpc>
              <a:spcBef>
                <a:spcPts val="0"/>
              </a:spcBef>
              <a:buNone/>
              <a:defRPr sz="4266" i="1"/>
            </a:lvl1pPr>
          </a:lstStyle>
          <a:p>
            <a:pPr lvl="0"/>
            <a:r>
              <a:rPr lang="en-GB" dirty="0"/>
              <a:t>Text Goes Here</a:t>
            </a:r>
          </a:p>
        </p:txBody>
      </p:sp>
      <p:pic>
        <p:nvPicPr>
          <p:cNvPr id="10" name="Picture 2" descr="C:\Users\spius\Pictures\cisco logo blue gradient.png"/>
          <p:cNvPicPr>
            <a:picLocks noChangeAspect="1" noChangeArrowheads="1"/>
          </p:cNvPicPr>
          <p:nvPr userDrawn="1"/>
        </p:nvPicPr>
        <p:blipFill>
          <a:blip r:embed="rId3" cstate="email">
            <a:biLevel thresh="25000"/>
            <a:extLst>
              <a:ext uri="{28A0092B-C50C-407E-A947-70E740481C1C}">
                <a14:useLocalDpi xmlns:a14="http://schemas.microsoft.com/office/drawing/2010/main"/>
              </a:ext>
            </a:extLst>
          </a:blip>
          <a:srcRect/>
          <a:stretch>
            <a:fillRect/>
          </a:stretch>
        </p:blipFill>
        <p:spPr bwMode="auto">
          <a:xfrm>
            <a:off x="632070" y="6167697"/>
            <a:ext cx="574933" cy="3535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a:spLocks noChangeArrowheads="1"/>
          </p:cNvSpPr>
          <p:nvPr userDrawn="1"/>
        </p:nvSpPr>
        <p:spPr bwMode="ltGray">
          <a:xfrm>
            <a:off x="11351656" y="6323906"/>
            <a:ext cx="290807" cy="205994"/>
          </a:xfrm>
          <a:prstGeom prst="rect">
            <a:avLst/>
          </a:prstGeom>
          <a:noFill/>
          <a:ln w="9525" algn="ctr">
            <a:noFill/>
            <a:miter lim="800000"/>
            <a:headEnd/>
            <a:tailEnd/>
          </a:ln>
          <a:effectLst/>
        </p:spPr>
        <p:txBody>
          <a:bodyPr wrap="none" lIns="82085" tIns="41041" rIns="82085" bIns="41041" anchor="b">
            <a:spAutoFit/>
          </a:bodyPr>
          <a:lstStyle/>
          <a:p>
            <a:pPr algn="r" defTabSz="814054" fontAlgn="auto">
              <a:spcBef>
                <a:spcPts val="0"/>
              </a:spcBef>
              <a:spcAft>
                <a:spcPts val="0"/>
              </a:spcAft>
              <a:defRPr/>
            </a:pPr>
            <a:fld id="{4ABDCABE-3F10-B64C-92F1-862014417034}" type="slidenum">
              <a:rPr lang="en-US" sz="800">
                <a:solidFill>
                  <a:srgbClr val="FFFFFF">
                    <a:alpha val="60000"/>
                  </a:srgbClr>
                </a:solidFill>
                <a:latin typeface="Arial"/>
                <a:ea typeface="ＭＳ Ｐゴシック" charset="0"/>
                <a:cs typeface="CiscoSans Thin"/>
              </a:rPr>
              <a:pPr algn="r" defTabSz="814054" fontAlgn="auto">
                <a:spcBef>
                  <a:spcPts val="0"/>
                </a:spcBef>
                <a:spcAft>
                  <a:spcPts val="0"/>
                </a:spcAft>
                <a:defRPr/>
              </a:pPr>
              <a:t>‹#›</a:t>
            </a:fld>
            <a:endParaRPr lang="en-US" sz="800" dirty="0">
              <a:solidFill>
                <a:srgbClr val="FFFFFF">
                  <a:alpha val="60000"/>
                </a:srgbClr>
              </a:solidFill>
              <a:latin typeface="Arial"/>
              <a:ea typeface="ＭＳ Ｐゴシック" charset="0"/>
              <a:cs typeface="CiscoSans Thin"/>
            </a:endParaRPr>
          </a:p>
        </p:txBody>
      </p:sp>
      <p:sp>
        <p:nvSpPr>
          <p:cNvPr id="11" name="Rectangle 4"/>
          <p:cNvSpPr>
            <a:spLocks noChangeArrowheads="1"/>
          </p:cNvSpPr>
          <p:nvPr userDrawn="1"/>
        </p:nvSpPr>
        <p:spPr bwMode="ltGray">
          <a:xfrm>
            <a:off x="7821308" y="6322235"/>
            <a:ext cx="3543101" cy="205994"/>
          </a:xfrm>
          <a:prstGeom prst="rect">
            <a:avLst/>
          </a:prstGeom>
          <a:noFill/>
          <a:ln w="9525">
            <a:noFill/>
            <a:miter lim="800000"/>
            <a:headEnd/>
            <a:tailEnd/>
          </a:ln>
          <a:effectLst/>
        </p:spPr>
        <p:txBody>
          <a:bodyPr lIns="82085" tIns="41041" rIns="82085" bIns="41041" anchor="b">
            <a:spAutoFit/>
          </a:bodyPr>
          <a:lstStyle/>
          <a:p>
            <a:pPr defTabSz="814054" fontAlgn="auto">
              <a:spcBef>
                <a:spcPts val="0"/>
              </a:spcBef>
              <a:spcAft>
                <a:spcPts val="0"/>
              </a:spcAft>
              <a:defRPr/>
            </a:pPr>
            <a:r>
              <a:rPr lang="en-US" sz="800" dirty="0">
                <a:solidFill>
                  <a:srgbClr val="FFFFFF">
                    <a:alpha val="60000"/>
                  </a:srgbClr>
                </a:solidFill>
                <a:ea typeface="ＭＳ Ｐゴシック" charset="0"/>
                <a:cs typeface="CiscoSans Thin"/>
              </a:rPr>
              <a:t>© 2015  Cisco and/or its affiliates. All rights reserved.   Cisco Confidential</a:t>
            </a:r>
          </a:p>
        </p:txBody>
      </p:sp>
    </p:spTree>
    <p:extLst>
      <p:ext uri="{BB962C8B-B14F-4D97-AF65-F5344CB8AC3E}">
        <p14:creationId xmlns:p14="http://schemas.microsoft.com/office/powerpoint/2010/main" val="1629067071"/>
      </p:ext>
    </p:extLst>
  </p:cSld>
  <p:clrMapOvr>
    <a:masterClrMapping/>
  </p:clrMapOvr>
  <p:transition spd="slow">
    <p:wipe/>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27_Full bleed photo">
    <p:spTree>
      <p:nvGrpSpPr>
        <p:cNvPr id="1" name=""/>
        <p:cNvGrpSpPr/>
        <p:nvPr/>
      </p:nvGrpSpPr>
      <p:grpSpPr>
        <a:xfrm>
          <a:off x="0" y="0"/>
          <a:ext cx="0" cy="0"/>
          <a:chOff x="0" y="0"/>
          <a:chExt cx="0" cy="0"/>
        </a:xfrm>
      </p:grpSpPr>
      <p:pic>
        <p:nvPicPr>
          <p:cNvPr id="12" name="Picture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
            <a:ext cx="12193288" cy="6857999"/>
          </a:xfrm>
          <a:prstGeom prst="rect">
            <a:avLst/>
          </a:prstGeom>
        </p:spPr>
      </p:pic>
      <p:sp>
        <p:nvSpPr>
          <p:cNvPr id="14" name="Text Placeholder 2"/>
          <p:cNvSpPr>
            <a:spLocks noGrp="1"/>
          </p:cNvSpPr>
          <p:nvPr>
            <p:ph type="body" sz="quarter" idx="12" hasCustomPrompt="1"/>
          </p:nvPr>
        </p:nvSpPr>
        <p:spPr bwMode="auto">
          <a:xfrm>
            <a:off x="666577" y="4634961"/>
            <a:ext cx="10849323" cy="695347"/>
          </a:xfrm>
          <a:prstGeom prst="rect">
            <a:avLst/>
          </a:prstGeom>
          <a:solidFill>
            <a:schemeClr val="bg1">
              <a:alpha val="70000"/>
            </a:schemeClr>
          </a:solidFill>
          <a:extLst/>
        </p:spPr>
        <p:txBody>
          <a:bodyPr wrap="square" lIns="107991" tIns="0" rIns="91432" bIns="45716" numCol="1" anchor="b" anchorCtr="0" compatLnSpc="1">
            <a:prstTxWarp prst="textNoShape">
              <a:avLst/>
            </a:prstTxWarp>
            <a:spAutoFit/>
          </a:bodyPr>
          <a:lstStyle>
            <a:lvl1pPr marL="230324" indent="-239919">
              <a:lnSpc>
                <a:spcPts val="4905"/>
              </a:lnSpc>
              <a:spcBef>
                <a:spcPts val="0"/>
              </a:spcBef>
              <a:buNone/>
              <a:defRPr sz="4266" i="1"/>
            </a:lvl1pPr>
          </a:lstStyle>
          <a:p>
            <a:pPr lvl="0"/>
            <a:r>
              <a:rPr lang="en-GB" dirty="0"/>
              <a:t>Text Goes Here</a:t>
            </a:r>
          </a:p>
        </p:txBody>
      </p:sp>
      <p:pic>
        <p:nvPicPr>
          <p:cNvPr id="10" name="Picture 2" descr="C:\Users\spius\Pictures\cisco logo blue gradient.png"/>
          <p:cNvPicPr>
            <a:picLocks noChangeAspect="1" noChangeArrowheads="1"/>
          </p:cNvPicPr>
          <p:nvPr userDrawn="1"/>
        </p:nvPicPr>
        <p:blipFill>
          <a:blip r:embed="rId3" cstate="email">
            <a:biLevel thresh="25000"/>
            <a:extLst>
              <a:ext uri="{28A0092B-C50C-407E-A947-70E740481C1C}">
                <a14:useLocalDpi xmlns:a14="http://schemas.microsoft.com/office/drawing/2010/main"/>
              </a:ext>
            </a:extLst>
          </a:blip>
          <a:srcRect/>
          <a:stretch>
            <a:fillRect/>
          </a:stretch>
        </p:blipFill>
        <p:spPr bwMode="auto">
          <a:xfrm>
            <a:off x="632070" y="6167697"/>
            <a:ext cx="574933" cy="3535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a:spLocks noChangeArrowheads="1"/>
          </p:cNvSpPr>
          <p:nvPr userDrawn="1"/>
        </p:nvSpPr>
        <p:spPr bwMode="ltGray">
          <a:xfrm>
            <a:off x="11351656" y="6323906"/>
            <a:ext cx="290807" cy="205994"/>
          </a:xfrm>
          <a:prstGeom prst="rect">
            <a:avLst/>
          </a:prstGeom>
          <a:noFill/>
          <a:ln w="9525" algn="ctr">
            <a:noFill/>
            <a:miter lim="800000"/>
            <a:headEnd/>
            <a:tailEnd/>
          </a:ln>
          <a:effectLst/>
        </p:spPr>
        <p:txBody>
          <a:bodyPr wrap="none" lIns="82085" tIns="41041" rIns="82085" bIns="41041" anchor="b">
            <a:spAutoFit/>
          </a:bodyPr>
          <a:lstStyle/>
          <a:p>
            <a:pPr algn="r" defTabSz="814054" fontAlgn="auto">
              <a:spcBef>
                <a:spcPts val="0"/>
              </a:spcBef>
              <a:spcAft>
                <a:spcPts val="0"/>
              </a:spcAft>
              <a:defRPr/>
            </a:pPr>
            <a:fld id="{4ABDCABE-3F10-B64C-92F1-862014417034}" type="slidenum">
              <a:rPr lang="en-US" sz="800">
                <a:solidFill>
                  <a:srgbClr val="FFFFFF">
                    <a:alpha val="60000"/>
                  </a:srgbClr>
                </a:solidFill>
                <a:latin typeface="Arial"/>
                <a:ea typeface="ＭＳ Ｐゴシック" charset="0"/>
                <a:cs typeface="CiscoSans Thin"/>
              </a:rPr>
              <a:pPr algn="r" defTabSz="814054" fontAlgn="auto">
                <a:spcBef>
                  <a:spcPts val="0"/>
                </a:spcBef>
                <a:spcAft>
                  <a:spcPts val="0"/>
                </a:spcAft>
                <a:defRPr/>
              </a:pPr>
              <a:t>‹#›</a:t>
            </a:fld>
            <a:endParaRPr lang="en-US" sz="800" dirty="0">
              <a:solidFill>
                <a:srgbClr val="FFFFFF">
                  <a:alpha val="60000"/>
                </a:srgbClr>
              </a:solidFill>
              <a:latin typeface="Arial"/>
              <a:ea typeface="ＭＳ Ｐゴシック" charset="0"/>
              <a:cs typeface="CiscoSans Thin"/>
            </a:endParaRPr>
          </a:p>
        </p:txBody>
      </p:sp>
      <p:sp>
        <p:nvSpPr>
          <p:cNvPr id="11" name="Rectangle 4"/>
          <p:cNvSpPr>
            <a:spLocks noChangeArrowheads="1"/>
          </p:cNvSpPr>
          <p:nvPr userDrawn="1"/>
        </p:nvSpPr>
        <p:spPr bwMode="ltGray">
          <a:xfrm>
            <a:off x="7821308" y="6322235"/>
            <a:ext cx="3543101" cy="205994"/>
          </a:xfrm>
          <a:prstGeom prst="rect">
            <a:avLst/>
          </a:prstGeom>
          <a:noFill/>
          <a:ln w="9525">
            <a:noFill/>
            <a:miter lim="800000"/>
            <a:headEnd/>
            <a:tailEnd/>
          </a:ln>
          <a:effectLst/>
        </p:spPr>
        <p:txBody>
          <a:bodyPr lIns="82085" tIns="41041" rIns="82085" bIns="41041" anchor="b">
            <a:spAutoFit/>
          </a:bodyPr>
          <a:lstStyle/>
          <a:p>
            <a:pPr defTabSz="814054" fontAlgn="auto">
              <a:spcBef>
                <a:spcPts val="0"/>
              </a:spcBef>
              <a:spcAft>
                <a:spcPts val="0"/>
              </a:spcAft>
              <a:defRPr/>
            </a:pPr>
            <a:r>
              <a:rPr lang="en-US" sz="800" dirty="0">
                <a:solidFill>
                  <a:srgbClr val="FFFFFF">
                    <a:alpha val="60000"/>
                  </a:srgbClr>
                </a:solidFill>
                <a:ea typeface="ＭＳ Ｐゴシック" charset="0"/>
                <a:cs typeface="CiscoSans Thin"/>
              </a:rPr>
              <a:t>© 2015  Cisco and/or its affiliates. All rights reserved.   Cisco Confidential</a:t>
            </a:r>
          </a:p>
        </p:txBody>
      </p:sp>
    </p:spTree>
    <p:extLst>
      <p:ext uri="{BB962C8B-B14F-4D97-AF65-F5344CB8AC3E}">
        <p14:creationId xmlns:p14="http://schemas.microsoft.com/office/powerpoint/2010/main" val="862730541"/>
      </p:ext>
    </p:extLst>
  </p:cSld>
  <p:clrMapOvr>
    <a:masterClrMapping/>
  </p:clrMapOvr>
  <p:transition spd="slow">
    <p:wipe/>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28_Full bleed photo">
    <p:spTree>
      <p:nvGrpSpPr>
        <p:cNvPr id="1" name=""/>
        <p:cNvGrpSpPr/>
        <p:nvPr/>
      </p:nvGrpSpPr>
      <p:grpSpPr>
        <a:xfrm>
          <a:off x="0" y="0"/>
          <a:ext cx="0" cy="0"/>
          <a:chOff x="0" y="0"/>
          <a:chExt cx="0" cy="0"/>
        </a:xfrm>
      </p:grpSpPr>
      <p:pic>
        <p:nvPicPr>
          <p:cNvPr id="12" name="Picture Placeholder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
            <a:ext cx="7057510" cy="6857999"/>
          </a:xfrm>
          <a:prstGeom prst="rect">
            <a:avLst/>
          </a:prstGeom>
        </p:spPr>
      </p:pic>
      <p:sp>
        <p:nvSpPr>
          <p:cNvPr id="14" name="Text Placeholder 2"/>
          <p:cNvSpPr>
            <a:spLocks noGrp="1"/>
          </p:cNvSpPr>
          <p:nvPr>
            <p:ph type="body" sz="quarter" idx="12" hasCustomPrompt="1"/>
          </p:nvPr>
        </p:nvSpPr>
        <p:spPr bwMode="auto">
          <a:xfrm>
            <a:off x="666577" y="4634961"/>
            <a:ext cx="10849323" cy="695347"/>
          </a:xfrm>
          <a:prstGeom prst="rect">
            <a:avLst/>
          </a:prstGeom>
          <a:solidFill>
            <a:schemeClr val="bg1">
              <a:alpha val="70000"/>
            </a:schemeClr>
          </a:solidFill>
          <a:extLst/>
        </p:spPr>
        <p:txBody>
          <a:bodyPr wrap="square" lIns="107991" tIns="0" rIns="91432" bIns="45716" numCol="1" anchor="b" anchorCtr="0" compatLnSpc="1">
            <a:prstTxWarp prst="textNoShape">
              <a:avLst/>
            </a:prstTxWarp>
            <a:spAutoFit/>
          </a:bodyPr>
          <a:lstStyle>
            <a:lvl1pPr marL="230324" indent="-239919">
              <a:lnSpc>
                <a:spcPts val="4905"/>
              </a:lnSpc>
              <a:spcBef>
                <a:spcPts val="0"/>
              </a:spcBef>
              <a:buNone/>
              <a:defRPr sz="4266" i="1"/>
            </a:lvl1pPr>
          </a:lstStyle>
          <a:p>
            <a:pPr lvl="0"/>
            <a:r>
              <a:rPr lang="en-GB" dirty="0"/>
              <a:t>Text Goes Here</a:t>
            </a:r>
          </a:p>
        </p:txBody>
      </p:sp>
      <p:pic>
        <p:nvPicPr>
          <p:cNvPr id="10" name="Picture 2" descr="C:\Users\spius\Pictures\cisco logo blue gradient.png"/>
          <p:cNvPicPr>
            <a:picLocks noChangeAspect="1" noChangeArrowheads="1"/>
          </p:cNvPicPr>
          <p:nvPr userDrawn="1"/>
        </p:nvPicPr>
        <p:blipFill>
          <a:blip r:embed="rId3" cstate="email">
            <a:biLevel thresh="25000"/>
            <a:extLst>
              <a:ext uri="{28A0092B-C50C-407E-A947-70E740481C1C}">
                <a14:useLocalDpi xmlns:a14="http://schemas.microsoft.com/office/drawing/2010/main"/>
              </a:ext>
            </a:extLst>
          </a:blip>
          <a:srcRect/>
          <a:stretch>
            <a:fillRect/>
          </a:stretch>
        </p:blipFill>
        <p:spPr bwMode="auto">
          <a:xfrm>
            <a:off x="632070" y="6167697"/>
            <a:ext cx="574933" cy="3535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a:spLocks noChangeArrowheads="1"/>
          </p:cNvSpPr>
          <p:nvPr userDrawn="1"/>
        </p:nvSpPr>
        <p:spPr bwMode="ltGray">
          <a:xfrm>
            <a:off x="11351656" y="6323906"/>
            <a:ext cx="290807" cy="205994"/>
          </a:xfrm>
          <a:prstGeom prst="rect">
            <a:avLst/>
          </a:prstGeom>
          <a:noFill/>
          <a:ln w="9525" algn="ctr">
            <a:noFill/>
            <a:miter lim="800000"/>
            <a:headEnd/>
            <a:tailEnd/>
          </a:ln>
          <a:effectLst/>
        </p:spPr>
        <p:txBody>
          <a:bodyPr wrap="none" lIns="82085" tIns="41041" rIns="82085" bIns="41041" anchor="b">
            <a:spAutoFit/>
          </a:bodyPr>
          <a:lstStyle/>
          <a:p>
            <a:pPr algn="r" defTabSz="814054" fontAlgn="auto">
              <a:spcBef>
                <a:spcPts val="0"/>
              </a:spcBef>
              <a:spcAft>
                <a:spcPts val="0"/>
              </a:spcAft>
              <a:defRPr/>
            </a:pPr>
            <a:fld id="{4ABDCABE-3F10-B64C-92F1-862014417034}" type="slidenum">
              <a:rPr lang="en-US" sz="800">
                <a:solidFill>
                  <a:srgbClr val="FFFFFF">
                    <a:alpha val="60000"/>
                  </a:srgbClr>
                </a:solidFill>
                <a:latin typeface="Arial"/>
                <a:ea typeface="ＭＳ Ｐゴシック" charset="0"/>
                <a:cs typeface="CiscoSans Thin"/>
              </a:rPr>
              <a:pPr algn="r" defTabSz="814054" fontAlgn="auto">
                <a:spcBef>
                  <a:spcPts val="0"/>
                </a:spcBef>
                <a:spcAft>
                  <a:spcPts val="0"/>
                </a:spcAft>
                <a:defRPr/>
              </a:pPr>
              <a:t>‹#›</a:t>
            </a:fld>
            <a:endParaRPr lang="en-US" sz="800" dirty="0">
              <a:solidFill>
                <a:srgbClr val="FFFFFF">
                  <a:alpha val="60000"/>
                </a:srgbClr>
              </a:solidFill>
              <a:latin typeface="Arial"/>
              <a:ea typeface="ＭＳ Ｐゴシック" charset="0"/>
              <a:cs typeface="CiscoSans Thin"/>
            </a:endParaRPr>
          </a:p>
        </p:txBody>
      </p:sp>
      <p:sp>
        <p:nvSpPr>
          <p:cNvPr id="11" name="Rectangle 4"/>
          <p:cNvSpPr>
            <a:spLocks noChangeArrowheads="1"/>
          </p:cNvSpPr>
          <p:nvPr userDrawn="1"/>
        </p:nvSpPr>
        <p:spPr bwMode="ltGray">
          <a:xfrm>
            <a:off x="7821308" y="6322235"/>
            <a:ext cx="3543101" cy="205994"/>
          </a:xfrm>
          <a:prstGeom prst="rect">
            <a:avLst/>
          </a:prstGeom>
          <a:noFill/>
          <a:ln w="9525">
            <a:noFill/>
            <a:miter lim="800000"/>
            <a:headEnd/>
            <a:tailEnd/>
          </a:ln>
          <a:effectLst/>
        </p:spPr>
        <p:txBody>
          <a:bodyPr lIns="82085" tIns="41041" rIns="82085" bIns="41041" anchor="b">
            <a:spAutoFit/>
          </a:bodyPr>
          <a:lstStyle/>
          <a:p>
            <a:pPr defTabSz="814054" fontAlgn="auto">
              <a:spcBef>
                <a:spcPts val="0"/>
              </a:spcBef>
              <a:spcAft>
                <a:spcPts val="0"/>
              </a:spcAft>
              <a:defRPr/>
            </a:pPr>
            <a:r>
              <a:rPr lang="en-US" sz="800" dirty="0">
                <a:solidFill>
                  <a:srgbClr val="FFFFFF">
                    <a:alpha val="60000"/>
                  </a:srgbClr>
                </a:solidFill>
                <a:ea typeface="ＭＳ Ｐゴシック" charset="0"/>
                <a:cs typeface="CiscoSans Thin"/>
              </a:rPr>
              <a:t>© 2015  Cisco and/or its affiliates. All rights reserved.   Cisco Confidential</a:t>
            </a:r>
          </a:p>
        </p:txBody>
      </p:sp>
    </p:spTree>
    <p:extLst>
      <p:ext uri="{BB962C8B-B14F-4D97-AF65-F5344CB8AC3E}">
        <p14:creationId xmlns:p14="http://schemas.microsoft.com/office/powerpoint/2010/main" val="2749319974"/>
      </p:ext>
    </p:extLst>
  </p:cSld>
  <p:clrMapOvr>
    <a:masterClrMapping/>
  </p:clrMapOvr>
  <p:transition spd="slow">
    <p:wipe/>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31_Half Page photo">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656761" y="4072694"/>
            <a:ext cx="11090874" cy="715957"/>
          </a:xfrm>
          <a:prstGeom prst="rect">
            <a:avLst/>
          </a:prstGeom>
        </p:spPr>
        <p:txBody>
          <a:bodyPr vert="horz" lIns="91432" tIns="45716" rIns="91432" bIns="45716">
            <a:spAutoFit/>
          </a:bodyPr>
          <a:lstStyle>
            <a:lvl1pPr marL="0" indent="0">
              <a:buNone/>
              <a:defRPr sz="4266" baseline="0">
                <a:solidFill>
                  <a:srgbClr val="676767"/>
                </a:solidFill>
              </a:defRPr>
            </a:lvl1pPr>
          </a:lstStyle>
          <a:p>
            <a:pPr lvl="0"/>
            <a:r>
              <a:rPr lang="en-GB" dirty="0"/>
              <a:t>Text Goes Here</a:t>
            </a:r>
          </a:p>
        </p:txBody>
      </p:sp>
      <p:pic>
        <p:nvPicPr>
          <p:cNvPr id="5" name="Picture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0414" y="401386"/>
            <a:ext cx="11354921" cy="3389567"/>
          </a:xfrm>
          <a:prstGeom prst="rect">
            <a:avLst/>
          </a:prstGeom>
        </p:spPr>
      </p:pic>
    </p:spTree>
    <p:extLst>
      <p:ext uri="{BB962C8B-B14F-4D97-AF65-F5344CB8AC3E}">
        <p14:creationId xmlns:p14="http://schemas.microsoft.com/office/powerpoint/2010/main" val="2915444363"/>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905028" y="778669"/>
            <a:ext cx="5897880" cy="4425696"/>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914102" rtl="0" eaLnBrk="1" latinLnBrk="0" hangingPunct="1">
              <a:lnSpc>
                <a:spcPct val="95000"/>
              </a:lnSpc>
              <a:spcBef>
                <a:spcPts val="1440"/>
              </a:spcBef>
              <a:buClr>
                <a:srgbClr val="92D050"/>
              </a:buClr>
              <a:buSzPct val="90000"/>
              <a:buFont typeface="Arial" pitchFamily="34" charset="0"/>
              <a:buNone/>
              <a:tabLst/>
              <a:defRPr lang="en-US" sz="1866" kern="1200">
                <a:solidFill>
                  <a:schemeClr val="lt1"/>
                </a:solidFill>
                <a:latin typeface="+mn-lt"/>
                <a:ea typeface="+mn-ea"/>
                <a:cs typeface="CiscoSans"/>
              </a:defRPr>
            </a:lvl1pPr>
          </a:lstStyle>
          <a:p>
            <a:pPr lvl="0"/>
            <a:r>
              <a:rPr lang="en-US" noProof="0"/>
              <a:t>Click icon to add media</a:t>
            </a:r>
          </a:p>
        </p:txBody>
      </p:sp>
    </p:spTree>
    <p:extLst>
      <p:ext uri="{BB962C8B-B14F-4D97-AF65-F5344CB8AC3E}">
        <p14:creationId xmlns:p14="http://schemas.microsoft.com/office/powerpoint/2010/main" val="194223777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3_Bullet_Title only">
    <p:spTree>
      <p:nvGrpSpPr>
        <p:cNvPr id="1" name=""/>
        <p:cNvGrpSpPr/>
        <p:nvPr/>
      </p:nvGrpSpPr>
      <p:grpSpPr>
        <a:xfrm>
          <a:off x="0" y="0"/>
          <a:ext cx="0" cy="0"/>
          <a:chOff x="0" y="0"/>
          <a:chExt cx="0" cy="0"/>
        </a:xfrm>
      </p:grpSpPr>
      <p:pic>
        <p:nvPicPr>
          <p:cNvPr id="11" name="Picture 10" descr="shutterstock_115692922.jpg"/>
          <p:cNvPicPr>
            <a:picLocks noChangeAspect="1"/>
          </p:cNvPicPr>
          <p:nvPr userDrawn="1"/>
        </p:nvPicPr>
        <p:blipFill>
          <a:blip r:embed="rId2" cstate="email">
            <a:alphaModFix amt="37000"/>
            <a:extLst>
              <a:ext uri="{28A0092B-C50C-407E-A947-70E740481C1C}">
                <a14:useLocalDpi xmlns:a14="http://schemas.microsoft.com/office/drawing/2010/main"/>
              </a:ext>
            </a:extLst>
          </a:blip>
          <a:stretch>
            <a:fillRect/>
          </a:stretch>
        </p:blipFill>
        <p:spPr>
          <a:xfrm>
            <a:off x="1" y="0"/>
            <a:ext cx="12188825" cy="6858000"/>
          </a:xfrm>
          <a:prstGeom prst="rect">
            <a:avLst/>
          </a:prstGeom>
        </p:spPr>
      </p:pic>
      <p:sp>
        <p:nvSpPr>
          <p:cNvPr id="9" name="Rectangle 8"/>
          <p:cNvSpPr/>
          <p:nvPr userDrawn="1"/>
        </p:nvSpPr>
        <p:spPr>
          <a:xfrm rot="5400000">
            <a:off x="2665414" y="-2665414"/>
            <a:ext cx="6858000" cy="12188828"/>
          </a:xfrm>
          <a:prstGeom prst="rect">
            <a:avLst/>
          </a:prstGeom>
          <a:gradFill flip="none" rotWithShape="1">
            <a:gsLst>
              <a:gs pos="48000">
                <a:schemeClr val="accent6">
                  <a:alpha val="0"/>
                </a:schemeClr>
              </a:gs>
              <a:gs pos="100000">
                <a:schemeClr val="tx1">
                  <a:alpha val="41000"/>
                </a:schemeClr>
              </a:gs>
            </a:gsLst>
            <a:lin ang="900000" scaled="0"/>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08" tIns="45705" rIns="91408" bIns="45705" rtlCol="0" anchor="ctr"/>
          <a:lstStyle/>
          <a:p>
            <a:pPr algn="ctr" defTabSz="609214"/>
            <a:endParaRPr lang="en-US" sz="2399" dirty="0">
              <a:solidFill>
                <a:srgbClr val="FFFFFF"/>
              </a:solidFill>
            </a:endParaRPr>
          </a:p>
        </p:txBody>
      </p:sp>
      <p:sp>
        <p:nvSpPr>
          <p:cNvPr id="8" name="Rectangle 7"/>
          <p:cNvSpPr/>
          <p:nvPr userDrawn="1"/>
        </p:nvSpPr>
        <p:spPr>
          <a:xfrm>
            <a:off x="1" y="2476503"/>
            <a:ext cx="12188825" cy="4381500"/>
          </a:xfrm>
          <a:prstGeom prst="rect">
            <a:avLst/>
          </a:prstGeom>
          <a:gradFill flip="none" rotWithShape="1">
            <a:gsLst>
              <a:gs pos="10000">
                <a:schemeClr val="accent6">
                  <a:alpha val="0"/>
                </a:schemeClr>
              </a:gs>
              <a:gs pos="100000">
                <a:schemeClr val="tx1">
                  <a:alpha val="41000"/>
                </a:schemeClr>
              </a:gs>
            </a:gsLst>
            <a:lin ang="5400000" scaled="0"/>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08" tIns="45705" rIns="91408" bIns="45705" rtlCol="0" anchor="ctr"/>
          <a:lstStyle/>
          <a:p>
            <a:pPr algn="ctr" defTabSz="609214"/>
            <a:endParaRPr lang="en-US" sz="2399" dirty="0">
              <a:solidFill>
                <a:srgbClr val="FFFFFF"/>
              </a:solidFill>
            </a:endParaRPr>
          </a:p>
        </p:txBody>
      </p:sp>
      <p:sp>
        <p:nvSpPr>
          <p:cNvPr id="3"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33" b="0" i="0" spc="0" baseline="0">
                <a:solidFill>
                  <a:schemeClr val="bg1"/>
                </a:solidFill>
                <a:latin typeface="+mj-lt"/>
                <a:cs typeface="CiscoSans Thin"/>
              </a:defRPr>
            </a:lvl1pPr>
          </a:lstStyle>
          <a:p>
            <a:r>
              <a:rPr lang="en-US" dirty="0"/>
              <a:t>Bullet Title Goes Here</a:t>
            </a:r>
          </a:p>
        </p:txBody>
      </p:sp>
      <p:sp>
        <p:nvSpPr>
          <p:cNvPr id="4" name="Rectangle 5"/>
          <p:cNvSpPr>
            <a:spLocks noChangeArrowheads="1"/>
          </p:cNvSpPr>
          <p:nvPr userDrawn="1"/>
        </p:nvSpPr>
        <p:spPr bwMode="ltGray">
          <a:xfrm>
            <a:off x="10515241" y="6328004"/>
            <a:ext cx="915985" cy="206000"/>
          </a:xfrm>
          <a:prstGeom prst="rect">
            <a:avLst/>
          </a:prstGeom>
          <a:noFill/>
          <a:ln w="9525">
            <a:noFill/>
            <a:miter lim="800000"/>
            <a:headEnd/>
            <a:tailEnd/>
          </a:ln>
          <a:effectLst/>
        </p:spPr>
        <p:txBody>
          <a:bodyPr wrap="none" lIns="82088" tIns="41044" rIns="82088" bIns="41044" anchor="b">
            <a:spAutoFit/>
          </a:bodyPr>
          <a:lstStyle/>
          <a:p>
            <a:pPr algn="r" defTabSz="814047"/>
            <a:r>
              <a:rPr lang="en-US" sz="800" dirty="0">
                <a:solidFill>
                  <a:srgbClr val="FFFFFF"/>
                </a:solidFill>
                <a:latin typeface="CiscoSansTT Light"/>
                <a:ea typeface="ＭＳ Ｐゴシック" charset="0"/>
                <a:cs typeface="CiscoSans Thin"/>
              </a:rPr>
              <a:t>Cisco Confidential</a:t>
            </a:r>
          </a:p>
        </p:txBody>
      </p:sp>
      <p:sp>
        <p:nvSpPr>
          <p:cNvPr id="5" name="Rectangle 7"/>
          <p:cNvSpPr>
            <a:spLocks noChangeArrowheads="1"/>
          </p:cNvSpPr>
          <p:nvPr userDrawn="1"/>
        </p:nvSpPr>
        <p:spPr bwMode="ltGray">
          <a:xfrm>
            <a:off x="11551138" y="6323904"/>
            <a:ext cx="287608" cy="206000"/>
          </a:xfrm>
          <a:prstGeom prst="rect">
            <a:avLst/>
          </a:prstGeom>
          <a:noFill/>
          <a:ln w="9525" algn="ctr">
            <a:noFill/>
            <a:miter lim="800000"/>
            <a:headEnd/>
            <a:tailEnd/>
          </a:ln>
          <a:effectLst/>
        </p:spPr>
        <p:txBody>
          <a:bodyPr wrap="none" lIns="82088" tIns="41044" rIns="82088" bIns="41044" anchor="b">
            <a:spAutoFit/>
          </a:bodyPr>
          <a:lstStyle/>
          <a:p>
            <a:pPr algn="r" defTabSz="814047"/>
            <a:fld id="{DFCF27A5-1A5B-48D3-A060-2758FFBB1ADD}" type="slidenum">
              <a:rPr lang="en-US" sz="800">
                <a:solidFill>
                  <a:srgbClr val="FFFFFF"/>
                </a:solidFill>
                <a:latin typeface="CiscoSansTT Light"/>
                <a:ea typeface="ＭＳ Ｐゴシック" charset="0"/>
                <a:cs typeface="CiscoSans Thin"/>
              </a:rPr>
              <a:pPr algn="r" defTabSz="814047"/>
              <a:t>‹#›</a:t>
            </a:fld>
            <a:endParaRPr lang="en-US" sz="800" dirty="0">
              <a:solidFill>
                <a:srgbClr val="FFFFFF"/>
              </a:solidFill>
              <a:latin typeface="CiscoSansTT Light"/>
              <a:ea typeface="ＭＳ Ｐゴシック" charset="0"/>
              <a:cs typeface="CiscoSans Thin"/>
            </a:endParaRPr>
          </a:p>
        </p:txBody>
      </p:sp>
      <p:sp>
        <p:nvSpPr>
          <p:cNvPr id="6" name="Rectangle 4"/>
          <p:cNvSpPr>
            <a:spLocks noChangeArrowheads="1"/>
          </p:cNvSpPr>
          <p:nvPr userDrawn="1"/>
        </p:nvSpPr>
        <p:spPr bwMode="ltGray">
          <a:xfrm>
            <a:off x="389295" y="6329738"/>
            <a:ext cx="4559499" cy="206000"/>
          </a:xfrm>
          <a:prstGeom prst="rect">
            <a:avLst/>
          </a:prstGeom>
          <a:noFill/>
          <a:ln w="9525">
            <a:noFill/>
            <a:miter lim="800000"/>
            <a:headEnd/>
            <a:tailEnd/>
          </a:ln>
          <a:effectLst/>
        </p:spPr>
        <p:txBody>
          <a:bodyPr wrap="square" lIns="82088" tIns="41044" rIns="82088" bIns="41044" anchor="b" anchorCtr="0">
            <a:spAutoFit/>
          </a:bodyPr>
          <a:lstStyle/>
          <a:p>
            <a:pPr defTabSz="814047"/>
            <a:r>
              <a:rPr lang="en-US" sz="800" dirty="0">
                <a:solidFill>
                  <a:srgbClr val="FFFFFF"/>
                </a:solidFill>
                <a:latin typeface="CiscoSansTT Light"/>
                <a:ea typeface="ＭＳ Ｐゴシック" charset="0"/>
                <a:cs typeface="CiscoSans Thin"/>
              </a:rPr>
              <a:t>© 2014  Cisco and/or its affiliates. All rights reserved.</a:t>
            </a:r>
          </a:p>
        </p:txBody>
      </p:sp>
      <p:cxnSp>
        <p:nvCxnSpPr>
          <p:cNvPr id="7" name="Straight Connector 6"/>
          <p:cNvCxnSpPr/>
          <p:nvPr userDrawn="1"/>
        </p:nvCxnSpPr>
        <p:spPr>
          <a:xfrm>
            <a:off x="1"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822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2_Bullet_Title only">
    <p:spTree>
      <p:nvGrpSpPr>
        <p:cNvPr id="1" name=""/>
        <p:cNvGrpSpPr/>
        <p:nvPr/>
      </p:nvGrpSpPr>
      <p:grpSpPr>
        <a:xfrm>
          <a:off x="0" y="0"/>
          <a:ext cx="0" cy="0"/>
          <a:chOff x="0" y="0"/>
          <a:chExt cx="0" cy="0"/>
        </a:xfrm>
      </p:grpSpPr>
      <p:sp>
        <p:nvSpPr>
          <p:cNvPr id="4" name="Rectangle 5"/>
          <p:cNvSpPr>
            <a:spLocks noChangeArrowheads="1"/>
          </p:cNvSpPr>
          <p:nvPr userDrawn="1"/>
        </p:nvSpPr>
        <p:spPr bwMode="ltGray">
          <a:xfrm>
            <a:off x="10435087" y="6328004"/>
            <a:ext cx="996137" cy="206000"/>
          </a:xfrm>
          <a:prstGeom prst="rect">
            <a:avLst/>
          </a:prstGeom>
          <a:noFill/>
          <a:ln w="9525">
            <a:noFill/>
            <a:miter lim="800000"/>
            <a:headEnd/>
            <a:tailEnd/>
          </a:ln>
          <a:effectLst/>
        </p:spPr>
        <p:txBody>
          <a:bodyPr wrap="none" lIns="82089" tIns="41044" rIns="82089" bIns="41044" anchor="b">
            <a:spAutoFit/>
          </a:bodyPr>
          <a:lstStyle/>
          <a:p>
            <a:pPr algn="r" defTabSz="814088"/>
            <a:r>
              <a:rPr lang="en-US" sz="800" dirty="0">
                <a:solidFill>
                  <a:srgbClr val="FFFFFF"/>
                </a:solidFill>
                <a:latin typeface="Arial"/>
                <a:ea typeface="ＭＳ Ｐゴシック" charset="0"/>
                <a:cs typeface="CiscoSans Thin"/>
              </a:rPr>
              <a:t>Cisco Confidential</a:t>
            </a:r>
          </a:p>
        </p:txBody>
      </p:sp>
      <p:sp>
        <p:nvSpPr>
          <p:cNvPr id="5" name="Rectangle 7"/>
          <p:cNvSpPr>
            <a:spLocks noChangeArrowheads="1"/>
          </p:cNvSpPr>
          <p:nvPr userDrawn="1"/>
        </p:nvSpPr>
        <p:spPr bwMode="ltGray">
          <a:xfrm>
            <a:off x="11547925" y="6323900"/>
            <a:ext cx="290816" cy="206000"/>
          </a:xfrm>
          <a:prstGeom prst="rect">
            <a:avLst/>
          </a:prstGeom>
          <a:noFill/>
          <a:ln w="9525" algn="ctr">
            <a:noFill/>
            <a:miter lim="800000"/>
            <a:headEnd/>
            <a:tailEnd/>
          </a:ln>
          <a:effectLst/>
        </p:spPr>
        <p:txBody>
          <a:bodyPr wrap="none" lIns="82089" tIns="41044" rIns="82089" bIns="41044" anchor="b">
            <a:spAutoFit/>
          </a:bodyPr>
          <a:lstStyle/>
          <a:p>
            <a:pPr algn="r" defTabSz="814088"/>
            <a:fld id="{DFCF27A5-1A5B-48D3-A060-2758FFBB1ADD}" type="slidenum">
              <a:rPr lang="en-US" sz="800">
                <a:solidFill>
                  <a:srgbClr val="FFFFFF"/>
                </a:solidFill>
                <a:latin typeface="Arial"/>
                <a:ea typeface="ＭＳ Ｐゴシック" charset="0"/>
                <a:cs typeface="CiscoSans Thin"/>
              </a:rPr>
              <a:pPr algn="r" defTabSz="814088"/>
              <a:t>‹#›</a:t>
            </a:fld>
            <a:endParaRPr lang="en-US" sz="800" dirty="0">
              <a:solidFill>
                <a:srgbClr val="FFFFFF"/>
              </a:solidFill>
              <a:latin typeface="Arial"/>
              <a:ea typeface="ＭＳ Ｐゴシック" charset="0"/>
              <a:cs typeface="CiscoSans Thin"/>
            </a:endParaRPr>
          </a:p>
        </p:txBody>
      </p:sp>
      <p:sp>
        <p:nvSpPr>
          <p:cNvPr id="6" name="Rectangle 4"/>
          <p:cNvSpPr>
            <a:spLocks noChangeArrowheads="1"/>
          </p:cNvSpPr>
          <p:nvPr userDrawn="1"/>
        </p:nvSpPr>
        <p:spPr bwMode="ltGray">
          <a:xfrm>
            <a:off x="389297" y="6329738"/>
            <a:ext cx="4559499" cy="206000"/>
          </a:xfrm>
          <a:prstGeom prst="rect">
            <a:avLst/>
          </a:prstGeom>
          <a:noFill/>
          <a:ln w="9525">
            <a:noFill/>
            <a:miter lim="800000"/>
            <a:headEnd/>
            <a:tailEnd/>
          </a:ln>
          <a:effectLst/>
        </p:spPr>
        <p:txBody>
          <a:bodyPr wrap="square" lIns="82089" tIns="41044" rIns="82089" bIns="41044" anchor="b" anchorCtr="0">
            <a:spAutoFit/>
          </a:bodyPr>
          <a:lstStyle/>
          <a:p>
            <a:pPr defTabSz="814088"/>
            <a:r>
              <a:rPr lang="en-US" sz="800" dirty="0">
                <a:solidFill>
                  <a:srgbClr val="FFFFFF"/>
                </a:solidFill>
                <a:latin typeface="Arial"/>
                <a:ea typeface="ＭＳ Ｐゴシック" charset="0"/>
                <a:cs typeface="CiscoSans Thin"/>
              </a:rPr>
              <a:t>© 2013-2014  Cisco and/or its affiliates. All rights reserved.</a:t>
            </a:r>
          </a:p>
        </p:txBody>
      </p:sp>
      <p:cxnSp>
        <p:nvCxnSpPr>
          <p:cNvPr id="7" name="Straight Connector 6"/>
          <p:cNvCxnSpPr/>
          <p:nvPr userDrawn="1"/>
        </p:nvCxnSpPr>
        <p:spPr>
          <a:xfrm>
            <a:off x="0"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33" b="0" i="0" spc="0" baseline="0">
                <a:solidFill>
                  <a:schemeClr val="bg1"/>
                </a:solidFill>
                <a:latin typeface="+mj-lt"/>
                <a:cs typeface="CiscoSans Thin"/>
              </a:defRPr>
            </a:lvl1pPr>
          </a:lstStyle>
          <a:p>
            <a:r>
              <a:rPr lang="en-US" dirty="0"/>
              <a:t>Title Goes Here</a:t>
            </a:r>
          </a:p>
        </p:txBody>
      </p:sp>
      <p:sp>
        <p:nvSpPr>
          <p:cNvPr id="9" name="Text Placeholder 3"/>
          <p:cNvSpPr>
            <a:spLocks noGrp="1"/>
          </p:cNvSpPr>
          <p:nvPr>
            <p:ph type="body" sz="quarter" idx="10"/>
          </p:nvPr>
        </p:nvSpPr>
        <p:spPr>
          <a:xfrm>
            <a:off x="327191" y="1666619"/>
            <a:ext cx="5558062" cy="4354712"/>
          </a:xfrm>
          <a:prstGeom prst="rect">
            <a:avLst/>
          </a:prstGeom>
        </p:spPr>
        <p:txBody>
          <a:bodyPr lIns="91420" tIns="45710" rIns="91420" bIns="45710">
            <a:noAutofit/>
          </a:bodyPr>
          <a:lstStyle>
            <a:lvl1pPr marL="304664" indent="-228496">
              <a:lnSpc>
                <a:spcPct val="95000"/>
              </a:lnSpc>
              <a:spcBef>
                <a:spcPts val="1480"/>
              </a:spcBef>
              <a:buClr>
                <a:schemeClr val="bg1"/>
              </a:buClr>
              <a:buSzPct val="80000"/>
              <a:buFont typeface="Wingdings" panose="05000000000000000000" pitchFamily="2" charset="2"/>
              <a:buChar char="§"/>
              <a:defRPr sz="2666" b="0" i="0">
                <a:solidFill>
                  <a:schemeClr val="bg1"/>
                </a:solidFill>
                <a:latin typeface="+mn-lt"/>
                <a:cs typeface="CiscoSans ExtraLight"/>
              </a:defRPr>
            </a:lvl1pPr>
            <a:lvl2pPr marL="609321" indent="-287735">
              <a:lnSpc>
                <a:spcPct val="95000"/>
              </a:lnSpc>
              <a:spcBef>
                <a:spcPts val="600"/>
              </a:spcBef>
              <a:buClr>
                <a:schemeClr val="bg1"/>
              </a:buClr>
              <a:buSzPct val="80000"/>
              <a:buFont typeface="Wingdings" panose="05000000000000000000" pitchFamily="2" charset="2"/>
              <a:buChar char="§"/>
              <a:defRPr sz="2399" b="0" i="0">
                <a:solidFill>
                  <a:schemeClr val="bg1"/>
                </a:solidFill>
                <a:latin typeface="+mn-lt"/>
                <a:cs typeface="CiscoSans ExtraLight"/>
              </a:defRPr>
            </a:lvl2pPr>
            <a:lvl3pPr marL="837817" indent="-228496">
              <a:buClr>
                <a:schemeClr val="bg1"/>
              </a:buClr>
              <a:buSzPct val="80000"/>
              <a:buFont typeface="Wingdings" panose="05000000000000000000" pitchFamily="2" charset="2"/>
              <a:buChar char="§"/>
              <a:defRPr sz="2133" b="0" i="0">
                <a:solidFill>
                  <a:schemeClr val="bg1"/>
                </a:solidFill>
                <a:latin typeface="+mn-lt"/>
                <a:cs typeface="CiscoSans ExtraLight"/>
              </a:defRPr>
            </a:lvl3pPr>
            <a:lvl4pPr marL="1066312" indent="-228496">
              <a:buClr>
                <a:schemeClr val="bg1"/>
              </a:buClr>
              <a:buSzPct val="80000"/>
              <a:buFont typeface="Wingdings" panose="05000000000000000000" pitchFamily="2" charset="2"/>
              <a:buChar char="§"/>
              <a:defRPr sz="1866" b="0" i="0">
                <a:solidFill>
                  <a:schemeClr val="bg1"/>
                </a:solidFill>
                <a:latin typeface="+mn-lt"/>
                <a:cs typeface="CiscoSans ExtraLight"/>
              </a:defRPr>
            </a:lvl4pPr>
            <a:lvl5pPr marL="1294806" indent="-228496">
              <a:buClr>
                <a:schemeClr val="bg1"/>
              </a:buClr>
              <a:buSzPct val="80000"/>
              <a:buFont typeface="Wingdings" panose="05000000000000000000" pitchFamily="2" charset="2"/>
              <a:buChar char="§"/>
              <a:defRPr sz="1600" b="0" i="0">
                <a:solidFill>
                  <a:schemeClr val="bg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1"/>
          </p:nvPr>
        </p:nvSpPr>
        <p:spPr>
          <a:xfrm>
            <a:off x="6186380" y="1666619"/>
            <a:ext cx="5558062" cy="4354712"/>
          </a:xfrm>
          <a:prstGeom prst="rect">
            <a:avLst/>
          </a:prstGeom>
        </p:spPr>
        <p:txBody>
          <a:bodyPr lIns="91420" tIns="45710" rIns="91420" bIns="45710">
            <a:noAutofit/>
          </a:bodyPr>
          <a:lstStyle>
            <a:lvl1pPr marL="304664" indent="-228496">
              <a:lnSpc>
                <a:spcPct val="95000"/>
              </a:lnSpc>
              <a:spcBef>
                <a:spcPts val="1480"/>
              </a:spcBef>
              <a:buClr>
                <a:schemeClr val="bg1"/>
              </a:buClr>
              <a:buSzPct val="80000"/>
              <a:buFont typeface="Wingdings" panose="05000000000000000000" pitchFamily="2" charset="2"/>
              <a:buChar char="§"/>
              <a:defRPr sz="2666" b="0" i="0">
                <a:solidFill>
                  <a:schemeClr val="bg1"/>
                </a:solidFill>
                <a:latin typeface="+mn-lt"/>
                <a:cs typeface="CiscoSans ExtraLight"/>
              </a:defRPr>
            </a:lvl1pPr>
            <a:lvl2pPr marL="609321" indent="-287735">
              <a:lnSpc>
                <a:spcPct val="95000"/>
              </a:lnSpc>
              <a:spcBef>
                <a:spcPts val="600"/>
              </a:spcBef>
              <a:buClr>
                <a:schemeClr val="bg1"/>
              </a:buClr>
              <a:buSzPct val="80000"/>
              <a:buFont typeface="Wingdings" panose="05000000000000000000" pitchFamily="2" charset="2"/>
              <a:buChar char="§"/>
              <a:defRPr sz="2399" b="0" i="0">
                <a:solidFill>
                  <a:schemeClr val="bg1"/>
                </a:solidFill>
                <a:latin typeface="+mn-lt"/>
                <a:cs typeface="CiscoSans ExtraLight"/>
              </a:defRPr>
            </a:lvl2pPr>
            <a:lvl3pPr marL="837817" indent="-228496">
              <a:buClr>
                <a:schemeClr val="bg1"/>
              </a:buClr>
              <a:buSzPct val="80000"/>
              <a:buFont typeface="Wingdings" panose="05000000000000000000" pitchFamily="2" charset="2"/>
              <a:buChar char="§"/>
              <a:defRPr sz="2133" b="0" i="0">
                <a:solidFill>
                  <a:schemeClr val="bg1"/>
                </a:solidFill>
                <a:latin typeface="+mn-lt"/>
                <a:cs typeface="CiscoSans ExtraLight"/>
              </a:defRPr>
            </a:lvl3pPr>
            <a:lvl4pPr marL="1066312" indent="-228496">
              <a:buClr>
                <a:schemeClr val="bg1"/>
              </a:buClr>
              <a:buSzPct val="80000"/>
              <a:buFont typeface="Wingdings" panose="05000000000000000000" pitchFamily="2" charset="2"/>
              <a:buChar char="§"/>
              <a:defRPr sz="1866" b="0" i="0">
                <a:solidFill>
                  <a:schemeClr val="bg1"/>
                </a:solidFill>
                <a:latin typeface="+mn-lt"/>
                <a:cs typeface="CiscoSans ExtraLight"/>
              </a:defRPr>
            </a:lvl4pPr>
            <a:lvl5pPr marL="1294806" indent="-228496">
              <a:buClr>
                <a:schemeClr val="bg1"/>
              </a:buClr>
              <a:buSzPct val="80000"/>
              <a:buFont typeface="Wingdings" panose="05000000000000000000" pitchFamily="2" charset="2"/>
              <a:buChar char="§"/>
              <a:defRPr sz="1600" b="0" i="0">
                <a:solidFill>
                  <a:schemeClr val="bg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554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4_Bullet_Title only">
    <p:spTree>
      <p:nvGrpSpPr>
        <p:cNvPr id="1" name=""/>
        <p:cNvGrpSpPr/>
        <p:nvPr/>
      </p:nvGrpSpPr>
      <p:grpSpPr>
        <a:xfrm>
          <a:off x="0" y="0"/>
          <a:ext cx="0" cy="0"/>
          <a:chOff x="0" y="0"/>
          <a:chExt cx="0" cy="0"/>
        </a:xfrm>
      </p:grpSpPr>
      <p:sp>
        <p:nvSpPr>
          <p:cNvPr id="4" name="Rectangle 5"/>
          <p:cNvSpPr>
            <a:spLocks noChangeArrowheads="1"/>
          </p:cNvSpPr>
          <p:nvPr userDrawn="1"/>
        </p:nvSpPr>
        <p:spPr bwMode="ltGray">
          <a:xfrm>
            <a:off x="10435087" y="6328004"/>
            <a:ext cx="996137" cy="206000"/>
          </a:xfrm>
          <a:prstGeom prst="rect">
            <a:avLst/>
          </a:prstGeom>
          <a:noFill/>
          <a:ln w="9525">
            <a:noFill/>
            <a:miter lim="800000"/>
            <a:headEnd/>
            <a:tailEnd/>
          </a:ln>
          <a:effectLst/>
        </p:spPr>
        <p:txBody>
          <a:bodyPr wrap="none" lIns="82089" tIns="41044" rIns="82089" bIns="41044" anchor="b">
            <a:spAutoFit/>
          </a:bodyPr>
          <a:lstStyle/>
          <a:p>
            <a:pPr algn="r" defTabSz="814088"/>
            <a:r>
              <a:rPr lang="en-US" sz="800" dirty="0">
                <a:solidFill>
                  <a:srgbClr val="FFFFFF"/>
                </a:solidFill>
                <a:latin typeface="Arial"/>
                <a:ea typeface="ＭＳ Ｐゴシック" charset="0"/>
                <a:cs typeface="CiscoSans Thin"/>
              </a:rPr>
              <a:t>Cisco Confidential</a:t>
            </a:r>
          </a:p>
        </p:txBody>
      </p:sp>
      <p:sp>
        <p:nvSpPr>
          <p:cNvPr id="5" name="Rectangle 7"/>
          <p:cNvSpPr>
            <a:spLocks noChangeArrowheads="1"/>
          </p:cNvSpPr>
          <p:nvPr userDrawn="1"/>
        </p:nvSpPr>
        <p:spPr bwMode="ltGray">
          <a:xfrm>
            <a:off x="11547925" y="6323900"/>
            <a:ext cx="290816" cy="206000"/>
          </a:xfrm>
          <a:prstGeom prst="rect">
            <a:avLst/>
          </a:prstGeom>
          <a:noFill/>
          <a:ln w="9525" algn="ctr">
            <a:noFill/>
            <a:miter lim="800000"/>
            <a:headEnd/>
            <a:tailEnd/>
          </a:ln>
          <a:effectLst/>
        </p:spPr>
        <p:txBody>
          <a:bodyPr wrap="none" lIns="82089" tIns="41044" rIns="82089" bIns="41044" anchor="b">
            <a:spAutoFit/>
          </a:bodyPr>
          <a:lstStyle/>
          <a:p>
            <a:pPr algn="r" defTabSz="814088"/>
            <a:fld id="{DFCF27A5-1A5B-48D3-A060-2758FFBB1ADD}" type="slidenum">
              <a:rPr lang="en-US" sz="800">
                <a:solidFill>
                  <a:srgbClr val="FFFFFF"/>
                </a:solidFill>
                <a:latin typeface="Arial"/>
                <a:ea typeface="ＭＳ Ｐゴシック" charset="0"/>
                <a:cs typeface="CiscoSans Thin"/>
              </a:rPr>
              <a:pPr algn="r" defTabSz="814088"/>
              <a:t>‹#›</a:t>
            </a:fld>
            <a:endParaRPr lang="en-US" sz="800" dirty="0">
              <a:solidFill>
                <a:srgbClr val="FFFFFF"/>
              </a:solidFill>
              <a:latin typeface="Arial"/>
              <a:ea typeface="ＭＳ Ｐゴシック" charset="0"/>
              <a:cs typeface="CiscoSans Thin"/>
            </a:endParaRPr>
          </a:p>
        </p:txBody>
      </p:sp>
      <p:sp>
        <p:nvSpPr>
          <p:cNvPr id="6" name="Rectangle 4"/>
          <p:cNvSpPr>
            <a:spLocks noChangeArrowheads="1"/>
          </p:cNvSpPr>
          <p:nvPr userDrawn="1"/>
        </p:nvSpPr>
        <p:spPr bwMode="ltGray">
          <a:xfrm>
            <a:off x="389297" y="6329738"/>
            <a:ext cx="4559499" cy="206000"/>
          </a:xfrm>
          <a:prstGeom prst="rect">
            <a:avLst/>
          </a:prstGeom>
          <a:noFill/>
          <a:ln w="9525">
            <a:noFill/>
            <a:miter lim="800000"/>
            <a:headEnd/>
            <a:tailEnd/>
          </a:ln>
          <a:effectLst/>
        </p:spPr>
        <p:txBody>
          <a:bodyPr wrap="square" lIns="82089" tIns="41044" rIns="82089" bIns="41044" anchor="b" anchorCtr="0">
            <a:spAutoFit/>
          </a:bodyPr>
          <a:lstStyle/>
          <a:p>
            <a:pPr defTabSz="814088"/>
            <a:r>
              <a:rPr lang="en-US" sz="800" dirty="0">
                <a:solidFill>
                  <a:srgbClr val="FFFFFF"/>
                </a:solidFill>
                <a:latin typeface="Arial"/>
                <a:ea typeface="ＭＳ Ｐゴシック" charset="0"/>
                <a:cs typeface="CiscoSans Thin"/>
              </a:rPr>
              <a:t>© 2013-2014  Cisco and/or its affiliates. All rights reserved.</a:t>
            </a:r>
          </a:p>
        </p:txBody>
      </p:sp>
      <p:cxnSp>
        <p:nvCxnSpPr>
          <p:cNvPr id="7" name="Straight Connector 6"/>
          <p:cNvCxnSpPr/>
          <p:nvPr userDrawn="1"/>
        </p:nvCxnSpPr>
        <p:spPr>
          <a:xfrm>
            <a:off x="0"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346232" y="404089"/>
            <a:ext cx="11543628" cy="623439"/>
          </a:xfrm>
          <a:prstGeom prst="rect">
            <a:avLst/>
          </a:prstGeom>
        </p:spPr>
        <p:txBody>
          <a:bodyPr anchor="t" anchorCtr="0">
            <a:noAutofit/>
          </a:bodyPr>
          <a:lstStyle>
            <a:lvl1pPr algn="l">
              <a:lnSpc>
                <a:spcPct val="90000"/>
              </a:lnSpc>
              <a:defRPr sz="3333" b="0" i="0" spc="0" baseline="0">
                <a:solidFill>
                  <a:srgbClr val="FFFF00"/>
                </a:solidFill>
                <a:latin typeface="+mj-lt"/>
                <a:cs typeface="CiscoSans Thin"/>
              </a:defRPr>
            </a:lvl1pPr>
          </a:lstStyle>
          <a:p>
            <a:r>
              <a:rPr lang="en-US" dirty="0"/>
              <a:t>Title Goes Here</a:t>
            </a:r>
          </a:p>
        </p:txBody>
      </p:sp>
      <p:sp>
        <p:nvSpPr>
          <p:cNvPr id="9" name="Text Placeholder 3"/>
          <p:cNvSpPr>
            <a:spLocks noGrp="1"/>
          </p:cNvSpPr>
          <p:nvPr>
            <p:ph type="body" sz="quarter" idx="10"/>
          </p:nvPr>
        </p:nvSpPr>
        <p:spPr>
          <a:xfrm>
            <a:off x="327191" y="1666619"/>
            <a:ext cx="5558062" cy="4354712"/>
          </a:xfrm>
          <a:prstGeom prst="rect">
            <a:avLst/>
          </a:prstGeom>
        </p:spPr>
        <p:txBody>
          <a:bodyPr lIns="91420" tIns="45710" rIns="91420" bIns="45710">
            <a:noAutofit/>
          </a:bodyPr>
          <a:lstStyle>
            <a:lvl1pPr marL="76168" indent="0">
              <a:lnSpc>
                <a:spcPct val="95000"/>
              </a:lnSpc>
              <a:spcBef>
                <a:spcPts val="1480"/>
              </a:spcBef>
              <a:buClr>
                <a:schemeClr val="bg1"/>
              </a:buClr>
              <a:buSzPct val="80000"/>
              <a:buFont typeface="Wingdings" panose="05000000000000000000" pitchFamily="2" charset="2"/>
              <a:buNone/>
              <a:defRPr sz="2666" b="0" i="0">
                <a:solidFill>
                  <a:schemeClr val="bg1"/>
                </a:solidFill>
                <a:latin typeface="+mn-lt"/>
                <a:cs typeface="CiscoSans ExtraLight"/>
              </a:defRPr>
            </a:lvl1pPr>
            <a:lvl2pPr marL="609321" indent="-287735">
              <a:lnSpc>
                <a:spcPct val="95000"/>
              </a:lnSpc>
              <a:spcBef>
                <a:spcPts val="600"/>
              </a:spcBef>
              <a:buClr>
                <a:schemeClr val="bg1"/>
              </a:buClr>
              <a:buSzPct val="80000"/>
              <a:buFont typeface="Wingdings" panose="05000000000000000000" pitchFamily="2" charset="2"/>
              <a:buChar char="§"/>
              <a:defRPr sz="2399" b="0" i="0">
                <a:solidFill>
                  <a:schemeClr val="bg1"/>
                </a:solidFill>
                <a:latin typeface="+mn-lt"/>
                <a:cs typeface="CiscoSans ExtraLight"/>
              </a:defRPr>
            </a:lvl2pPr>
            <a:lvl3pPr marL="837817" indent="-228496">
              <a:buClr>
                <a:schemeClr val="bg1"/>
              </a:buClr>
              <a:buSzPct val="80000"/>
              <a:buFont typeface="Wingdings" panose="05000000000000000000" pitchFamily="2" charset="2"/>
              <a:buChar char="§"/>
              <a:defRPr sz="2133" b="0" i="0">
                <a:solidFill>
                  <a:schemeClr val="bg1"/>
                </a:solidFill>
                <a:latin typeface="+mn-lt"/>
                <a:cs typeface="CiscoSans ExtraLight"/>
              </a:defRPr>
            </a:lvl3pPr>
            <a:lvl4pPr marL="1066312" indent="-228496">
              <a:buClr>
                <a:schemeClr val="bg1"/>
              </a:buClr>
              <a:buSzPct val="80000"/>
              <a:buFont typeface="Wingdings" panose="05000000000000000000" pitchFamily="2" charset="2"/>
              <a:buChar char="§"/>
              <a:defRPr sz="1866" b="0" i="0">
                <a:solidFill>
                  <a:schemeClr val="bg1"/>
                </a:solidFill>
                <a:latin typeface="+mn-lt"/>
                <a:cs typeface="CiscoSans ExtraLight"/>
              </a:defRPr>
            </a:lvl4pPr>
            <a:lvl5pPr marL="1294806" indent="-228496">
              <a:buClr>
                <a:schemeClr val="bg1"/>
              </a:buClr>
              <a:buSzPct val="80000"/>
              <a:buFont typeface="Wingdings" panose="05000000000000000000" pitchFamily="2" charset="2"/>
              <a:buChar char="§"/>
              <a:defRPr sz="1600" b="0" i="0">
                <a:solidFill>
                  <a:schemeClr val="bg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p:cNvSpPr>
            <a:spLocks noGrp="1"/>
          </p:cNvSpPr>
          <p:nvPr>
            <p:ph type="body" sz="quarter" idx="11"/>
          </p:nvPr>
        </p:nvSpPr>
        <p:spPr>
          <a:xfrm>
            <a:off x="6186380" y="1666619"/>
            <a:ext cx="5558062" cy="4354712"/>
          </a:xfrm>
          <a:prstGeom prst="rect">
            <a:avLst/>
          </a:prstGeom>
        </p:spPr>
        <p:txBody>
          <a:bodyPr lIns="91420" tIns="45710" rIns="91420" bIns="45710">
            <a:noAutofit/>
          </a:bodyPr>
          <a:lstStyle>
            <a:lvl1pPr marL="76168" indent="0">
              <a:lnSpc>
                <a:spcPct val="95000"/>
              </a:lnSpc>
              <a:spcBef>
                <a:spcPts val="1480"/>
              </a:spcBef>
              <a:buClr>
                <a:schemeClr val="bg1"/>
              </a:buClr>
              <a:buSzPct val="80000"/>
              <a:buFont typeface="Wingdings" panose="05000000000000000000" pitchFamily="2" charset="2"/>
              <a:buNone/>
              <a:defRPr sz="2666" b="0" i="0">
                <a:solidFill>
                  <a:schemeClr val="bg1"/>
                </a:solidFill>
                <a:latin typeface="+mn-lt"/>
                <a:cs typeface="CiscoSans ExtraLight"/>
              </a:defRPr>
            </a:lvl1pPr>
            <a:lvl2pPr marL="609321" indent="-287735">
              <a:lnSpc>
                <a:spcPct val="95000"/>
              </a:lnSpc>
              <a:spcBef>
                <a:spcPts val="600"/>
              </a:spcBef>
              <a:buClr>
                <a:schemeClr val="bg1"/>
              </a:buClr>
              <a:buSzPct val="80000"/>
              <a:buFont typeface="Wingdings" panose="05000000000000000000" pitchFamily="2" charset="2"/>
              <a:buChar char="§"/>
              <a:defRPr sz="2399" b="0" i="0">
                <a:solidFill>
                  <a:schemeClr val="bg1"/>
                </a:solidFill>
                <a:latin typeface="+mn-lt"/>
                <a:cs typeface="CiscoSans ExtraLight"/>
              </a:defRPr>
            </a:lvl2pPr>
            <a:lvl3pPr marL="837817" indent="-228496">
              <a:buClr>
                <a:schemeClr val="bg1"/>
              </a:buClr>
              <a:buSzPct val="80000"/>
              <a:buFont typeface="Wingdings" panose="05000000000000000000" pitchFamily="2" charset="2"/>
              <a:buChar char="§"/>
              <a:defRPr sz="2133" b="0" i="0">
                <a:solidFill>
                  <a:schemeClr val="bg1"/>
                </a:solidFill>
                <a:latin typeface="+mn-lt"/>
                <a:cs typeface="CiscoSans ExtraLight"/>
              </a:defRPr>
            </a:lvl3pPr>
            <a:lvl4pPr marL="1066312" indent="-228496">
              <a:buClr>
                <a:schemeClr val="bg1"/>
              </a:buClr>
              <a:buSzPct val="80000"/>
              <a:buFont typeface="Wingdings" panose="05000000000000000000" pitchFamily="2" charset="2"/>
              <a:buChar char="§"/>
              <a:defRPr sz="1866" b="0" i="0">
                <a:solidFill>
                  <a:schemeClr val="bg1"/>
                </a:solidFill>
                <a:latin typeface="+mn-lt"/>
                <a:cs typeface="CiscoSans ExtraLight"/>
              </a:defRPr>
            </a:lvl4pPr>
            <a:lvl5pPr marL="1294806" indent="-228496">
              <a:buClr>
                <a:schemeClr val="bg1"/>
              </a:buClr>
              <a:buSzPct val="80000"/>
              <a:buFont typeface="Wingdings" panose="05000000000000000000" pitchFamily="2" charset="2"/>
              <a:buChar char="§"/>
              <a:defRPr sz="1600" b="0" i="0">
                <a:solidFill>
                  <a:schemeClr val="bg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p:cNvSpPr txBox="1"/>
          <p:nvPr userDrawn="1"/>
        </p:nvSpPr>
        <p:spPr>
          <a:xfrm>
            <a:off x="405118" y="1043349"/>
            <a:ext cx="5495959" cy="533309"/>
          </a:xfrm>
          <a:prstGeom prst="rect">
            <a:avLst/>
          </a:prstGeom>
          <a:noFill/>
        </p:spPr>
        <p:txBody>
          <a:bodyPr wrap="square" lIns="121878" tIns="60939" rIns="121878" bIns="60939" rtlCol="0">
            <a:spAutoFit/>
          </a:bodyPr>
          <a:lstStyle/>
          <a:p>
            <a:pPr defTabSz="609397"/>
            <a:r>
              <a:rPr lang="en-US" sz="2666" dirty="0">
                <a:solidFill>
                  <a:srgbClr val="FFFFFF">
                    <a:lumMod val="85000"/>
                  </a:srgbClr>
                </a:solidFill>
                <a:latin typeface="Arial"/>
                <a:ea typeface="ＭＳ Ｐゴシック" charset="0"/>
              </a:rPr>
              <a:t>R-PHY</a:t>
            </a:r>
          </a:p>
        </p:txBody>
      </p:sp>
      <p:sp>
        <p:nvSpPr>
          <p:cNvPr id="13" name="TextBox 12"/>
          <p:cNvSpPr txBox="1"/>
          <p:nvPr userDrawn="1"/>
        </p:nvSpPr>
        <p:spPr>
          <a:xfrm>
            <a:off x="6248486" y="1060012"/>
            <a:ext cx="5495959" cy="533309"/>
          </a:xfrm>
          <a:prstGeom prst="rect">
            <a:avLst/>
          </a:prstGeom>
          <a:noFill/>
        </p:spPr>
        <p:txBody>
          <a:bodyPr wrap="square" lIns="121878" tIns="60939" rIns="121878" bIns="60939" rtlCol="0">
            <a:spAutoFit/>
          </a:bodyPr>
          <a:lstStyle/>
          <a:p>
            <a:pPr defTabSz="609397"/>
            <a:r>
              <a:rPr lang="en-US" sz="2666" dirty="0">
                <a:solidFill>
                  <a:srgbClr val="FFFFFF">
                    <a:lumMod val="85000"/>
                  </a:srgbClr>
                </a:solidFill>
                <a:latin typeface="Arial"/>
                <a:ea typeface="ＭＳ Ｐゴシック" charset="0"/>
              </a:rPr>
              <a:t>R-MACPHY, R-CMTS, R-CCAP</a:t>
            </a:r>
          </a:p>
        </p:txBody>
      </p:sp>
    </p:spTree>
    <p:extLst>
      <p:ext uri="{BB962C8B-B14F-4D97-AF65-F5344CB8AC3E}">
        <p14:creationId xmlns:p14="http://schemas.microsoft.com/office/powerpoint/2010/main" val="2931309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441" y="1600201"/>
            <a:ext cx="10969943" cy="4525963"/>
          </a:xfrm>
          <a:prstGeom prst="rect">
            <a:avLst/>
          </a:prstGeom>
        </p:spPr>
        <p:txBody>
          <a:bodyPr lIns="91432" tIns="45716" rIns="91432" bIns="4571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441" y="6356352"/>
            <a:ext cx="2844059" cy="365125"/>
          </a:xfrm>
          <a:prstGeom prst="rect">
            <a:avLst/>
          </a:prstGeom>
        </p:spPr>
        <p:txBody>
          <a:bodyPr lIns="91432" tIns="45716" rIns="91432" bIns="45716"/>
          <a:lstStyle/>
          <a:p>
            <a:pPr defTabSz="609397"/>
            <a:fld id="{AABDDFCF-F0D3-3549-84FC-03F47FAAA136}" type="datetimeFigureOut">
              <a:rPr lang="en-US" sz="2399" smtClean="0">
                <a:solidFill>
                  <a:srgbClr val="676767"/>
                </a:solidFill>
                <a:ea typeface="ＭＳ Ｐゴシック" charset="0"/>
              </a:rPr>
              <a:pPr defTabSz="609397"/>
              <a:t>9/26/2018</a:t>
            </a:fld>
            <a:endParaRPr lang="en-US" sz="2399">
              <a:solidFill>
                <a:srgbClr val="676767"/>
              </a:solidFill>
              <a:ea typeface="ＭＳ Ｐゴシック" charset="0"/>
            </a:endParaRPr>
          </a:p>
        </p:txBody>
      </p:sp>
      <p:sp>
        <p:nvSpPr>
          <p:cNvPr id="5" name="Footer Placeholder 4"/>
          <p:cNvSpPr>
            <a:spLocks noGrp="1"/>
          </p:cNvSpPr>
          <p:nvPr>
            <p:ph type="ftr" sz="quarter" idx="11"/>
          </p:nvPr>
        </p:nvSpPr>
        <p:spPr>
          <a:xfrm>
            <a:off x="4164515" y="6356352"/>
            <a:ext cx="3859795" cy="365125"/>
          </a:xfrm>
          <a:prstGeom prst="rect">
            <a:avLst/>
          </a:prstGeom>
        </p:spPr>
        <p:txBody>
          <a:bodyPr lIns="91432" tIns="45716" rIns="91432" bIns="45716"/>
          <a:lstStyle/>
          <a:p>
            <a:pPr defTabSz="609397"/>
            <a:endParaRPr lang="en-US" sz="2399">
              <a:solidFill>
                <a:srgbClr val="676767"/>
              </a:solidFill>
              <a:ea typeface="ＭＳ Ｐゴシック" charset="0"/>
            </a:endParaRPr>
          </a:p>
        </p:txBody>
      </p:sp>
      <p:sp>
        <p:nvSpPr>
          <p:cNvPr id="6" name="Slide Number Placeholder 5"/>
          <p:cNvSpPr>
            <a:spLocks noGrp="1"/>
          </p:cNvSpPr>
          <p:nvPr>
            <p:ph type="sldNum" sz="quarter" idx="12"/>
          </p:nvPr>
        </p:nvSpPr>
        <p:spPr>
          <a:xfrm>
            <a:off x="8735326" y="6356352"/>
            <a:ext cx="2844059" cy="365125"/>
          </a:xfrm>
          <a:prstGeom prst="rect">
            <a:avLst/>
          </a:prstGeom>
        </p:spPr>
        <p:txBody>
          <a:bodyPr lIns="91432" tIns="45716" rIns="91432" bIns="45716"/>
          <a:lstStyle/>
          <a:p>
            <a:pPr defTabSz="609397"/>
            <a:fld id="{E311C3A1-C7C0-564F-BE8F-0F26B870CDB9}" type="slidenum">
              <a:rPr lang="en-US" sz="2399" smtClean="0">
                <a:solidFill>
                  <a:srgbClr val="676767"/>
                </a:solidFill>
                <a:ea typeface="ＭＳ Ｐゴシック" charset="0"/>
              </a:rPr>
              <a:pPr defTabSz="609397"/>
              <a:t>‹#›</a:t>
            </a:fld>
            <a:endParaRPr lang="en-US" sz="2399">
              <a:solidFill>
                <a:srgbClr val="676767"/>
              </a:solidFill>
              <a:ea typeface="ＭＳ Ｐゴシック" charset="0"/>
            </a:endParaRPr>
          </a:p>
        </p:txBody>
      </p:sp>
    </p:spTree>
    <p:extLst>
      <p:ext uri="{BB962C8B-B14F-4D97-AF65-F5344CB8AC3E}">
        <p14:creationId xmlns:p14="http://schemas.microsoft.com/office/powerpoint/2010/main" val="312696404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1031630"/>
      </p:ext>
    </p:extLst>
  </p:cSld>
  <p:clrMapOvr>
    <a:masterClrMapping/>
  </p:clrMapOvr>
  <p:transition>
    <p:wipe dir="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3"/>
          </a:xfrm>
          <a:prstGeom prst="rect">
            <a:avLst/>
          </a:prstGeom>
        </p:spPr>
        <p:txBody>
          <a:bodyPr lIns="91432" tIns="45716" rIns="91432" bIns="45716" anchor="b">
            <a:normAutofit/>
          </a:bodyPr>
          <a:lstStyle>
            <a:lvl1pPr marL="0" indent="0">
              <a:buNone/>
              <a:defRPr sz="2666" b="1"/>
            </a:lvl1pPr>
            <a:lvl2pPr marL="609397" indent="0">
              <a:buNone/>
              <a:defRPr sz="2666" b="1"/>
            </a:lvl2pPr>
            <a:lvl3pPr marL="1218794" indent="0">
              <a:buNone/>
              <a:defRPr sz="2399" b="1"/>
            </a:lvl3pPr>
            <a:lvl4pPr marL="1828191" indent="0">
              <a:buNone/>
              <a:defRPr sz="2133" b="1"/>
            </a:lvl4pPr>
            <a:lvl5pPr marL="2437588" indent="0">
              <a:buNone/>
              <a:defRPr sz="2133" b="1"/>
            </a:lvl5pPr>
            <a:lvl6pPr marL="3046985" indent="0">
              <a:buNone/>
              <a:defRPr sz="2133" b="1"/>
            </a:lvl6pPr>
            <a:lvl7pPr marL="3656382" indent="0">
              <a:buNone/>
              <a:defRPr sz="2133" b="1"/>
            </a:lvl7pPr>
            <a:lvl8pPr marL="4265777" indent="0">
              <a:buNone/>
              <a:defRPr sz="2133" b="1"/>
            </a:lvl8pPr>
            <a:lvl9pPr marL="4875176"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441" y="2174875"/>
            <a:ext cx="5385514" cy="3951288"/>
          </a:xfrm>
          <a:prstGeom prst="rect">
            <a:avLst/>
          </a:prstGeom>
        </p:spPr>
        <p:txBody>
          <a:bodyPr lIns="91432" tIns="45716" rIns="91432" bIns="45716">
            <a:normAutofit/>
          </a:bodyPr>
          <a:lstStyle>
            <a:lvl1pPr>
              <a:defRPr sz="2399"/>
            </a:lvl1pPr>
            <a:lvl2pPr>
              <a:defRPr sz="2399"/>
            </a:lvl2pPr>
            <a:lvl3pPr>
              <a:defRPr sz="2399"/>
            </a:lvl3pPr>
            <a:lvl4pPr>
              <a:defRPr sz="2399"/>
            </a:lvl4pPr>
            <a:lvl5pPr>
              <a:defRPr sz="2399"/>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1757" y="1535113"/>
            <a:ext cx="5387630" cy="639763"/>
          </a:xfrm>
          <a:prstGeom prst="rect">
            <a:avLst/>
          </a:prstGeom>
        </p:spPr>
        <p:txBody>
          <a:bodyPr lIns="91432" tIns="45716" rIns="91432" bIns="45716" anchor="b">
            <a:noAutofit/>
          </a:bodyPr>
          <a:lstStyle>
            <a:lvl1pPr marL="0" indent="0">
              <a:buNone/>
              <a:defRPr sz="2666" b="1"/>
            </a:lvl1pPr>
            <a:lvl2pPr marL="609397" indent="0">
              <a:buNone/>
              <a:defRPr sz="2666" b="1"/>
            </a:lvl2pPr>
            <a:lvl3pPr marL="1218794" indent="0">
              <a:buNone/>
              <a:defRPr sz="2399" b="1"/>
            </a:lvl3pPr>
            <a:lvl4pPr marL="1828191" indent="0">
              <a:buNone/>
              <a:defRPr sz="2133" b="1"/>
            </a:lvl4pPr>
            <a:lvl5pPr marL="2437588" indent="0">
              <a:buNone/>
              <a:defRPr sz="2133" b="1"/>
            </a:lvl5pPr>
            <a:lvl6pPr marL="3046985" indent="0">
              <a:buNone/>
              <a:defRPr sz="2133" b="1"/>
            </a:lvl6pPr>
            <a:lvl7pPr marL="3656382" indent="0">
              <a:buNone/>
              <a:defRPr sz="2133" b="1"/>
            </a:lvl7pPr>
            <a:lvl8pPr marL="4265777" indent="0">
              <a:buNone/>
              <a:defRPr sz="2133" b="1"/>
            </a:lvl8pPr>
            <a:lvl9pPr marL="4875176"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1757" y="2174875"/>
            <a:ext cx="5387630" cy="3951288"/>
          </a:xfrm>
          <a:prstGeom prst="rect">
            <a:avLst/>
          </a:prstGeom>
        </p:spPr>
        <p:txBody>
          <a:bodyPr lIns="91432" tIns="45716" rIns="91432" bIns="45716">
            <a:normAutofit/>
          </a:bodyPr>
          <a:lstStyle>
            <a:lvl1pPr>
              <a:defRPr sz="2399"/>
            </a:lvl1pPr>
            <a:lvl2pPr>
              <a:defRPr sz="2399"/>
            </a:lvl2pPr>
            <a:lvl3pPr>
              <a:defRPr sz="2399"/>
            </a:lvl3pPr>
            <a:lvl4pPr>
              <a:defRPr sz="2399"/>
            </a:lvl4pPr>
            <a:lvl5pPr>
              <a:defRPr sz="2399"/>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09441" y="6356352"/>
            <a:ext cx="2844059" cy="365125"/>
          </a:xfrm>
          <a:prstGeom prst="rect">
            <a:avLst/>
          </a:prstGeom>
        </p:spPr>
        <p:txBody>
          <a:bodyPr lIns="91432" tIns="45716" rIns="91432" bIns="45716"/>
          <a:lstStyle/>
          <a:p>
            <a:pPr defTabSz="609397"/>
            <a:fld id="{0161EA04-7EDC-4784-866C-67C235581DBB}" type="datetimeFigureOut">
              <a:rPr lang="en-US" sz="2399" smtClean="0">
                <a:solidFill>
                  <a:srgbClr val="676767"/>
                </a:solidFill>
                <a:ea typeface="ＭＳ Ｐゴシック" charset="0"/>
              </a:rPr>
              <a:pPr defTabSz="609397"/>
              <a:t>9/26/2018</a:t>
            </a:fld>
            <a:endParaRPr lang="en-US" sz="2399">
              <a:solidFill>
                <a:srgbClr val="676767"/>
              </a:solidFill>
              <a:ea typeface="ＭＳ Ｐゴシック" charset="0"/>
            </a:endParaRPr>
          </a:p>
        </p:txBody>
      </p:sp>
      <p:sp>
        <p:nvSpPr>
          <p:cNvPr id="8" name="Footer Placeholder 7"/>
          <p:cNvSpPr>
            <a:spLocks noGrp="1"/>
          </p:cNvSpPr>
          <p:nvPr>
            <p:ph type="ftr" sz="quarter" idx="11"/>
          </p:nvPr>
        </p:nvSpPr>
        <p:spPr>
          <a:xfrm>
            <a:off x="4164515" y="6356352"/>
            <a:ext cx="3859795" cy="365125"/>
          </a:xfrm>
          <a:prstGeom prst="rect">
            <a:avLst/>
          </a:prstGeom>
        </p:spPr>
        <p:txBody>
          <a:bodyPr lIns="91432" tIns="45716" rIns="91432" bIns="45716"/>
          <a:lstStyle/>
          <a:p>
            <a:pPr defTabSz="609397"/>
            <a:endParaRPr lang="en-US" sz="2399">
              <a:solidFill>
                <a:srgbClr val="676767"/>
              </a:solidFill>
              <a:ea typeface="ＭＳ Ｐゴシック" charset="0"/>
            </a:endParaRPr>
          </a:p>
        </p:txBody>
      </p:sp>
      <p:sp>
        <p:nvSpPr>
          <p:cNvPr id="9" name="Slide Number Placeholder 8"/>
          <p:cNvSpPr>
            <a:spLocks noGrp="1"/>
          </p:cNvSpPr>
          <p:nvPr>
            <p:ph type="sldNum" sz="quarter" idx="12"/>
          </p:nvPr>
        </p:nvSpPr>
        <p:spPr>
          <a:xfrm>
            <a:off x="8735326" y="6356352"/>
            <a:ext cx="2844059" cy="365125"/>
          </a:xfrm>
          <a:prstGeom prst="rect">
            <a:avLst/>
          </a:prstGeom>
        </p:spPr>
        <p:txBody>
          <a:bodyPr lIns="91432" tIns="45716" rIns="91432" bIns="45716"/>
          <a:lstStyle/>
          <a:p>
            <a:pPr defTabSz="609397"/>
            <a:fld id="{A3785139-E88E-45E0-9DA2-60CD650926A5}" type="slidenum">
              <a:rPr lang="en-US" sz="2399" smtClean="0">
                <a:solidFill>
                  <a:srgbClr val="676767"/>
                </a:solidFill>
                <a:ea typeface="ＭＳ Ｐゴシック" charset="0"/>
              </a:rPr>
              <a:pPr defTabSz="609397"/>
              <a:t>‹#›</a:t>
            </a:fld>
            <a:endParaRPr lang="en-US" sz="2399">
              <a:solidFill>
                <a:srgbClr val="676767"/>
              </a:solidFill>
              <a:ea typeface="ＭＳ Ｐゴシック" charset="0"/>
            </a:endParaRPr>
          </a:p>
        </p:txBody>
      </p:sp>
    </p:spTree>
    <p:extLst>
      <p:ext uri="{BB962C8B-B14F-4D97-AF65-F5344CB8AC3E}">
        <p14:creationId xmlns:p14="http://schemas.microsoft.com/office/powerpoint/2010/main" val="326255026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59_Full bleed photo">
    <p:spTree>
      <p:nvGrpSpPr>
        <p:cNvPr id="1" name=""/>
        <p:cNvGrpSpPr/>
        <p:nvPr/>
      </p:nvGrpSpPr>
      <p:grpSpPr>
        <a:xfrm>
          <a:off x="0" y="0"/>
          <a:ext cx="0" cy="0"/>
          <a:chOff x="0" y="0"/>
          <a:chExt cx="0" cy="0"/>
        </a:xfrm>
      </p:grpSpPr>
      <p:pic>
        <p:nvPicPr>
          <p:cNvPr id="10" name="Picture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
            <a:ext cx="12193288" cy="6857999"/>
          </a:xfrm>
          <a:prstGeom prst="rect">
            <a:avLst/>
          </a:prstGeom>
        </p:spPr>
      </p:pic>
      <p:sp>
        <p:nvSpPr>
          <p:cNvPr id="14" name="Text Placeholder 2"/>
          <p:cNvSpPr>
            <a:spLocks noGrp="1"/>
          </p:cNvSpPr>
          <p:nvPr>
            <p:ph type="body" sz="quarter" idx="12" hasCustomPrompt="1"/>
          </p:nvPr>
        </p:nvSpPr>
        <p:spPr bwMode="auto">
          <a:xfrm>
            <a:off x="666577" y="4634961"/>
            <a:ext cx="10849323" cy="695347"/>
          </a:xfrm>
          <a:prstGeom prst="rect">
            <a:avLst/>
          </a:prstGeom>
          <a:solidFill>
            <a:schemeClr val="bg1">
              <a:alpha val="70000"/>
            </a:schemeClr>
          </a:solidFill>
          <a:extLst/>
        </p:spPr>
        <p:txBody>
          <a:bodyPr wrap="square" lIns="107991" tIns="0" rIns="91432" bIns="45716" numCol="1" anchor="b" anchorCtr="0" compatLnSpc="1">
            <a:prstTxWarp prst="textNoShape">
              <a:avLst/>
            </a:prstTxWarp>
            <a:spAutoFit/>
          </a:bodyPr>
          <a:lstStyle>
            <a:lvl1pPr marL="230324" indent="-239919">
              <a:lnSpc>
                <a:spcPts val="4905"/>
              </a:lnSpc>
              <a:spcBef>
                <a:spcPts val="0"/>
              </a:spcBef>
              <a:buNone/>
              <a:defRPr sz="4266" i="1"/>
            </a:lvl1pPr>
          </a:lstStyle>
          <a:p>
            <a:pPr lvl="0"/>
            <a:r>
              <a:rPr lang="en-GB" dirty="0"/>
              <a:t>Text Goes Here</a:t>
            </a:r>
          </a:p>
        </p:txBody>
      </p:sp>
      <p:pic>
        <p:nvPicPr>
          <p:cNvPr id="11" name="Picture 2" descr="C:\Users\spius\Pictures\cisco logo blue gradient.png"/>
          <p:cNvPicPr>
            <a:picLocks noChangeAspect="1" noChangeArrowheads="1"/>
          </p:cNvPicPr>
          <p:nvPr userDrawn="1"/>
        </p:nvPicPr>
        <p:blipFill>
          <a:blip r:embed="rId3" cstate="email">
            <a:biLevel thresh="25000"/>
            <a:extLst>
              <a:ext uri="{28A0092B-C50C-407E-A947-70E740481C1C}">
                <a14:useLocalDpi xmlns:a14="http://schemas.microsoft.com/office/drawing/2010/main"/>
              </a:ext>
            </a:extLst>
          </a:blip>
          <a:srcRect/>
          <a:stretch>
            <a:fillRect/>
          </a:stretch>
        </p:blipFill>
        <p:spPr bwMode="auto">
          <a:xfrm>
            <a:off x="632070" y="6167697"/>
            <a:ext cx="574933" cy="3535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a:spLocks noChangeArrowheads="1"/>
          </p:cNvSpPr>
          <p:nvPr userDrawn="1"/>
        </p:nvSpPr>
        <p:spPr bwMode="ltGray">
          <a:xfrm>
            <a:off x="11351656" y="6323906"/>
            <a:ext cx="290807" cy="205994"/>
          </a:xfrm>
          <a:prstGeom prst="rect">
            <a:avLst/>
          </a:prstGeom>
          <a:noFill/>
          <a:ln w="9525" algn="ctr">
            <a:noFill/>
            <a:miter lim="800000"/>
            <a:headEnd/>
            <a:tailEnd/>
          </a:ln>
          <a:effectLst/>
        </p:spPr>
        <p:txBody>
          <a:bodyPr wrap="none" lIns="82085" tIns="41041" rIns="82085" bIns="41041" anchor="b">
            <a:spAutoFit/>
          </a:bodyPr>
          <a:lstStyle/>
          <a:p>
            <a:pPr algn="r" defTabSz="814054" fontAlgn="auto">
              <a:spcBef>
                <a:spcPts val="0"/>
              </a:spcBef>
              <a:spcAft>
                <a:spcPts val="0"/>
              </a:spcAft>
              <a:defRPr/>
            </a:pPr>
            <a:fld id="{4ABDCABE-3F10-B64C-92F1-862014417034}" type="slidenum">
              <a:rPr lang="en-US" sz="800">
                <a:solidFill>
                  <a:srgbClr val="FFFFFF">
                    <a:alpha val="60000"/>
                  </a:srgbClr>
                </a:solidFill>
                <a:latin typeface="Arial"/>
                <a:ea typeface="ＭＳ Ｐゴシック" charset="0"/>
                <a:cs typeface="CiscoSans Thin"/>
              </a:rPr>
              <a:pPr algn="r" defTabSz="814054" fontAlgn="auto">
                <a:spcBef>
                  <a:spcPts val="0"/>
                </a:spcBef>
                <a:spcAft>
                  <a:spcPts val="0"/>
                </a:spcAft>
                <a:defRPr/>
              </a:pPr>
              <a:t>‹#›</a:t>
            </a:fld>
            <a:endParaRPr lang="en-US" sz="800" dirty="0">
              <a:solidFill>
                <a:srgbClr val="FFFFFF">
                  <a:alpha val="60000"/>
                </a:srgbClr>
              </a:solidFill>
              <a:latin typeface="Arial"/>
              <a:ea typeface="ＭＳ Ｐゴシック" charset="0"/>
              <a:cs typeface="CiscoSans Thin"/>
            </a:endParaRPr>
          </a:p>
        </p:txBody>
      </p:sp>
      <p:sp>
        <p:nvSpPr>
          <p:cNvPr id="12" name="Rectangle 4"/>
          <p:cNvSpPr>
            <a:spLocks noChangeArrowheads="1"/>
          </p:cNvSpPr>
          <p:nvPr userDrawn="1"/>
        </p:nvSpPr>
        <p:spPr bwMode="ltGray">
          <a:xfrm>
            <a:off x="7821308" y="6322235"/>
            <a:ext cx="3543101" cy="205994"/>
          </a:xfrm>
          <a:prstGeom prst="rect">
            <a:avLst/>
          </a:prstGeom>
          <a:noFill/>
          <a:ln w="9525">
            <a:noFill/>
            <a:miter lim="800000"/>
            <a:headEnd/>
            <a:tailEnd/>
          </a:ln>
          <a:effectLst/>
        </p:spPr>
        <p:txBody>
          <a:bodyPr lIns="82085" tIns="41041" rIns="82085" bIns="41041" anchor="b">
            <a:spAutoFit/>
          </a:bodyPr>
          <a:lstStyle/>
          <a:p>
            <a:pPr defTabSz="814054" fontAlgn="auto">
              <a:spcBef>
                <a:spcPts val="0"/>
              </a:spcBef>
              <a:spcAft>
                <a:spcPts val="0"/>
              </a:spcAft>
              <a:defRPr/>
            </a:pPr>
            <a:r>
              <a:rPr lang="en-US" sz="800" dirty="0">
                <a:solidFill>
                  <a:srgbClr val="FFFFFF">
                    <a:alpha val="60000"/>
                  </a:srgbClr>
                </a:solidFill>
                <a:ea typeface="ＭＳ Ｐゴシック" charset="0"/>
                <a:cs typeface="CiscoSans Thin"/>
              </a:rPr>
              <a:t>© 2015  Cisco and/or its affiliates. All rights reserved.   Cisco Confidential</a:t>
            </a:r>
          </a:p>
        </p:txBody>
      </p:sp>
    </p:spTree>
    <p:extLst>
      <p:ext uri="{BB962C8B-B14F-4D97-AF65-F5344CB8AC3E}">
        <p14:creationId xmlns:p14="http://schemas.microsoft.com/office/powerpoint/2010/main" val="4259402893"/>
      </p:ext>
    </p:extLst>
  </p:cSld>
  <p:clrMapOvr>
    <a:masterClrMapping/>
  </p:clrMapOvr>
  <p:transition spd="slow">
    <p:wipe/>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6_Closing_Photo">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8" y="0"/>
            <a:ext cx="12185214" cy="6858000"/>
          </a:xfrm>
          <a:prstGeom prst="rect">
            <a:avLst/>
          </a:prstGeom>
        </p:spPr>
      </p:pic>
      <p:pic>
        <p:nvPicPr>
          <p:cNvPr id="17" name="Picture 1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07655" y="3255665"/>
            <a:ext cx="2773515" cy="2474976"/>
          </a:xfrm>
          <a:prstGeom prst="rect">
            <a:avLst/>
          </a:prstGeom>
        </p:spPr>
      </p:pic>
    </p:spTree>
    <p:extLst>
      <p:ext uri="{BB962C8B-B14F-4D97-AF65-F5344CB8AC3E}">
        <p14:creationId xmlns:p14="http://schemas.microsoft.com/office/powerpoint/2010/main" val="287089227"/>
      </p:ext>
    </p:extLst>
  </p:cSld>
  <p:clrMapOvr>
    <a:masterClrMapping/>
  </p:clrMapOvr>
  <p:transition spd="slow">
    <p:wipe/>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40_Half Page photo">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656761" y="4072694"/>
            <a:ext cx="11090874" cy="715957"/>
          </a:xfrm>
          <a:prstGeom prst="rect">
            <a:avLst/>
          </a:prstGeom>
        </p:spPr>
        <p:txBody>
          <a:bodyPr vert="horz" lIns="91432" tIns="45716" rIns="91432" bIns="45716">
            <a:spAutoFit/>
          </a:bodyPr>
          <a:lstStyle>
            <a:lvl1pPr marL="0" indent="0">
              <a:buNone/>
              <a:defRPr sz="4266" baseline="0">
                <a:solidFill>
                  <a:srgbClr val="676767"/>
                </a:solidFill>
              </a:defRPr>
            </a:lvl1pPr>
          </a:lstStyle>
          <a:p>
            <a:pPr lvl="0"/>
            <a:r>
              <a:rPr lang="en-GB" dirty="0"/>
              <a:t>Text Goes Here</a:t>
            </a:r>
          </a:p>
        </p:txBody>
      </p:sp>
      <p:pic>
        <p:nvPicPr>
          <p:cNvPr id="5" name="Picture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0414" y="401386"/>
            <a:ext cx="11354921" cy="3389567"/>
          </a:xfrm>
          <a:prstGeom prst="rect">
            <a:avLst/>
          </a:prstGeom>
        </p:spPr>
      </p:pic>
    </p:spTree>
    <p:extLst>
      <p:ext uri="{BB962C8B-B14F-4D97-AF65-F5344CB8AC3E}">
        <p14:creationId xmlns:p14="http://schemas.microsoft.com/office/powerpoint/2010/main" val="1234653555"/>
      </p:ext>
    </p:extLst>
  </p:cSld>
  <p:clrMapOvr>
    <a:masterClrMapping/>
  </p:clrMapOvr>
  <p:transition spd="slow">
    <p:wipe/>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48_Full bleed photo">
    <p:spTree>
      <p:nvGrpSpPr>
        <p:cNvPr id="1" name=""/>
        <p:cNvGrpSpPr/>
        <p:nvPr/>
      </p:nvGrpSpPr>
      <p:grpSpPr>
        <a:xfrm>
          <a:off x="0" y="0"/>
          <a:ext cx="0" cy="0"/>
          <a:chOff x="0" y="0"/>
          <a:chExt cx="0" cy="0"/>
        </a:xfrm>
      </p:grpSpPr>
      <p:pic>
        <p:nvPicPr>
          <p:cNvPr id="10" name="Picture Placeholder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3288" cy="6858000"/>
          </a:xfrm>
          <a:prstGeom prst="rect">
            <a:avLst/>
          </a:prstGeom>
        </p:spPr>
      </p:pic>
      <p:sp>
        <p:nvSpPr>
          <p:cNvPr id="14" name="Text Placeholder 2"/>
          <p:cNvSpPr>
            <a:spLocks noGrp="1"/>
          </p:cNvSpPr>
          <p:nvPr>
            <p:ph type="body" sz="quarter" idx="12" hasCustomPrompt="1"/>
          </p:nvPr>
        </p:nvSpPr>
        <p:spPr bwMode="auto">
          <a:xfrm>
            <a:off x="666577" y="4634961"/>
            <a:ext cx="10849323" cy="695347"/>
          </a:xfrm>
          <a:prstGeom prst="rect">
            <a:avLst/>
          </a:prstGeom>
          <a:solidFill>
            <a:schemeClr val="bg1">
              <a:alpha val="70000"/>
            </a:schemeClr>
          </a:solidFill>
          <a:extLst/>
        </p:spPr>
        <p:txBody>
          <a:bodyPr wrap="square" lIns="107991" tIns="0" rIns="91432" bIns="45716" numCol="1" anchor="b" anchorCtr="0" compatLnSpc="1">
            <a:prstTxWarp prst="textNoShape">
              <a:avLst/>
            </a:prstTxWarp>
            <a:spAutoFit/>
          </a:bodyPr>
          <a:lstStyle>
            <a:lvl1pPr marL="230324" indent="-239919">
              <a:lnSpc>
                <a:spcPts val="4905"/>
              </a:lnSpc>
              <a:spcBef>
                <a:spcPts val="0"/>
              </a:spcBef>
              <a:buNone/>
              <a:defRPr sz="4266" i="1"/>
            </a:lvl1pPr>
          </a:lstStyle>
          <a:p>
            <a:pPr lvl="0"/>
            <a:r>
              <a:rPr lang="en-GB" dirty="0"/>
              <a:t>Text Goes Here</a:t>
            </a:r>
          </a:p>
        </p:txBody>
      </p:sp>
      <p:pic>
        <p:nvPicPr>
          <p:cNvPr id="11" name="Picture 2" descr="C:\Users\spius\Pictures\cisco logo blue gradient.png"/>
          <p:cNvPicPr>
            <a:picLocks noChangeAspect="1" noChangeArrowheads="1"/>
          </p:cNvPicPr>
          <p:nvPr userDrawn="1"/>
        </p:nvPicPr>
        <p:blipFill>
          <a:blip r:embed="rId3" cstate="email">
            <a:biLevel thresh="25000"/>
            <a:extLst>
              <a:ext uri="{28A0092B-C50C-407E-A947-70E740481C1C}">
                <a14:useLocalDpi xmlns:a14="http://schemas.microsoft.com/office/drawing/2010/main"/>
              </a:ext>
            </a:extLst>
          </a:blip>
          <a:srcRect/>
          <a:stretch>
            <a:fillRect/>
          </a:stretch>
        </p:blipFill>
        <p:spPr bwMode="auto">
          <a:xfrm>
            <a:off x="632070" y="6167697"/>
            <a:ext cx="574933" cy="3535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a:spLocks noChangeArrowheads="1"/>
          </p:cNvSpPr>
          <p:nvPr userDrawn="1"/>
        </p:nvSpPr>
        <p:spPr bwMode="ltGray">
          <a:xfrm>
            <a:off x="11351656" y="6323906"/>
            <a:ext cx="290807" cy="205994"/>
          </a:xfrm>
          <a:prstGeom prst="rect">
            <a:avLst/>
          </a:prstGeom>
          <a:noFill/>
          <a:ln w="9525" algn="ctr">
            <a:noFill/>
            <a:miter lim="800000"/>
            <a:headEnd/>
            <a:tailEnd/>
          </a:ln>
          <a:effectLst/>
        </p:spPr>
        <p:txBody>
          <a:bodyPr wrap="none" lIns="82085" tIns="41041" rIns="82085" bIns="41041" anchor="b">
            <a:spAutoFit/>
          </a:bodyPr>
          <a:lstStyle/>
          <a:p>
            <a:pPr algn="r" defTabSz="814054" fontAlgn="auto">
              <a:spcBef>
                <a:spcPts val="0"/>
              </a:spcBef>
              <a:spcAft>
                <a:spcPts val="0"/>
              </a:spcAft>
              <a:defRPr/>
            </a:pPr>
            <a:fld id="{4ABDCABE-3F10-B64C-92F1-862014417034}" type="slidenum">
              <a:rPr lang="en-US" sz="800">
                <a:solidFill>
                  <a:srgbClr val="FFFFFF">
                    <a:alpha val="60000"/>
                  </a:srgbClr>
                </a:solidFill>
                <a:latin typeface="Arial"/>
                <a:ea typeface="ＭＳ Ｐゴシック" charset="0"/>
                <a:cs typeface="CiscoSans Thin"/>
              </a:rPr>
              <a:pPr algn="r" defTabSz="814054" fontAlgn="auto">
                <a:spcBef>
                  <a:spcPts val="0"/>
                </a:spcBef>
                <a:spcAft>
                  <a:spcPts val="0"/>
                </a:spcAft>
                <a:defRPr/>
              </a:pPr>
              <a:t>‹#›</a:t>
            </a:fld>
            <a:endParaRPr lang="en-US" sz="800" dirty="0">
              <a:solidFill>
                <a:srgbClr val="FFFFFF">
                  <a:alpha val="60000"/>
                </a:srgbClr>
              </a:solidFill>
              <a:latin typeface="Arial"/>
              <a:ea typeface="ＭＳ Ｐゴシック" charset="0"/>
              <a:cs typeface="CiscoSans Thin"/>
            </a:endParaRPr>
          </a:p>
        </p:txBody>
      </p:sp>
      <p:sp>
        <p:nvSpPr>
          <p:cNvPr id="12" name="Rectangle 4"/>
          <p:cNvSpPr>
            <a:spLocks noChangeArrowheads="1"/>
          </p:cNvSpPr>
          <p:nvPr userDrawn="1"/>
        </p:nvSpPr>
        <p:spPr bwMode="ltGray">
          <a:xfrm>
            <a:off x="7821308" y="6322235"/>
            <a:ext cx="3543101" cy="205994"/>
          </a:xfrm>
          <a:prstGeom prst="rect">
            <a:avLst/>
          </a:prstGeom>
          <a:noFill/>
          <a:ln w="9525">
            <a:noFill/>
            <a:miter lim="800000"/>
            <a:headEnd/>
            <a:tailEnd/>
          </a:ln>
          <a:effectLst/>
        </p:spPr>
        <p:txBody>
          <a:bodyPr lIns="82085" tIns="41041" rIns="82085" bIns="41041" anchor="b">
            <a:spAutoFit/>
          </a:bodyPr>
          <a:lstStyle/>
          <a:p>
            <a:pPr defTabSz="814054" fontAlgn="auto">
              <a:spcBef>
                <a:spcPts val="0"/>
              </a:spcBef>
              <a:spcAft>
                <a:spcPts val="0"/>
              </a:spcAft>
              <a:defRPr/>
            </a:pPr>
            <a:r>
              <a:rPr lang="en-US" sz="800" dirty="0">
                <a:solidFill>
                  <a:srgbClr val="FFFFFF">
                    <a:alpha val="60000"/>
                  </a:srgbClr>
                </a:solidFill>
                <a:ea typeface="ＭＳ Ｐゴシック" charset="0"/>
                <a:cs typeface="CiscoSans Thin"/>
              </a:rPr>
              <a:t>© 2015  Cisco and/or its affiliates. All rights reserved.   Cisco Confidential</a:t>
            </a:r>
          </a:p>
        </p:txBody>
      </p:sp>
    </p:spTree>
    <p:extLst>
      <p:ext uri="{BB962C8B-B14F-4D97-AF65-F5344CB8AC3E}">
        <p14:creationId xmlns:p14="http://schemas.microsoft.com/office/powerpoint/2010/main" val="3422862876"/>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7611" y="2194985"/>
            <a:ext cx="2653609"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8765990"/>
      </p:ext>
    </p:extLst>
  </p:cSld>
  <p:clrMapOvr>
    <a:masterClrMapping/>
  </p:clrMapOvr>
  <p:transition spd="slow">
    <p:wipe/>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3_Title Slide-animated gradi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7068" y="432000"/>
            <a:ext cx="1254569" cy="780288"/>
          </a:xfrm>
          <a:prstGeom prst="rect">
            <a:avLst/>
          </a:prstGeom>
        </p:spPr>
      </p:pic>
      <p:sp>
        <p:nvSpPr>
          <p:cNvPr id="16" name="Subtitle 2"/>
          <p:cNvSpPr>
            <a:spLocks noGrp="1"/>
          </p:cNvSpPr>
          <p:nvPr>
            <p:ph type="subTitle" idx="1" hasCustomPrompt="1"/>
          </p:nvPr>
        </p:nvSpPr>
        <p:spPr>
          <a:xfrm>
            <a:off x="625832" y="5057599"/>
            <a:ext cx="11059014" cy="384175"/>
          </a:xfrm>
          <a:prstGeom prst="rect">
            <a:avLst/>
          </a:prstGeom>
        </p:spPr>
        <p:txBody>
          <a:bodyPr lIns="68574" tIns="34287" rIns="68574" bIns="34287" anchor="b" anchorCtr="0">
            <a:noAutofit/>
          </a:bodyPr>
          <a:lstStyle>
            <a:lvl1pPr marL="0" indent="0" algn="l">
              <a:buNone/>
              <a:defRPr sz="1866" b="0" i="0">
                <a:solidFill>
                  <a:srgbClr val="FFFFFE"/>
                </a:solidFill>
                <a:latin typeface="+mn-lt"/>
                <a:cs typeface="CiscoSans"/>
              </a:defRPr>
            </a:lvl1pPr>
            <a:lvl2pPr marL="456974" indent="0" algn="ctr">
              <a:buNone/>
              <a:defRPr>
                <a:solidFill>
                  <a:schemeClr val="tx1">
                    <a:tint val="75000"/>
                  </a:schemeClr>
                </a:solidFill>
              </a:defRPr>
            </a:lvl2pPr>
            <a:lvl3pPr marL="913958" indent="0" algn="ctr">
              <a:buNone/>
              <a:defRPr>
                <a:solidFill>
                  <a:schemeClr val="tx1">
                    <a:tint val="75000"/>
                  </a:schemeClr>
                </a:solidFill>
              </a:defRPr>
            </a:lvl3pPr>
            <a:lvl4pPr marL="1370936" indent="0" algn="ctr">
              <a:buNone/>
              <a:defRPr>
                <a:solidFill>
                  <a:schemeClr val="tx1">
                    <a:tint val="75000"/>
                  </a:schemeClr>
                </a:solidFill>
              </a:defRPr>
            </a:lvl4pPr>
            <a:lvl5pPr marL="1827918" indent="0" algn="ctr">
              <a:buNone/>
              <a:defRPr>
                <a:solidFill>
                  <a:schemeClr val="tx1">
                    <a:tint val="75000"/>
                  </a:schemeClr>
                </a:solidFill>
              </a:defRPr>
            </a:lvl5pPr>
            <a:lvl6pPr marL="2284891" indent="0" algn="ctr">
              <a:buNone/>
              <a:defRPr>
                <a:solidFill>
                  <a:schemeClr val="tx1">
                    <a:tint val="75000"/>
                  </a:schemeClr>
                </a:solidFill>
              </a:defRPr>
            </a:lvl6pPr>
            <a:lvl7pPr marL="2741876" indent="0" algn="ctr">
              <a:buNone/>
              <a:defRPr>
                <a:solidFill>
                  <a:schemeClr val="tx1">
                    <a:tint val="75000"/>
                  </a:schemeClr>
                </a:solidFill>
              </a:defRPr>
            </a:lvl7pPr>
            <a:lvl8pPr marL="3198853" indent="0" algn="ctr">
              <a:buNone/>
              <a:defRPr>
                <a:solidFill>
                  <a:schemeClr val="tx1">
                    <a:tint val="75000"/>
                  </a:schemeClr>
                </a:solidFill>
              </a:defRPr>
            </a:lvl8pPr>
            <a:lvl9pPr marL="3655835"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625832" y="5377595"/>
            <a:ext cx="11059014" cy="384175"/>
          </a:xfrm>
          <a:prstGeom prst="rect">
            <a:avLst/>
          </a:prstGeom>
        </p:spPr>
        <p:txBody>
          <a:bodyPr lIns="68574" tIns="34287" rIns="68574" bIns="34287"/>
          <a:lstStyle>
            <a:lvl1pPr marL="0" indent="0" algn="l">
              <a:buFontTx/>
              <a:buNone/>
              <a:defRPr lang="en-US" sz="1866" b="0" i="0" kern="1200" dirty="0" smtClean="0">
                <a:solidFill>
                  <a:srgbClr val="FFFFFE"/>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625832" y="5697591"/>
            <a:ext cx="11059014" cy="384175"/>
          </a:xfrm>
          <a:prstGeom prst="rect">
            <a:avLst/>
          </a:prstGeom>
        </p:spPr>
        <p:txBody>
          <a:bodyPr lIns="68574" tIns="34287" rIns="68574" bIns="34287"/>
          <a:lstStyle>
            <a:lvl1pPr marL="0" indent="0" algn="l">
              <a:buFontTx/>
              <a:buNone/>
              <a:defRPr lang="en-US" sz="1866" b="0" i="0" kern="1200" dirty="0" smtClean="0">
                <a:solidFill>
                  <a:srgbClr val="FFFFFE"/>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617562" y="4281951"/>
            <a:ext cx="11067284" cy="398668"/>
          </a:xfrm>
          <a:prstGeom prst="rect">
            <a:avLst/>
          </a:prstGeom>
        </p:spPr>
        <p:txBody>
          <a:bodyPr lIns="68574" tIns="34287" rIns="68574" bIns="34287"/>
          <a:lstStyle>
            <a:lvl1pPr marL="0" indent="0">
              <a:buFont typeface="Arial" panose="020B0604020202020204" pitchFamily="34" charset="0"/>
              <a:buNone/>
              <a:defRPr sz="2933" baseline="0">
                <a:solidFill>
                  <a:srgbClr val="FFFFFE"/>
                </a:solidFill>
                <a:latin typeface="+mj-lt"/>
              </a:defRPr>
            </a:lvl1pPr>
            <a:lvl2pPr marL="406225" indent="0">
              <a:buNone/>
              <a:defRPr/>
            </a:lvl2pPr>
            <a:lvl3pPr marL="569659" indent="0">
              <a:buNone/>
              <a:defRPr/>
            </a:lvl3pPr>
            <a:lvl4pPr marL="688673" indent="0">
              <a:buNone/>
              <a:defRPr/>
            </a:lvl4pPr>
            <a:lvl5pPr marL="801334" indent="0">
              <a:buNone/>
              <a:defRPr/>
            </a:lvl5pPr>
          </a:lstStyle>
          <a:p>
            <a:pPr lvl="0"/>
            <a:r>
              <a:rPr lang="en-GB" dirty="0"/>
              <a:t>Subtitle Goes Here</a:t>
            </a:r>
          </a:p>
        </p:txBody>
      </p:sp>
      <p:sp>
        <p:nvSpPr>
          <p:cNvPr id="20" name="Title 1"/>
          <p:cNvSpPr>
            <a:spLocks noGrp="1"/>
          </p:cNvSpPr>
          <p:nvPr>
            <p:ph type="ctrTitle" hasCustomPrompt="1"/>
          </p:nvPr>
        </p:nvSpPr>
        <p:spPr>
          <a:xfrm>
            <a:off x="567540" y="3519969"/>
            <a:ext cx="11117307" cy="859640"/>
          </a:xfrm>
          <a:prstGeom prst="rect">
            <a:avLst/>
          </a:prstGeom>
        </p:spPr>
        <p:txBody>
          <a:bodyPr anchor="b"/>
          <a:lstStyle>
            <a:lvl1pPr marL="0" indent="0" algn="l">
              <a:lnSpc>
                <a:spcPct val="90000"/>
              </a:lnSpc>
              <a:buFont typeface="Arial" panose="020B0604020202020204" pitchFamily="34" charset="0"/>
              <a:buNone/>
              <a:defRPr sz="6932" b="0" i="0" spc="0" baseline="0">
                <a:solidFill>
                  <a:srgbClr val="FFFFFE"/>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143691752"/>
      </p:ext>
    </p:extLst>
  </p:cSld>
  <p:clrMapOvr>
    <a:masterClrMapping/>
  </p:clrMapOvr>
  <p:transition spd="slow">
    <p:wipe/>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1_Title_Photo">
    <p:spTree>
      <p:nvGrpSpPr>
        <p:cNvPr id="1" name=""/>
        <p:cNvGrpSpPr/>
        <p:nvPr/>
      </p:nvGrpSpPr>
      <p:grpSpPr>
        <a:xfrm>
          <a:off x="0" y="0"/>
          <a:ext cx="0" cy="0"/>
          <a:chOff x="0" y="0"/>
          <a:chExt cx="0" cy="0"/>
        </a:xfrm>
      </p:grpSpPr>
      <p:pic>
        <p:nvPicPr>
          <p:cNvPr id="2" name="Picture 1" descr="ducks.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 y="-7997"/>
            <a:ext cx="12201014" cy="6873999"/>
          </a:xfrm>
          <a:prstGeom prst="rect">
            <a:avLst/>
          </a:prstGeom>
        </p:spPr>
      </p:pic>
      <p:pic>
        <p:nvPicPr>
          <p:cNvPr id="15"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567917" y="427568"/>
            <a:ext cx="1263845" cy="781051"/>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a:spLocks noGrp="1"/>
          </p:cNvSpPr>
          <p:nvPr>
            <p:ph type="subTitle" idx="1" hasCustomPrompt="1"/>
          </p:nvPr>
        </p:nvSpPr>
        <p:spPr>
          <a:xfrm>
            <a:off x="625832" y="5057599"/>
            <a:ext cx="11059014" cy="384175"/>
          </a:xfrm>
          <a:prstGeom prst="rect">
            <a:avLst/>
          </a:prstGeom>
        </p:spPr>
        <p:txBody>
          <a:bodyPr lIns="68574" tIns="34287" rIns="68574" bIns="34287" anchor="b" anchorCtr="0">
            <a:noAutofit/>
          </a:bodyPr>
          <a:lstStyle>
            <a:lvl1pPr marL="0" indent="0" algn="l">
              <a:buNone/>
              <a:defRPr sz="1866" b="0" i="0">
                <a:solidFill>
                  <a:srgbClr val="4D4D4D"/>
                </a:solidFill>
                <a:latin typeface="+mn-lt"/>
                <a:cs typeface="CiscoSans"/>
              </a:defRPr>
            </a:lvl1pPr>
            <a:lvl2pPr marL="456974" indent="0" algn="ctr">
              <a:buNone/>
              <a:defRPr>
                <a:solidFill>
                  <a:schemeClr val="tx1">
                    <a:tint val="75000"/>
                  </a:schemeClr>
                </a:solidFill>
              </a:defRPr>
            </a:lvl2pPr>
            <a:lvl3pPr marL="913958" indent="0" algn="ctr">
              <a:buNone/>
              <a:defRPr>
                <a:solidFill>
                  <a:schemeClr val="tx1">
                    <a:tint val="75000"/>
                  </a:schemeClr>
                </a:solidFill>
              </a:defRPr>
            </a:lvl3pPr>
            <a:lvl4pPr marL="1370936" indent="0" algn="ctr">
              <a:buNone/>
              <a:defRPr>
                <a:solidFill>
                  <a:schemeClr val="tx1">
                    <a:tint val="75000"/>
                  </a:schemeClr>
                </a:solidFill>
              </a:defRPr>
            </a:lvl4pPr>
            <a:lvl5pPr marL="1827918" indent="0" algn="ctr">
              <a:buNone/>
              <a:defRPr>
                <a:solidFill>
                  <a:schemeClr val="tx1">
                    <a:tint val="75000"/>
                  </a:schemeClr>
                </a:solidFill>
              </a:defRPr>
            </a:lvl5pPr>
            <a:lvl6pPr marL="2284891" indent="0" algn="ctr">
              <a:buNone/>
              <a:defRPr>
                <a:solidFill>
                  <a:schemeClr val="tx1">
                    <a:tint val="75000"/>
                  </a:schemeClr>
                </a:solidFill>
              </a:defRPr>
            </a:lvl6pPr>
            <a:lvl7pPr marL="2741876" indent="0" algn="ctr">
              <a:buNone/>
              <a:defRPr>
                <a:solidFill>
                  <a:schemeClr val="tx1">
                    <a:tint val="75000"/>
                  </a:schemeClr>
                </a:solidFill>
              </a:defRPr>
            </a:lvl7pPr>
            <a:lvl8pPr marL="3198853" indent="0" algn="ctr">
              <a:buNone/>
              <a:defRPr>
                <a:solidFill>
                  <a:schemeClr val="tx1">
                    <a:tint val="75000"/>
                  </a:schemeClr>
                </a:solidFill>
              </a:defRPr>
            </a:lvl8pPr>
            <a:lvl9pPr marL="3655835" indent="0" algn="ctr">
              <a:buNone/>
              <a:defRPr>
                <a:solidFill>
                  <a:schemeClr val="tx1">
                    <a:tint val="75000"/>
                  </a:schemeClr>
                </a:solidFill>
              </a:defRPr>
            </a:lvl9pPr>
          </a:lstStyle>
          <a:p>
            <a:r>
              <a:rPr lang="en-GB" dirty="0"/>
              <a:t>Speaker Name</a:t>
            </a:r>
            <a:endParaRPr lang="en-US" dirty="0"/>
          </a:p>
        </p:txBody>
      </p:sp>
      <p:sp>
        <p:nvSpPr>
          <p:cNvPr id="12" name="Text Placeholder 38"/>
          <p:cNvSpPr>
            <a:spLocks noGrp="1"/>
          </p:cNvSpPr>
          <p:nvPr>
            <p:ph type="body" sz="quarter" idx="11" hasCustomPrompt="1"/>
          </p:nvPr>
        </p:nvSpPr>
        <p:spPr>
          <a:xfrm>
            <a:off x="625832" y="5438070"/>
            <a:ext cx="11059014" cy="384175"/>
          </a:xfrm>
          <a:prstGeom prst="rect">
            <a:avLst/>
          </a:prstGeom>
        </p:spPr>
        <p:txBody>
          <a:bodyPr lIns="68574" tIns="34287" rIns="68574" bIns="34287"/>
          <a:lstStyle>
            <a:lvl1pPr marL="0" indent="0" algn="l">
              <a:buFontTx/>
              <a:buNone/>
              <a:defRPr lang="en-US" sz="1866" b="0" i="0" kern="1200" dirty="0" smtClean="0">
                <a:solidFill>
                  <a:srgbClr val="4D4D4D"/>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3" name="Text Placeholder 40"/>
          <p:cNvSpPr>
            <a:spLocks noGrp="1"/>
          </p:cNvSpPr>
          <p:nvPr>
            <p:ph type="body" sz="quarter" idx="12" hasCustomPrompt="1"/>
          </p:nvPr>
        </p:nvSpPr>
        <p:spPr>
          <a:xfrm>
            <a:off x="625832" y="5818541"/>
            <a:ext cx="11059014" cy="384175"/>
          </a:xfrm>
          <a:prstGeom prst="rect">
            <a:avLst/>
          </a:prstGeom>
        </p:spPr>
        <p:txBody>
          <a:bodyPr lIns="68574" tIns="34287" rIns="68574" bIns="34287"/>
          <a:lstStyle>
            <a:lvl1pPr marL="0" indent="0" algn="l">
              <a:buFontTx/>
              <a:buNone/>
              <a:defRPr lang="en-US" sz="1866" b="0" i="0" kern="1200" dirty="0" smtClean="0">
                <a:solidFill>
                  <a:srgbClr val="4D4D4D"/>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14" name="Text Placeholder 2"/>
          <p:cNvSpPr>
            <a:spLocks noGrp="1"/>
          </p:cNvSpPr>
          <p:nvPr>
            <p:ph type="body" sz="quarter" idx="13" hasCustomPrompt="1"/>
          </p:nvPr>
        </p:nvSpPr>
        <p:spPr>
          <a:xfrm>
            <a:off x="617562" y="4281951"/>
            <a:ext cx="11067284" cy="398668"/>
          </a:xfrm>
          <a:prstGeom prst="rect">
            <a:avLst/>
          </a:prstGeom>
        </p:spPr>
        <p:txBody>
          <a:bodyPr lIns="68574" tIns="34287" rIns="68574" bIns="34287"/>
          <a:lstStyle>
            <a:lvl1pPr marL="0" indent="0">
              <a:buFont typeface="Arial" panose="020B0604020202020204" pitchFamily="34" charset="0"/>
              <a:buNone/>
              <a:defRPr sz="2933" baseline="0">
                <a:solidFill>
                  <a:srgbClr val="4D4D4D"/>
                </a:solidFill>
                <a:latin typeface="+mj-lt"/>
              </a:defRPr>
            </a:lvl1pPr>
            <a:lvl2pPr marL="406225" indent="0">
              <a:buNone/>
              <a:defRPr/>
            </a:lvl2pPr>
            <a:lvl3pPr marL="569659" indent="0">
              <a:buNone/>
              <a:defRPr/>
            </a:lvl3pPr>
            <a:lvl4pPr marL="688673" indent="0">
              <a:buNone/>
              <a:defRPr/>
            </a:lvl4pPr>
            <a:lvl5pPr marL="801334" indent="0">
              <a:buNone/>
              <a:defRPr/>
            </a:lvl5pPr>
          </a:lstStyle>
          <a:p>
            <a:pPr lvl="0"/>
            <a:r>
              <a:rPr lang="en-GB" dirty="0"/>
              <a:t>Subtitle Goes Here</a:t>
            </a:r>
          </a:p>
        </p:txBody>
      </p:sp>
      <p:sp>
        <p:nvSpPr>
          <p:cNvPr id="10" name="Title 1"/>
          <p:cNvSpPr>
            <a:spLocks noGrp="1"/>
          </p:cNvSpPr>
          <p:nvPr>
            <p:ph type="ctrTitle" hasCustomPrompt="1"/>
          </p:nvPr>
        </p:nvSpPr>
        <p:spPr>
          <a:xfrm>
            <a:off x="567540" y="3519969"/>
            <a:ext cx="11117307" cy="859640"/>
          </a:xfrm>
          <a:prstGeom prst="rect">
            <a:avLst/>
          </a:prstGeom>
        </p:spPr>
        <p:txBody>
          <a:bodyPr anchor="b"/>
          <a:lstStyle>
            <a:lvl1pPr marL="0" indent="0" algn="l">
              <a:lnSpc>
                <a:spcPct val="90000"/>
              </a:lnSpc>
              <a:buFont typeface="Arial" panose="020B0604020202020204" pitchFamily="34" charset="0"/>
              <a:buNone/>
              <a:defRPr sz="6932" b="0" i="0" spc="0" baseline="0">
                <a:solidFill>
                  <a:srgbClr val="4D4D4D"/>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1325131826"/>
      </p:ext>
    </p:extLst>
  </p:cSld>
  <p:clrMapOvr>
    <a:masterClrMapping/>
  </p:clrMapOvr>
  <p:transition spd="slow">
    <p:wipe/>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12188825" cy="17780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91396" tIns="45699" rIns="91396" bIns="45699" anchor="ctr"/>
          <a:lstStyle/>
          <a:p>
            <a:pPr defTabSz="609377"/>
            <a:endParaRPr lang="en-US" sz="2399">
              <a:solidFill>
                <a:srgbClr val="676767"/>
              </a:solidFill>
              <a:latin typeface="Arial"/>
              <a:ea typeface="ＭＳ Ｐゴシック" charset="0"/>
            </a:endParaRPr>
          </a:p>
        </p:txBody>
      </p:sp>
      <p:sp>
        <p:nvSpPr>
          <p:cNvPr id="6" name="Rectangle 3"/>
          <p:cNvSpPr>
            <a:spLocks noChangeArrowheads="1"/>
          </p:cNvSpPr>
          <p:nvPr/>
        </p:nvSpPr>
        <p:spPr bwMode="hidden">
          <a:xfrm>
            <a:off x="0" y="0"/>
            <a:ext cx="12188825" cy="17780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91396" tIns="45699" rIns="91396" bIns="45699" anchor="ctr"/>
          <a:lstStyle/>
          <a:p>
            <a:pPr defTabSz="609377"/>
            <a:endParaRPr lang="en-US" sz="2399">
              <a:solidFill>
                <a:srgbClr val="676767"/>
              </a:solidFill>
              <a:latin typeface="Arial"/>
              <a:ea typeface="ＭＳ Ｐゴシック" charset="0"/>
            </a:endParaRPr>
          </a:p>
        </p:txBody>
      </p:sp>
      <p:sp>
        <p:nvSpPr>
          <p:cNvPr id="3" name="Subtitle 2"/>
          <p:cNvSpPr>
            <a:spLocks noGrp="1"/>
          </p:cNvSpPr>
          <p:nvPr>
            <p:ph type="subTitle" idx="1" hasCustomPrompt="1"/>
          </p:nvPr>
        </p:nvSpPr>
        <p:spPr>
          <a:xfrm>
            <a:off x="666382" y="4279402"/>
            <a:ext cx="6244863" cy="384175"/>
          </a:xfrm>
          <a:prstGeom prst="rect">
            <a:avLst/>
          </a:prstGeom>
        </p:spPr>
        <p:txBody>
          <a:bodyPr vert="horz" lIns="51437" tIns="25719" rIns="51437" bIns="25719" rtlCol="0">
            <a:noAutofit/>
          </a:bodyPr>
          <a:lstStyle>
            <a:lvl1pPr marL="0" indent="0" algn="l" defTabSz="913995" rtl="0" eaLnBrk="1" latinLnBrk="0" hangingPunct="1">
              <a:lnSpc>
                <a:spcPct val="95000"/>
              </a:lnSpc>
              <a:spcBef>
                <a:spcPts val="1440"/>
              </a:spcBef>
              <a:buClr>
                <a:srgbClr val="92D050"/>
              </a:buClr>
              <a:buSzPct val="90000"/>
              <a:buFont typeface="Arial" pitchFamily="34" charset="0"/>
              <a:buNone/>
              <a:tabLst/>
              <a:defRPr lang="en-US" sz="2399" kern="1200" baseline="0" dirty="0">
                <a:solidFill>
                  <a:schemeClr val="accent3"/>
                </a:solidFill>
                <a:latin typeface="+mj-lt"/>
                <a:ea typeface="+mn-ea"/>
                <a:cs typeface="+mn-cs"/>
              </a:defRPr>
            </a:lvl1pPr>
            <a:lvl2pPr marL="456994" indent="0" algn="ctr">
              <a:buNone/>
              <a:defRPr>
                <a:solidFill>
                  <a:schemeClr val="tx1">
                    <a:tint val="75000"/>
                  </a:schemeClr>
                </a:solidFill>
              </a:defRPr>
            </a:lvl2pPr>
            <a:lvl3pPr marL="913995" indent="0" algn="ctr">
              <a:buNone/>
              <a:defRPr>
                <a:solidFill>
                  <a:schemeClr val="tx1">
                    <a:tint val="75000"/>
                  </a:schemeClr>
                </a:solidFill>
              </a:defRPr>
            </a:lvl3pPr>
            <a:lvl4pPr marL="1370993" indent="0" algn="ctr">
              <a:buNone/>
              <a:defRPr>
                <a:solidFill>
                  <a:schemeClr val="tx1">
                    <a:tint val="75000"/>
                  </a:schemeClr>
                </a:solidFill>
              </a:defRPr>
            </a:lvl4pPr>
            <a:lvl5pPr marL="1827994" indent="0" algn="ctr">
              <a:buNone/>
              <a:defRPr>
                <a:solidFill>
                  <a:schemeClr val="tx1">
                    <a:tint val="75000"/>
                  </a:schemeClr>
                </a:solidFill>
              </a:defRPr>
            </a:lvl5pPr>
            <a:lvl6pPr marL="2284987" indent="0" algn="ctr">
              <a:buNone/>
              <a:defRPr>
                <a:solidFill>
                  <a:schemeClr val="tx1">
                    <a:tint val="75000"/>
                  </a:schemeClr>
                </a:solidFill>
              </a:defRPr>
            </a:lvl6pPr>
            <a:lvl7pPr marL="2741989" indent="0" algn="ctr">
              <a:buNone/>
              <a:defRPr>
                <a:solidFill>
                  <a:schemeClr val="tx1">
                    <a:tint val="75000"/>
                  </a:schemeClr>
                </a:solidFill>
              </a:defRPr>
            </a:lvl7pPr>
            <a:lvl8pPr marL="3198987" indent="0" algn="ctr">
              <a:buNone/>
              <a:defRPr>
                <a:solidFill>
                  <a:schemeClr val="tx1">
                    <a:tint val="75000"/>
                  </a:schemeClr>
                </a:solidFill>
              </a:defRPr>
            </a:lvl8pPr>
            <a:lvl9pPr marL="3655987" indent="0" algn="ctr">
              <a:buNone/>
              <a:defRPr>
                <a:solidFill>
                  <a:schemeClr val="tx1">
                    <a:tint val="75000"/>
                  </a:schemeClr>
                </a:solidFill>
              </a:defRPr>
            </a:lvl9pPr>
          </a:lstStyle>
          <a:p>
            <a:pPr lvl="0"/>
            <a:r>
              <a:rPr lang="en-GB" dirty="0"/>
              <a:t>Presenter Name and Title Go Here</a:t>
            </a:r>
            <a:endParaRPr lang="en-US" dirty="0"/>
          </a:p>
        </p:txBody>
      </p:sp>
      <p:sp>
        <p:nvSpPr>
          <p:cNvPr id="2" name="Title 1"/>
          <p:cNvSpPr>
            <a:spLocks noGrp="1"/>
          </p:cNvSpPr>
          <p:nvPr>
            <p:ph type="ctrTitle" hasCustomPrompt="1"/>
          </p:nvPr>
        </p:nvSpPr>
        <p:spPr>
          <a:xfrm>
            <a:off x="612542" y="3282704"/>
            <a:ext cx="6281773" cy="1022351"/>
          </a:xfrm>
        </p:spPr>
        <p:txBody>
          <a:bodyPr lIns="46292" tIns="25719" rIns="46292" bIns="25719" rtlCol="0" anchor="b">
            <a:noAutofit/>
          </a:bodyPr>
          <a:lstStyle>
            <a:lvl1pPr marL="0" indent="0" algn="l" defTabSz="913995" rtl="0" eaLnBrk="1" latinLnBrk="0" hangingPunct="1">
              <a:lnSpc>
                <a:spcPct val="80000"/>
              </a:lnSpc>
              <a:spcBef>
                <a:spcPct val="0"/>
              </a:spcBef>
              <a:buClr>
                <a:schemeClr val="tx1"/>
              </a:buClr>
              <a:buFont typeface="Ciscolight" pitchFamily="2" charset="0"/>
              <a:buNone/>
              <a:defRPr lang="en-US" sz="6932" b="0" kern="1200" spc="0" baseline="0" dirty="0">
                <a:solidFill>
                  <a:srgbClr val="3E6BB4"/>
                </a:solidFill>
                <a:latin typeface="+mj-lt"/>
                <a:ea typeface="+mj-ea"/>
                <a:cs typeface="+mj-cs"/>
              </a:defRPr>
            </a:lvl1pPr>
          </a:lstStyle>
          <a:p>
            <a:r>
              <a:rPr lang="en-GB" dirty="0"/>
              <a:t>Demo Title</a:t>
            </a:r>
            <a:endParaRPr lang="en-US" dirty="0"/>
          </a:p>
        </p:txBody>
      </p:sp>
      <p:sp>
        <p:nvSpPr>
          <p:cNvPr id="31" name="Picture Placeholder 30"/>
          <p:cNvSpPr>
            <a:spLocks noGrp="1"/>
          </p:cNvSpPr>
          <p:nvPr>
            <p:ph type="pic" sz="quarter" idx="10"/>
          </p:nvPr>
        </p:nvSpPr>
        <p:spPr>
          <a:xfrm>
            <a:off x="7385253" y="1917701"/>
            <a:ext cx="3567771" cy="2889251"/>
          </a:xfrm>
          <a:prstGeom prst="rect">
            <a:avLst/>
          </a:prstGeom>
        </p:spPr>
        <p:txBody>
          <a:bodyPr lIns="68574" tIns="34287" rIns="68574" bIns="34287" anchor="ctr" anchorCtr="1"/>
          <a:lstStyle>
            <a:lvl1pPr marL="0" indent="0" algn="ctr">
              <a:buNone/>
              <a:defRPr>
                <a:solidFill>
                  <a:schemeClr val="accent3"/>
                </a:solidFill>
                <a:latin typeface="+mj-lt"/>
              </a:defRPr>
            </a:lvl1pPr>
          </a:lstStyle>
          <a:p>
            <a:pPr lvl="0"/>
            <a:r>
              <a:rPr lang="en-GB" noProof="0"/>
              <a:t>Drag picture to placeholder or click icon to add</a:t>
            </a:r>
            <a:endParaRPr lang="en-US" noProof="0" dirty="0"/>
          </a:p>
        </p:txBody>
      </p:sp>
    </p:spTree>
    <p:extLst>
      <p:ext uri="{BB962C8B-B14F-4D97-AF65-F5344CB8AC3E}">
        <p14:creationId xmlns:p14="http://schemas.microsoft.com/office/powerpoint/2010/main" val="4085598927"/>
      </p:ext>
    </p:extLst>
  </p:cSld>
  <p:clrMapOvr>
    <a:masterClrMapping/>
  </p:clrMapOvr>
  <p:transition spd="slow">
    <p:wipe/>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3_Segu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555089" y="1220545"/>
            <a:ext cx="10128084" cy="3426595"/>
          </a:xfrm>
          <a:prstGeom prst="rect">
            <a:avLst/>
          </a:prstGeom>
        </p:spPr>
        <p:txBody>
          <a:bodyPr anchor="b">
            <a:noAutofit/>
          </a:bodyPr>
          <a:lstStyle>
            <a:lvl1pPr marL="0" indent="0" algn="l">
              <a:lnSpc>
                <a:spcPct val="90000"/>
              </a:lnSpc>
              <a:buFont typeface="Arial" panose="020B0604020202020204" pitchFamily="34" charset="0"/>
              <a:buNone/>
              <a:defRPr sz="6132" b="0" i="0" spc="0" baseline="0">
                <a:solidFill>
                  <a:schemeClr val="bg1"/>
                </a:solidFill>
                <a:latin typeface="+mj-lt"/>
                <a:cs typeface="CiscoSans Thin"/>
              </a:defRPr>
            </a:lvl1pPr>
          </a:lstStyle>
          <a:p>
            <a:r>
              <a:rPr lang="en-GB" dirty="0"/>
              <a:t>Section Title Goes Here</a:t>
            </a:r>
            <a:endParaRPr lang="en-US" dirty="0"/>
          </a:p>
        </p:txBody>
      </p:sp>
      <p:sp>
        <p:nvSpPr>
          <p:cNvPr id="7" name="Rectangle 7"/>
          <p:cNvSpPr>
            <a:spLocks noChangeArrowheads="1"/>
          </p:cNvSpPr>
          <p:nvPr userDrawn="1"/>
        </p:nvSpPr>
        <p:spPr bwMode="ltGray">
          <a:xfrm>
            <a:off x="11351659" y="6323908"/>
            <a:ext cx="290803" cy="205992"/>
          </a:xfrm>
          <a:prstGeom prst="rect">
            <a:avLst/>
          </a:prstGeom>
          <a:noFill/>
          <a:ln w="9525" algn="ctr">
            <a:noFill/>
            <a:miter lim="800000"/>
            <a:headEnd/>
            <a:tailEnd/>
          </a:ln>
          <a:effectLst/>
        </p:spPr>
        <p:txBody>
          <a:bodyPr wrap="none" lIns="82083" tIns="41040" rIns="82083" bIns="41040" anchor="b">
            <a:spAutoFit/>
          </a:bodyPr>
          <a:lstStyle/>
          <a:p>
            <a:pPr algn="r" defTabSz="814027" fontAlgn="auto">
              <a:spcBef>
                <a:spcPts val="0"/>
              </a:spcBef>
              <a:spcAft>
                <a:spcPts val="0"/>
              </a:spcAft>
              <a:defRPr/>
            </a:pPr>
            <a:fld id="{4ABDCABE-3F10-B64C-92F1-862014417034}" type="slidenum">
              <a:rPr lang="en-US" sz="800">
                <a:solidFill>
                  <a:srgbClr val="FFFFFF">
                    <a:alpha val="60000"/>
                  </a:srgbClr>
                </a:solidFill>
                <a:latin typeface="Arial"/>
                <a:ea typeface="ＭＳ Ｐゴシック" charset="0"/>
                <a:cs typeface="CiscoSans Thin"/>
              </a:rPr>
              <a:pPr algn="r" defTabSz="814027" fontAlgn="auto">
                <a:spcBef>
                  <a:spcPts val="0"/>
                </a:spcBef>
                <a:spcAft>
                  <a:spcPts val="0"/>
                </a:spcAft>
                <a:defRPr/>
              </a:pPr>
              <a:t>‹#›</a:t>
            </a:fld>
            <a:endParaRPr lang="en-US" sz="800" dirty="0">
              <a:solidFill>
                <a:srgbClr val="FFFFFF">
                  <a:alpha val="60000"/>
                </a:srgbClr>
              </a:solidFill>
              <a:latin typeface="Arial"/>
              <a:ea typeface="ＭＳ Ｐゴシック" charset="0"/>
              <a:cs typeface="CiscoSans Thin"/>
            </a:endParaRPr>
          </a:p>
        </p:txBody>
      </p:sp>
      <p:sp>
        <p:nvSpPr>
          <p:cNvPr id="8" name="Rectangle 4"/>
          <p:cNvSpPr>
            <a:spLocks noChangeArrowheads="1"/>
          </p:cNvSpPr>
          <p:nvPr userDrawn="1"/>
        </p:nvSpPr>
        <p:spPr bwMode="ltGray">
          <a:xfrm>
            <a:off x="7821308" y="6322238"/>
            <a:ext cx="3543101" cy="205992"/>
          </a:xfrm>
          <a:prstGeom prst="rect">
            <a:avLst/>
          </a:prstGeom>
          <a:noFill/>
          <a:ln w="9525">
            <a:noFill/>
            <a:miter lim="800000"/>
            <a:headEnd/>
            <a:tailEnd/>
          </a:ln>
          <a:effectLst/>
        </p:spPr>
        <p:txBody>
          <a:bodyPr lIns="82083" tIns="41040" rIns="82083" bIns="41040" anchor="b">
            <a:spAutoFit/>
          </a:bodyPr>
          <a:lstStyle/>
          <a:p>
            <a:pPr defTabSz="814027" fontAlgn="auto">
              <a:spcBef>
                <a:spcPts val="0"/>
              </a:spcBef>
              <a:spcAft>
                <a:spcPts val="0"/>
              </a:spcAft>
              <a:defRPr/>
            </a:pPr>
            <a:r>
              <a:rPr lang="en-US" sz="800" dirty="0">
                <a:solidFill>
                  <a:srgbClr val="FFFFFF">
                    <a:alpha val="60000"/>
                  </a:srgbClr>
                </a:solidFill>
                <a:latin typeface="Arial"/>
                <a:ea typeface="ＭＳ Ｐゴシック" charset="0"/>
                <a:cs typeface="CiscoSans Thin"/>
              </a:rPr>
              <a:t>© 2015  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email">
            <a:biLevel thresh="25000"/>
            <a:alphaModFix amt="60000"/>
            <a:extLst>
              <a:ext uri="{28A0092B-C50C-407E-A947-70E740481C1C}">
                <a14:useLocalDpi xmlns:a14="http://schemas.microsoft.com/office/drawing/2010/main"/>
              </a:ext>
            </a:extLst>
          </a:blip>
          <a:srcRect/>
          <a:stretch>
            <a:fillRect/>
          </a:stretch>
        </p:blipFill>
        <p:spPr bwMode="auto">
          <a:xfrm>
            <a:off x="632070" y="6167697"/>
            <a:ext cx="574933" cy="353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201669"/>
      </p:ext>
    </p:extLst>
  </p:cSld>
  <p:clrMapOvr>
    <a:masterClrMapping/>
  </p:clrMapOvr>
  <p:transition spd="slow">
    <p:wipe/>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12188825" cy="17780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91392" tIns="45697" rIns="91392" bIns="45697" anchor="ctr"/>
          <a:lstStyle/>
          <a:p>
            <a:pPr defTabSz="609377"/>
            <a:endParaRPr lang="en-US" sz="2399">
              <a:solidFill>
                <a:srgbClr val="676767"/>
              </a:solidFill>
              <a:latin typeface="Arial"/>
              <a:ea typeface="ＭＳ Ｐゴシック" charset="0"/>
            </a:endParaRPr>
          </a:p>
        </p:txBody>
      </p:sp>
      <p:sp>
        <p:nvSpPr>
          <p:cNvPr id="4" name="Rectangle 6"/>
          <p:cNvSpPr>
            <a:spLocks noChangeArrowheads="1"/>
          </p:cNvSpPr>
          <p:nvPr/>
        </p:nvSpPr>
        <p:spPr bwMode="hidden">
          <a:xfrm>
            <a:off x="0" y="0"/>
            <a:ext cx="12188825" cy="17780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91392" tIns="45697" rIns="91392" bIns="45697" anchor="ctr"/>
          <a:lstStyle/>
          <a:p>
            <a:pPr defTabSz="609377"/>
            <a:endParaRPr lang="en-US" sz="2399">
              <a:solidFill>
                <a:srgbClr val="676767"/>
              </a:solidFill>
              <a:latin typeface="Arial"/>
              <a:ea typeface="ＭＳ Ｐゴシック" charset="0"/>
            </a:endParaRPr>
          </a:p>
        </p:txBody>
      </p:sp>
      <p:sp>
        <p:nvSpPr>
          <p:cNvPr id="7" name="Title 1"/>
          <p:cNvSpPr>
            <a:spLocks noGrp="1"/>
          </p:cNvSpPr>
          <p:nvPr>
            <p:ph type="ctrTitle" hasCustomPrompt="1"/>
          </p:nvPr>
        </p:nvSpPr>
        <p:spPr>
          <a:xfrm>
            <a:off x="555089" y="1220545"/>
            <a:ext cx="10128084" cy="3426595"/>
          </a:xfrm>
          <a:prstGeom prst="rect">
            <a:avLst/>
          </a:prstGeom>
        </p:spPr>
        <p:txBody>
          <a:bodyPr anchor="b">
            <a:noAutofit/>
          </a:bodyPr>
          <a:lstStyle>
            <a:lvl1pPr marL="0" indent="0" algn="l">
              <a:lnSpc>
                <a:spcPct val="90000"/>
              </a:lnSpc>
              <a:buFont typeface="Arial" panose="020B0604020202020204" pitchFamily="34" charset="0"/>
              <a:buNone/>
              <a:defRPr sz="6132" b="0" i="0" spc="0" baseline="0">
                <a:solidFill>
                  <a:srgbClr val="3E6BB4"/>
                </a:solidFill>
                <a:latin typeface="+mj-lt"/>
                <a:cs typeface="CiscoSans Thin"/>
              </a:defRPr>
            </a:lvl1pPr>
          </a:lstStyle>
          <a:p>
            <a:r>
              <a:rPr lang="en-GB" dirty="0"/>
              <a:t>Section Title Goes Here</a:t>
            </a:r>
            <a:endParaRPr lang="en-US" dirty="0"/>
          </a:p>
        </p:txBody>
      </p:sp>
    </p:spTree>
    <p:extLst>
      <p:ext uri="{BB962C8B-B14F-4D97-AF65-F5344CB8AC3E}">
        <p14:creationId xmlns:p14="http://schemas.microsoft.com/office/powerpoint/2010/main" val="1711380122"/>
      </p:ext>
    </p:extLst>
  </p:cSld>
  <p:clrMapOvr>
    <a:masterClrMapping/>
  </p:clrMapOvr>
  <p:transition spd="slow">
    <p:wipe/>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632720" y="1797052"/>
            <a:ext cx="11037201" cy="4098595"/>
          </a:xfrm>
          <a:prstGeom prst="rect">
            <a:avLst/>
          </a:prstGeom>
        </p:spPr>
        <p:txBody>
          <a:bodyPr lIns="68574" tIns="34287" rIns="68574" bIns="34287">
            <a:noAutofit/>
          </a:bodyPr>
          <a:lstStyle>
            <a:lvl1pPr marL="380781" marR="0" indent="-380781" algn="ctr" defTabSz="609250" rtl="0" eaLnBrk="1" fontAlgn="auto" latinLnBrk="0" hangingPunct="1">
              <a:lnSpc>
                <a:spcPct val="100000"/>
              </a:lnSpc>
              <a:spcBef>
                <a:spcPct val="20000"/>
              </a:spcBef>
              <a:spcAft>
                <a:spcPts val="0"/>
              </a:spcAft>
              <a:buClrTx/>
              <a:buSzTx/>
              <a:buFont typeface="Arial"/>
              <a:buNone/>
              <a:tabLst/>
              <a:defRPr sz="2666" b="0" i="0" baseline="0">
                <a:solidFill>
                  <a:schemeClr val="tx1"/>
                </a:solidFill>
                <a:latin typeface="+mn-lt"/>
                <a:cs typeface="CiscoSans ExtraLight"/>
              </a:defRPr>
            </a:lvl1pPr>
          </a:lstStyle>
          <a:p>
            <a:pPr lvl="0"/>
            <a:r>
              <a:rPr lang="en-GB" dirty="0"/>
              <a:t>Click to edit text</a:t>
            </a:r>
          </a:p>
        </p:txBody>
      </p:sp>
      <p:sp>
        <p:nvSpPr>
          <p:cNvPr id="4" name="Title Placeholder 5"/>
          <p:cNvSpPr>
            <a:spLocks noGrp="1"/>
          </p:cNvSpPr>
          <p:nvPr>
            <p:ph type="title"/>
          </p:nvPr>
        </p:nvSpPr>
        <p:spPr bwMode="auto">
          <a:xfrm>
            <a:off x="583536" y="455086"/>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77" tIns="34289" rIns="68577" bIns="34289"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1888636032"/>
      </p:ext>
    </p:extLst>
  </p:cSld>
  <p:clrMapOvr>
    <a:masterClrMapping/>
  </p:clrMapOvr>
  <p:transition spd="med">
    <p:fade/>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1_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567617" y="1799139"/>
            <a:ext cx="7140340" cy="4054500"/>
          </a:xfrm>
          <a:prstGeom prst="rect">
            <a:avLst/>
          </a:prstGeom>
        </p:spPr>
        <p:txBody>
          <a:bodyPr lIns="68574" tIns="34287" rIns="68574" bIns="34287" anchor="ctr" anchorCtr="0">
            <a:noAutofit/>
          </a:bodyPr>
          <a:lstStyle>
            <a:lvl1pPr marL="0" indent="0">
              <a:buNone/>
              <a:defRPr sz="3199" b="0" i="0" baseline="0">
                <a:solidFill>
                  <a:schemeClr val="tx1"/>
                </a:solidFill>
                <a:latin typeface="+mn-lt"/>
                <a:cs typeface="CiscoSans ExtraLight"/>
              </a:defRPr>
            </a:lvl1pPr>
            <a:lvl2pPr>
              <a:defRPr sz="2666" b="0" i="0">
                <a:solidFill>
                  <a:schemeClr val="tx1"/>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 24 pt.</a:t>
            </a:r>
          </a:p>
          <a:p>
            <a:pPr lvl="1"/>
            <a:r>
              <a:rPr lang="en-GB" dirty="0"/>
              <a:t>Next level . 14 pt.</a:t>
            </a:r>
          </a:p>
        </p:txBody>
      </p:sp>
      <p:sp>
        <p:nvSpPr>
          <p:cNvPr id="11" name="Picture Placeholder 2"/>
          <p:cNvSpPr>
            <a:spLocks noGrp="1"/>
          </p:cNvSpPr>
          <p:nvPr>
            <p:ph type="pic" sz="quarter" idx="10"/>
          </p:nvPr>
        </p:nvSpPr>
        <p:spPr>
          <a:xfrm>
            <a:off x="583538" y="1799167"/>
            <a:ext cx="3692221" cy="4054944"/>
          </a:xfrm>
          <a:prstGeom prst="rect">
            <a:avLst/>
          </a:prstGeom>
        </p:spPr>
        <p:txBody>
          <a:bodyPr vert="horz" lIns="68574" tIns="34287" rIns="68574" bIns="34287">
            <a:noAutofit/>
          </a:bodyPr>
          <a:lstStyle>
            <a:lvl1pPr marL="0" indent="0" algn="ctr">
              <a:buNone/>
              <a:defRPr sz="2666" b="0" i="0">
                <a:solidFill>
                  <a:schemeClr val="tx1"/>
                </a:solidFill>
                <a:latin typeface="+mn-lt"/>
                <a:cs typeface="CiscoSans ExtraLight"/>
              </a:defRPr>
            </a:lvl1pPr>
          </a:lstStyle>
          <a:p>
            <a:pPr lvl="0"/>
            <a:r>
              <a:rPr lang="en-GB" noProof="0"/>
              <a:t>Drag picture to placeholder or click icon to add</a:t>
            </a:r>
            <a:endParaRPr lang="en-US" noProof="0" dirty="0"/>
          </a:p>
        </p:txBody>
      </p:sp>
      <p:sp>
        <p:nvSpPr>
          <p:cNvPr id="5" name="Title Placeholder 5"/>
          <p:cNvSpPr>
            <a:spLocks noGrp="1"/>
          </p:cNvSpPr>
          <p:nvPr>
            <p:ph type="title"/>
          </p:nvPr>
        </p:nvSpPr>
        <p:spPr bwMode="auto">
          <a:xfrm>
            <a:off x="583536" y="455086"/>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77" tIns="34289" rIns="68577" bIns="34289"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3935631648"/>
      </p:ext>
    </p:extLst>
  </p:cSld>
  <p:clrMapOvr>
    <a:masterClrMapping/>
  </p:clrMapOvr>
  <p:transition spd="med">
    <p:fade/>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1_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83536" y="1781111"/>
            <a:ext cx="11124420" cy="4240221"/>
          </a:xfrm>
          <a:prstGeom prst="rect">
            <a:avLst/>
          </a:prstGeom>
        </p:spPr>
        <p:txBody>
          <a:bodyPr lIns="68574" tIns="34287" rIns="68574" bIns="34287">
            <a:noAutofit/>
          </a:bodyPr>
          <a:lstStyle>
            <a:lvl1pPr marL="76153" indent="0">
              <a:lnSpc>
                <a:spcPct val="95000"/>
              </a:lnSpc>
              <a:spcBef>
                <a:spcPts val="1480"/>
              </a:spcBef>
              <a:buClr>
                <a:schemeClr val="tx1"/>
              </a:buClr>
              <a:buSzPct val="80000"/>
              <a:buFont typeface="Arial"/>
              <a:buNone/>
              <a:defRPr sz="3199" b="0" i="0">
                <a:solidFill>
                  <a:srgbClr val="676767"/>
                </a:solidFill>
                <a:latin typeface="+mn-lt"/>
                <a:cs typeface="CiscoSans ExtraLight"/>
              </a:defRPr>
            </a:lvl1pPr>
            <a:lvl2pPr marL="846276" indent="-457032">
              <a:lnSpc>
                <a:spcPct val="95000"/>
              </a:lnSpc>
              <a:spcBef>
                <a:spcPts val="600"/>
              </a:spcBef>
              <a:buClr>
                <a:schemeClr val="tx1"/>
              </a:buClr>
              <a:buSzPct val="80000"/>
              <a:buFont typeface="Arial"/>
              <a:buChar char="•"/>
              <a:defRPr sz="2666" b="0" i="0">
                <a:solidFill>
                  <a:srgbClr val="676767"/>
                </a:solidFill>
                <a:latin typeface="+mn-lt"/>
                <a:cs typeface="CiscoSans ExtraLight"/>
              </a:defRPr>
            </a:lvl2pPr>
            <a:lvl3pPr marL="767909" indent="0">
              <a:buClr>
                <a:schemeClr val="tx1"/>
              </a:buClr>
              <a:buSzPct val="80000"/>
              <a:buFont typeface="Arial"/>
              <a:buNone/>
              <a:defRPr sz="2133" b="0" i="0">
                <a:solidFill>
                  <a:srgbClr val="676767"/>
                </a:solidFill>
                <a:latin typeface="+mn-lt"/>
                <a:cs typeface="CiscoSans ExtraLight"/>
              </a:defRPr>
            </a:lvl3pPr>
            <a:lvl4pPr marL="985797" indent="0">
              <a:buClr>
                <a:schemeClr val="tx1"/>
              </a:buClr>
              <a:buSzPct val="80000"/>
              <a:buFont typeface="Arial"/>
              <a:buNone/>
              <a:defRPr sz="1866" b="0" i="0">
                <a:solidFill>
                  <a:srgbClr val="676767"/>
                </a:solidFill>
                <a:latin typeface="+mn-lt"/>
                <a:cs typeface="CiscoSans ExtraLight"/>
              </a:defRPr>
            </a:lvl4pPr>
            <a:lvl5pPr marL="1218499" indent="0">
              <a:buClr>
                <a:schemeClr val="tx1"/>
              </a:buClr>
              <a:buSzPct val="80000"/>
              <a:buFont typeface="Arial"/>
              <a:buNone/>
              <a:defRPr sz="1600" b="0" i="0">
                <a:solidFill>
                  <a:srgbClr val="676767"/>
                </a:solidFill>
                <a:latin typeface="+mn-lt"/>
                <a:cs typeface="CiscoSans ExtraLight"/>
              </a:defRPr>
            </a:lvl5pPr>
          </a:lstStyle>
          <a:p>
            <a:pPr lvl="0"/>
            <a:r>
              <a:rPr lang="en-GB" dirty="0"/>
              <a:t>24 point</a:t>
            </a:r>
          </a:p>
          <a:p>
            <a:pPr lvl="1"/>
            <a:r>
              <a:rPr lang="en-GB" dirty="0"/>
              <a:t>20 point</a:t>
            </a:r>
          </a:p>
          <a:p>
            <a:pPr lvl="2"/>
            <a:r>
              <a:rPr lang="en-GB" dirty="0"/>
              <a:t>	16 point</a:t>
            </a:r>
          </a:p>
        </p:txBody>
      </p:sp>
      <p:sp>
        <p:nvSpPr>
          <p:cNvPr id="6" name="Title Placeholder 5"/>
          <p:cNvSpPr>
            <a:spLocks noGrp="1"/>
          </p:cNvSpPr>
          <p:nvPr>
            <p:ph type="title"/>
          </p:nvPr>
        </p:nvSpPr>
        <p:spPr bwMode="auto">
          <a:xfrm>
            <a:off x="583536" y="455086"/>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77" tIns="34289" rIns="68577" bIns="34289"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4113287475"/>
      </p:ext>
    </p:extLst>
  </p:cSld>
  <p:clrMapOvr>
    <a:masterClrMapping/>
  </p:clrMapOvr>
  <p:transition spd="med">
    <p:fade/>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1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969304" y="1797051"/>
            <a:ext cx="7738652" cy="4224280"/>
          </a:xfrm>
          <a:prstGeom prst="rect">
            <a:avLst/>
          </a:prstGeom>
        </p:spPr>
        <p:txBody>
          <a:bodyPr lIns="68574" tIns="34287" rIns="68574" bIns="34287">
            <a:noAutofit/>
          </a:bodyPr>
          <a:lstStyle>
            <a:lvl1pPr marL="374433" indent="-298280">
              <a:lnSpc>
                <a:spcPct val="95000"/>
              </a:lnSpc>
              <a:spcBef>
                <a:spcPts val="1480"/>
              </a:spcBef>
              <a:buClr>
                <a:schemeClr val="tx1"/>
              </a:buClr>
              <a:buSzPct val="80000"/>
              <a:buFont typeface="Arial"/>
              <a:buChar char="•"/>
              <a:defRPr sz="4932" b="0" i="0">
                <a:solidFill>
                  <a:srgbClr val="676767"/>
                </a:solidFill>
                <a:latin typeface="+mn-lt"/>
                <a:cs typeface="CiscoSans ExtraLight"/>
              </a:defRPr>
            </a:lvl1pPr>
            <a:lvl2pPr marL="676945" indent="-287701">
              <a:lnSpc>
                <a:spcPct val="95000"/>
              </a:lnSpc>
              <a:spcBef>
                <a:spcPts val="600"/>
              </a:spcBef>
              <a:buClr>
                <a:schemeClr val="tx1"/>
              </a:buClr>
              <a:buSzPct val="80000"/>
              <a:buFont typeface="Arial"/>
              <a:buChar char="•"/>
              <a:defRPr sz="2399" b="0" i="0">
                <a:solidFill>
                  <a:srgbClr val="676767"/>
                </a:solidFill>
                <a:latin typeface="+mn-lt"/>
                <a:cs typeface="CiscoSans ExtraLight"/>
              </a:defRPr>
            </a:lvl2pPr>
            <a:lvl3pPr marL="996379" indent="-228470">
              <a:buClr>
                <a:schemeClr val="tx1"/>
              </a:buClr>
              <a:buSzPct val="80000"/>
              <a:buFont typeface="Arial"/>
              <a:buChar char="•"/>
              <a:defRPr sz="2133" b="0" i="0">
                <a:solidFill>
                  <a:srgbClr val="676767"/>
                </a:solidFill>
                <a:latin typeface="+mn-lt"/>
                <a:cs typeface="CiscoSans ExtraLight"/>
              </a:defRPr>
            </a:lvl3pPr>
            <a:lvl4pPr marL="1214268" indent="-228470">
              <a:buClr>
                <a:schemeClr val="tx1"/>
              </a:buClr>
              <a:buSzPct val="80000"/>
              <a:buFont typeface="Arial"/>
              <a:buChar char="•"/>
              <a:defRPr sz="1866" b="0" i="0">
                <a:solidFill>
                  <a:srgbClr val="676767"/>
                </a:solidFill>
                <a:latin typeface="+mn-lt"/>
                <a:cs typeface="CiscoSans ExtraLight"/>
              </a:defRPr>
            </a:lvl4pPr>
            <a:lvl5pPr marL="1442738" indent="-224237">
              <a:buClr>
                <a:schemeClr val="tx1"/>
              </a:buClr>
              <a:buSzPct val="80000"/>
              <a:buFont typeface="Arial"/>
              <a:buChar char="•"/>
              <a:defRPr sz="16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583536" y="455086"/>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77" tIns="34289" rIns="68577" bIns="34289" numCol="1" anchor="ctr" anchorCtr="0" compatLnSpc="1">
            <a:prstTxWarp prst="textNoShape">
              <a:avLst/>
            </a:prstTxWarp>
          </a:bodyPr>
          <a:lstStyle/>
          <a:p>
            <a:pPr lvl="0"/>
            <a:r>
              <a:rPr lang="en-GB"/>
              <a:t>Click to edit Master title style</a:t>
            </a:r>
            <a:endParaRPr lang="en-GB" dirty="0"/>
          </a:p>
        </p:txBody>
      </p:sp>
      <p:sp>
        <p:nvSpPr>
          <p:cNvPr id="5" name="Picture Placeholder 2"/>
          <p:cNvSpPr>
            <a:spLocks noGrp="1"/>
          </p:cNvSpPr>
          <p:nvPr>
            <p:ph type="pic" sz="quarter" idx="11"/>
          </p:nvPr>
        </p:nvSpPr>
        <p:spPr>
          <a:xfrm>
            <a:off x="583538" y="1430867"/>
            <a:ext cx="3075912" cy="4590464"/>
          </a:xfrm>
          <a:prstGeom prst="rect">
            <a:avLst/>
          </a:prstGeom>
        </p:spPr>
        <p:txBody>
          <a:bodyPr vert="horz" lIns="68574" tIns="34287" rIns="68574" bIns="34287">
            <a:noAutofit/>
          </a:bodyPr>
          <a:lstStyle>
            <a:lvl1pPr marL="0" indent="0" algn="ctr">
              <a:buNone/>
              <a:defRPr sz="2666" b="0" i="0">
                <a:solidFill>
                  <a:schemeClr val="tx1"/>
                </a:solidFill>
                <a:latin typeface="+mn-lt"/>
                <a:cs typeface="CiscoSans ExtraLight"/>
              </a:defRPr>
            </a:lvl1pPr>
          </a:lstStyle>
          <a:p>
            <a:pPr lvl="0"/>
            <a:r>
              <a:rPr lang="en-GB" noProof="0"/>
              <a:t>Drag picture to placeholder or click icon to add</a:t>
            </a:r>
            <a:endParaRPr lang="en-US" noProof="0" dirty="0"/>
          </a:p>
        </p:txBody>
      </p:sp>
    </p:spTree>
    <p:extLst>
      <p:ext uri="{BB962C8B-B14F-4D97-AF65-F5344CB8AC3E}">
        <p14:creationId xmlns:p14="http://schemas.microsoft.com/office/powerpoint/2010/main" val="2895885775"/>
      </p:ext>
    </p:extLst>
  </p:cSld>
  <p:clrMapOvr>
    <a:masterClrMapping/>
  </p:clrMapOvr>
  <p:transition spd="med">
    <p:fade/>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83536" y="1797051"/>
            <a:ext cx="11124420" cy="4224280"/>
          </a:xfrm>
          <a:prstGeom prst="rect">
            <a:avLst/>
          </a:prstGeom>
        </p:spPr>
        <p:txBody>
          <a:bodyPr lIns="68574" tIns="34287" rIns="68574" bIns="34287">
            <a:noAutofit/>
          </a:bodyPr>
          <a:lstStyle>
            <a:lvl1pPr marL="374433" indent="-298280">
              <a:lnSpc>
                <a:spcPct val="95000"/>
              </a:lnSpc>
              <a:spcBef>
                <a:spcPts val="1480"/>
              </a:spcBef>
              <a:buClr>
                <a:schemeClr val="tx1"/>
              </a:buClr>
              <a:buSzPct val="80000"/>
              <a:buFont typeface="Arial"/>
              <a:buChar char="•"/>
              <a:defRPr sz="4932" b="0" i="0">
                <a:solidFill>
                  <a:srgbClr val="676767"/>
                </a:solidFill>
                <a:latin typeface="+mn-lt"/>
                <a:cs typeface="CiscoSans ExtraLight"/>
              </a:defRPr>
            </a:lvl1pPr>
            <a:lvl2pPr marL="676945" indent="-287701">
              <a:lnSpc>
                <a:spcPct val="95000"/>
              </a:lnSpc>
              <a:spcBef>
                <a:spcPts val="600"/>
              </a:spcBef>
              <a:buClr>
                <a:schemeClr val="tx1"/>
              </a:buClr>
              <a:buSzPct val="80000"/>
              <a:buFont typeface="Arial"/>
              <a:buChar char="•"/>
              <a:defRPr sz="2399" b="0" i="0">
                <a:solidFill>
                  <a:srgbClr val="676767"/>
                </a:solidFill>
                <a:latin typeface="+mn-lt"/>
                <a:cs typeface="CiscoSans ExtraLight"/>
              </a:defRPr>
            </a:lvl2pPr>
            <a:lvl3pPr marL="996379" indent="-228470">
              <a:buClr>
                <a:schemeClr val="tx1"/>
              </a:buClr>
              <a:buSzPct val="80000"/>
              <a:buFont typeface="Arial"/>
              <a:buChar char="•"/>
              <a:defRPr sz="2133" b="0" i="0">
                <a:solidFill>
                  <a:srgbClr val="676767"/>
                </a:solidFill>
                <a:latin typeface="+mn-lt"/>
                <a:cs typeface="CiscoSans ExtraLight"/>
              </a:defRPr>
            </a:lvl3pPr>
            <a:lvl4pPr marL="1214268" indent="-228470">
              <a:buClr>
                <a:schemeClr val="tx1"/>
              </a:buClr>
              <a:buSzPct val="80000"/>
              <a:buFont typeface="Arial"/>
              <a:buChar char="•"/>
              <a:defRPr sz="1866" b="0" i="0">
                <a:solidFill>
                  <a:srgbClr val="676767"/>
                </a:solidFill>
                <a:latin typeface="+mn-lt"/>
                <a:cs typeface="CiscoSans ExtraLight"/>
              </a:defRPr>
            </a:lvl4pPr>
            <a:lvl5pPr marL="1442738" indent="-224237">
              <a:buClr>
                <a:schemeClr val="tx1"/>
              </a:buClr>
              <a:buSzPct val="80000"/>
              <a:buFont typeface="Arial"/>
              <a:buChar char="•"/>
              <a:defRPr sz="16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583536" y="455086"/>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77" tIns="34289" rIns="68577" bIns="34289"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2508488923"/>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a:t>Bullet Title Goes Here</a:t>
            </a:r>
          </a:p>
        </p:txBody>
      </p:sp>
      <p:sp>
        <p:nvSpPr>
          <p:cNvPr id="4" name="Rectangle 5"/>
          <p:cNvSpPr>
            <a:spLocks noChangeArrowheads="1"/>
          </p:cNvSpPr>
          <p:nvPr userDrawn="1"/>
        </p:nvSpPr>
        <p:spPr bwMode="ltGray">
          <a:xfrm>
            <a:off x="10435061" y="6327990"/>
            <a:ext cx="996167" cy="206014"/>
          </a:xfrm>
          <a:prstGeom prst="rect">
            <a:avLst/>
          </a:prstGeom>
          <a:noFill/>
          <a:ln w="9525">
            <a:noFill/>
            <a:miter lim="800000"/>
            <a:headEnd/>
            <a:tailEnd/>
          </a:ln>
          <a:effectLst/>
        </p:spPr>
        <p:txBody>
          <a:bodyPr wrap="none" lIns="82104" tIns="41051" rIns="82104" bIns="41051" anchor="b">
            <a:spAutoFit/>
          </a:bodyPr>
          <a:lstStyle/>
          <a:p>
            <a:pPr algn="r" defTabSz="814217">
              <a:lnSpc>
                <a:spcPct val="100000"/>
              </a:lnSpc>
            </a:pPr>
            <a:r>
              <a:rPr lang="en-US" sz="800" b="0" i="0">
                <a:solidFill>
                  <a:srgbClr val="FFFFFF"/>
                </a:solidFill>
                <a:latin typeface="+mn-lt"/>
                <a:cs typeface="CiscoSans Thin"/>
              </a:rPr>
              <a:t>Cisco Confidential</a:t>
            </a:r>
          </a:p>
        </p:txBody>
      </p:sp>
      <p:sp>
        <p:nvSpPr>
          <p:cNvPr id="5" name="Rectangle 7"/>
          <p:cNvSpPr>
            <a:spLocks noChangeArrowheads="1"/>
          </p:cNvSpPr>
          <p:nvPr userDrawn="1"/>
        </p:nvSpPr>
        <p:spPr bwMode="ltGray">
          <a:xfrm>
            <a:off x="11547896" y="6323886"/>
            <a:ext cx="290846" cy="206014"/>
          </a:xfrm>
          <a:prstGeom prst="rect">
            <a:avLst/>
          </a:prstGeom>
          <a:noFill/>
          <a:ln w="9525" algn="ctr">
            <a:noFill/>
            <a:miter lim="800000"/>
            <a:headEnd/>
            <a:tailEnd/>
          </a:ln>
          <a:effectLst/>
        </p:spPr>
        <p:txBody>
          <a:bodyPr wrap="none" lIns="82104" tIns="41051" rIns="82104" bIns="41051" anchor="b">
            <a:spAutoFit/>
          </a:bodyPr>
          <a:lstStyle/>
          <a:p>
            <a:pPr algn="r" defTabSz="814217">
              <a:lnSpc>
                <a:spcPct val="100000"/>
              </a:lnSpc>
            </a:pPr>
            <a:fld id="{DFCF27A5-1A5B-48D3-A060-2758FFBB1ADD}" type="slidenum">
              <a:rPr lang="en-US" sz="800" b="0" i="0">
                <a:solidFill>
                  <a:srgbClr val="FFFFFF"/>
                </a:solidFill>
                <a:latin typeface="+mn-lt"/>
                <a:cs typeface="CiscoSans Thin"/>
              </a:rPr>
              <a:pPr algn="r" defTabSz="814217">
                <a:lnSpc>
                  <a:spcPct val="100000"/>
                </a:lnSpc>
              </a:pPr>
              <a:t>‹#›</a:t>
            </a:fld>
            <a:endParaRPr lang="en-US" sz="800" b="0" i="0">
              <a:solidFill>
                <a:srgbClr val="FFFFFF"/>
              </a:solidFill>
              <a:latin typeface="+mn-lt"/>
              <a:cs typeface="CiscoSans Thin"/>
            </a:endParaRPr>
          </a:p>
        </p:txBody>
      </p:sp>
      <p:sp>
        <p:nvSpPr>
          <p:cNvPr id="6" name="Rectangle 4"/>
          <p:cNvSpPr>
            <a:spLocks noChangeArrowheads="1"/>
          </p:cNvSpPr>
          <p:nvPr userDrawn="1"/>
        </p:nvSpPr>
        <p:spPr bwMode="ltGray">
          <a:xfrm>
            <a:off x="389299"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algn="l" defTabSz="814217">
              <a:lnSpc>
                <a:spcPct val="100000"/>
              </a:lnSpc>
            </a:pPr>
            <a:r>
              <a:rPr lang="en-US" sz="800" b="0" i="0">
                <a:solidFill>
                  <a:srgbClr val="FFFFFF"/>
                </a:solidFill>
                <a:latin typeface="+mn-lt"/>
                <a:cs typeface="CiscoSans Thin"/>
              </a:rPr>
              <a:t>© 2013-2014  Cisco and/or its affiliates. All rights reserved.</a:t>
            </a:r>
          </a:p>
        </p:txBody>
      </p:sp>
    </p:spTree>
    <p:extLst>
      <p:ext uri="{BB962C8B-B14F-4D97-AF65-F5344CB8AC3E}">
        <p14:creationId xmlns:p14="http://schemas.microsoft.com/office/powerpoint/2010/main" val="67412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83536" y="1797051"/>
            <a:ext cx="11124420" cy="4224280"/>
          </a:xfrm>
          <a:prstGeom prst="rect">
            <a:avLst/>
          </a:prstGeom>
        </p:spPr>
        <p:txBody>
          <a:bodyPr lIns="68574" tIns="34287" rIns="68574" bIns="34287">
            <a:noAutofit/>
          </a:bodyPr>
          <a:lstStyle>
            <a:lvl1pPr marL="76153" indent="0">
              <a:lnSpc>
                <a:spcPct val="95000"/>
              </a:lnSpc>
              <a:spcBef>
                <a:spcPts val="1480"/>
              </a:spcBef>
              <a:buClr>
                <a:schemeClr val="tx1"/>
              </a:buClr>
              <a:buSzPct val="80000"/>
              <a:buFont typeface="Arial"/>
              <a:buNone/>
              <a:defRPr sz="4932" b="0" i="0">
                <a:solidFill>
                  <a:srgbClr val="676767"/>
                </a:solidFill>
                <a:latin typeface="+mn-lt"/>
                <a:cs typeface="CiscoSans ExtraLight"/>
              </a:defRPr>
            </a:lvl1pPr>
            <a:lvl2pPr marL="389244" indent="0">
              <a:lnSpc>
                <a:spcPct val="95000"/>
              </a:lnSpc>
              <a:spcBef>
                <a:spcPts val="600"/>
              </a:spcBef>
              <a:buClr>
                <a:schemeClr val="tx1"/>
              </a:buClr>
              <a:buSzPct val="80000"/>
              <a:buFont typeface="Arial"/>
              <a:buNone/>
              <a:defRPr sz="2399" b="0" i="0">
                <a:solidFill>
                  <a:srgbClr val="676767"/>
                </a:solidFill>
                <a:latin typeface="+mn-lt"/>
                <a:cs typeface="CiscoSans ExtraLight"/>
              </a:defRPr>
            </a:lvl2pPr>
            <a:lvl3pPr marL="767909" indent="0">
              <a:buClr>
                <a:schemeClr val="tx1"/>
              </a:buClr>
              <a:buSzPct val="80000"/>
              <a:buFont typeface="Arial"/>
              <a:buNone/>
              <a:defRPr sz="2133" b="0" i="0">
                <a:solidFill>
                  <a:srgbClr val="676767"/>
                </a:solidFill>
                <a:latin typeface="+mn-lt"/>
                <a:cs typeface="CiscoSans ExtraLight"/>
              </a:defRPr>
            </a:lvl3pPr>
            <a:lvl4pPr marL="985797" indent="0">
              <a:buClr>
                <a:schemeClr val="tx1"/>
              </a:buClr>
              <a:buSzPct val="80000"/>
              <a:buFont typeface="Arial"/>
              <a:buNone/>
              <a:defRPr sz="1866" b="0" i="0">
                <a:solidFill>
                  <a:srgbClr val="676767"/>
                </a:solidFill>
                <a:latin typeface="+mn-lt"/>
                <a:cs typeface="CiscoSans ExtraLight"/>
              </a:defRPr>
            </a:lvl4pPr>
            <a:lvl5pPr marL="1218499" indent="0">
              <a:buClr>
                <a:schemeClr val="tx1"/>
              </a:buClr>
              <a:buSzPct val="80000"/>
              <a:buFont typeface="Arial"/>
              <a:buNone/>
              <a:defRPr sz="16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583536" y="455086"/>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77" tIns="34289" rIns="68577" bIns="34289"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1796148840"/>
      </p:ext>
    </p:extLst>
  </p:cSld>
  <p:clrMapOvr>
    <a:masterClrMapping/>
  </p:clrMapOvr>
  <p:transition spd="med">
    <p:fade/>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19412" y="1194135"/>
            <a:ext cx="11195402" cy="4224280"/>
          </a:xfrm>
          <a:prstGeom prst="rect">
            <a:avLst/>
          </a:prstGeom>
        </p:spPr>
        <p:txBody>
          <a:bodyPr lIns="68574" tIns="34287" rIns="68574" bIns="34287">
            <a:noAutofit/>
          </a:bodyPr>
          <a:lstStyle>
            <a:lvl1pPr marL="76153" indent="0">
              <a:lnSpc>
                <a:spcPct val="95000"/>
              </a:lnSpc>
              <a:spcBef>
                <a:spcPts val="1480"/>
              </a:spcBef>
              <a:buClr>
                <a:schemeClr val="tx1"/>
              </a:buClr>
              <a:buSzPct val="80000"/>
              <a:buFont typeface="Arial"/>
              <a:buNone/>
              <a:defRPr sz="4932" b="0" i="0">
                <a:solidFill>
                  <a:srgbClr val="676767"/>
                </a:solidFill>
                <a:latin typeface="+mn-lt"/>
                <a:cs typeface="CiscoSans ExtraLight"/>
              </a:defRPr>
            </a:lvl1pPr>
            <a:lvl2pPr marL="389244" indent="0">
              <a:lnSpc>
                <a:spcPct val="95000"/>
              </a:lnSpc>
              <a:spcBef>
                <a:spcPts val="600"/>
              </a:spcBef>
              <a:buClr>
                <a:schemeClr val="tx1"/>
              </a:buClr>
              <a:buSzPct val="80000"/>
              <a:buFont typeface="Arial"/>
              <a:buNone/>
              <a:defRPr sz="2399" b="0" i="0">
                <a:solidFill>
                  <a:srgbClr val="676767"/>
                </a:solidFill>
                <a:latin typeface="+mn-lt"/>
                <a:cs typeface="CiscoSans ExtraLight"/>
              </a:defRPr>
            </a:lvl2pPr>
            <a:lvl3pPr marL="767909" indent="0">
              <a:buClr>
                <a:schemeClr val="tx1"/>
              </a:buClr>
              <a:buSzPct val="80000"/>
              <a:buFont typeface="Arial"/>
              <a:buNone/>
              <a:defRPr sz="2133" b="0" i="0">
                <a:solidFill>
                  <a:srgbClr val="676767"/>
                </a:solidFill>
                <a:latin typeface="+mn-lt"/>
                <a:cs typeface="CiscoSans ExtraLight"/>
              </a:defRPr>
            </a:lvl3pPr>
            <a:lvl4pPr marL="985797" indent="0">
              <a:buClr>
                <a:schemeClr val="tx1"/>
              </a:buClr>
              <a:buSzPct val="80000"/>
              <a:buFont typeface="Arial"/>
              <a:buNone/>
              <a:defRPr sz="1866" b="0" i="0">
                <a:solidFill>
                  <a:srgbClr val="676767"/>
                </a:solidFill>
                <a:latin typeface="+mn-lt"/>
                <a:cs typeface="CiscoSans ExtraLight"/>
              </a:defRPr>
            </a:lvl4pPr>
            <a:lvl5pPr marL="1218499" indent="0">
              <a:buClr>
                <a:schemeClr val="tx1"/>
              </a:buClr>
              <a:buSzPct val="80000"/>
              <a:buFont typeface="Arial"/>
              <a:buNone/>
              <a:defRPr sz="16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3136860334"/>
      </p:ext>
    </p:extLst>
  </p:cSld>
  <p:clrMapOvr>
    <a:masterClrMapping/>
  </p:clrMapOvr>
  <p:transition spd="med">
    <p:fade/>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704668" y="1168479"/>
            <a:ext cx="11010148" cy="4224280"/>
          </a:xfrm>
          <a:prstGeom prst="rect">
            <a:avLst/>
          </a:prstGeom>
        </p:spPr>
        <p:txBody>
          <a:bodyPr lIns="68574" tIns="34287" rIns="68574" bIns="34287">
            <a:noAutofit/>
          </a:bodyPr>
          <a:lstStyle>
            <a:lvl1pPr marL="283096" indent="-523008">
              <a:lnSpc>
                <a:spcPts val="5919"/>
              </a:lnSpc>
              <a:spcBef>
                <a:spcPts val="0"/>
              </a:spcBef>
              <a:buClr>
                <a:schemeClr val="tx1"/>
              </a:buClr>
              <a:buSzPct val="80000"/>
              <a:buFont typeface="Arial"/>
              <a:buChar char="•"/>
              <a:defRPr sz="4932" b="0" i="0">
                <a:solidFill>
                  <a:srgbClr val="676767"/>
                </a:solidFill>
                <a:latin typeface="+mn-lt"/>
                <a:cs typeface="CiscoSans ExtraLight"/>
              </a:defRPr>
            </a:lvl1pPr>
            <a:lvl2pPr marL="676945" indent="-287701">
              <a:lnSpc>
                <a:spcPct val="95000"/>
              </a:lnSpc>
              <a:spcBef>
                <a:spcPts val="600"/>
              </a:spcBef>
              <a:buClr>
                <a:schemeClr val="tx1"/>
              </a:buClr>
              <a:buSzPct val="80000"/>
              <a:buFont typeface="Arial"/>
              <a:buChar char="•"/>
              <a:defRPr sz="2399" b="0" i="0">
                <a:solidFill>
                  <a:srgbClr val="676767"/>
                </a:solidFill>
                <a:latin typeface="+mn-lt"/>
                <a:cs typeface="CiscoSans ExtraLight"/>
              </a:defRPr>
            </a:lvl2pPr>
            <a:lvl3pPr marL="996379" indent="-228470">
              <a:buClr>
                <a:schemeClr val="tx1"/>
              </a:buClr>
              <a:buSzPct val="80000"/>
              <a:buFont typeface="Arial"/>
              <a:buChar char="•"/>
              <a:defRPr sz="2133" b="0" i="0">
                <a:solidFill>
                  <a:srgbClr val="676767"/>
                </a:solidFill>
                <a:latin typeface="+mn-lt"/>
                <a:cs typeface="CiscoSans ExtraLight"/>
              </a:defRPr>
            </a:lvl3pPr>
            <a:lvl4pPr marL="1214268" indent="-228470">
              <a:buClr>
                <a:schemeClr val="tx1"/>
              </a:buClr>
              <a:buSzPct val="80000"/>
              <a:buFont typeface="Arial"/>
              <a:buChar char="•"/>
              <a:defRPr sz="1866" b="0" i="0">
                <a:solidFill>
                  <a:srgbClr val="676767"/>
                </a:solidFill>
                <a:latin typeface="+mn-lt"/>
                <a:cs typeface="CiscoSans ExtraLight"/>
              </a:defRPr>
            </a:lvl4pPr>
            <a:lvl5pPr marL="1442738" indent="-224237">
              <a:buClr>
                <a:schemeClr val="tx1"/>
              </a:buClr>
              <a:buSzPct val="80000"/>
              <a:buFont typeface="Arial"/>
              <a:buChar char="•"/>
              <a:defRPr sz="16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2883643778"/>
      </p:ext>
    </p:extLst>
  </p:cSld>
  <p:clrMapOvr>
    <a:masterClrMapping/>
  </p:clrMapOvr>
  <p:transition spd="med">
    <p:fade/>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242" y="1797051"/>
            <a:ext cx="11033585" cy="4224280"/>
          </a:xfrm>
          <a:prstGeom prst="rect">
            <a:avLst/>
          </a:prstGeom>
        </p:spPr>
        <p:txBody>
          <a:bodyPr lIns="68574" tIns="34287" rIns="68574" bIns="34287">
            <a:noAutofit/>
          </a:bodyPr>
          <a:lstStyle>
            <a:lvl1pPr marL="374433" indent="-298280">
              <a:lnSpc>
                <a:spcPct val="95000"/>
              </a:lnSpc>
              <a:spcBef>
                <a:spcPts val="1480"/>
              </a:spcBef>
              <a:buClr>
                <a:schemeClr val="tx1"/>
              </a:buClr>
              <a:buSzPct val="80000"/>
              <a:buFont typeface="Arial"/>
              <a:buChar char="•"/>
              <a:defRPr sz="2666" b="0" i="0">
                <a:solidFill>
                  <a:srgbClr val="676767"/>
                </a:solidFill>
                <a:latin typeface="+mn-lt"/>
                <a:cs typeface="CiscoSans ExtraLight"/>
              </a:defRPr>
            </a:lvl1pPr>
            <a:lvl2pPr marL="676945" indent="-287701">
              <a:lnSpc>
                <a:spcPct val="95000"/>
              </a:lnSpc>
              <a:spcBef>
                <a:spcPts val="600"/>
              </a:spcBef>
              <a:buClr>
                <a:schemeClr val="tx1"/>
              </a:buClr>
              <a:buSzPct val="80000"/>
              <a:buFont typeface="Arial"/>
              <a:buChar char="•"/>
              <a:defRPr sz="2399" b="0" i="0">
                <a:solidFill>
                  <a:srgbClr val="676767"/>
                </a:solidFill>
                <a:latin typeface="+mn-lt"/>
                <a:cs typeface="CiscoSans ExtraLight"/>
              </a:defRPr>
            </a:lvl2pPr>
            <a:lvl3pPr marL="996379" indent="-228470">
              <a:buClr>
                <a:schemeClr val="tx1"/>
              </a:buClr>
              <a:buSzPct val="80000"/>
              <a:buFont typeface="Arial"/>
              <a:buChar char="•"/>
              <a:defRPr sz="2133" b="0" i="0">
                <a:solidFill>
                  <a:srgbClr val="676767"/>
                </a:solidFill>
                <a:latin typeface="+mn-lt"/>
                <a:cs typeface="CiscoSans ExtraLight"/>
              </a:defRPr>
            </a:lvl3pPr>
            <a:lvl4pPr marL="1214268" indent="-228470">
              <a:buClr>
                <a:schemeClr val="tx1"/>
              </a:buClr>
              <a:buSzPct val="80000"/>
              <a:buFont typeface="Arial"/>
              <a:buChar char="•"/>
              <a:defRPr sz="1866" b="0" i="0">
                <a:solidFill>
                  <a:srgbClr val="676767"/>
                </a:solidFill>
                <a:latin typeface="+mn-lt"/>
                <a:cs typeface="CiscoSans ExtraLight"/>
              </a:defRPr>
            </a:lvl4pPr>
            <a:lvl5pPr marL="1442738" indent="-224237">
              <a:buClr>
                <a:schemeClr val="tx1"/>
              </a:buClr>
              <a:buSzPct val="80000"/>
              <a:buFont typeface="Arial"/>
              <a:buChar char="•"/>
              <a:defRPr sz="16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536" y="455086"/>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77" tIns="34289" rIns="68577" bIns="34289"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2863711032"/>
      </p:ext>
    </p:extLst>
  </p:cSld>
  <p:clrMapOvr>
    <a:masterClrMapping/>
  </p:clrMapOvr>
  <p:transition spd="med">
    <p:fade/>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583538" y="1797051"/>
            <a:ext cx="5200143" cy="4110792"/>
          </a:xfrm>
          <a:prstGeom prst="rect">
            <a:avLst/>
          </a:prstGeom>
        </p:spPr>
        <p:txBody>
          <a:bodyPr lIns="68574" tIns="34287" rIns="68574" bIns="34287">
            <a:noAutofit/>
          </a:bodyPr>
          <a:lstStyle>
            <a:lvl1pPr marL="304628" indent="-228470">
              <a:lnSpc>
                <a:spcPct val="95000"/>
              </a:lnSpc>
              <a:spcBef>
                <a:spcPts val="1480"/>
              </a:spcBef>
              <a:buClr>
                <a:schemeClr val="tx1"/>
              </a:buClr>
              <a:buSzPct val="80000"/>
              <a:buFont typeface="Arial"/>
              <a:buChar char="•"/>
              <a:defRPr sz="2666" b="0" i="0">
                <a:solidFill>
                  <a:schemeClr val="tx1"/>
                </a:solidFill>
                <a:latin typeface="+mn-lt"/>
                <a:cs typeface="CiscoSans ExtraLight"/>
              </a:defRPr>
            </a:lvl1pPr>
            <a:lvl2pPr marL="609250" indent="-287701">
              <a:lnSpc>
                <a:spcPct val="95000"/>
              </a:lnSpc>
              <a:spcBef>
                <a:spcPts val="600"/>
              </a:spcBef>
              <a:buClr>
                <a:schemeClr val="tx1"/>
              </a:buClr>
              <a:buSzPct val="80000"/>
              <a:buFont typeface="Arial"/>
              <a:buChar char="•"/>
              <a:defRPr sz="2399" b="0" i="0">
                <a:solidFill>
                  <a:schemeClr val="tx1"/>
                </a:solidFill>
                <a:latin typeface="+mn-lt"/>
                <a:cs typeface="CiscoSans ExtraLight"/>
              </a:defRPr>
            </a:lvl2pPr>
            <a:lvl3pPr marL="837720" indent="-228470">
              <a:buClr>
                <a:schemeClr val="tx1"/>
              </a:buClr>
              <a:buSzPct val="80000"/>
              <a:buFont typeface="Arial"/>
              <a:buChar char="•"/>
              <a:defRPr sz="2133" b="0" i="0">
                <a:solidFill>
                  <a:schemeClr val="tx1"/>
                </a:solidFill>
                <a:latin typeface="+mn-lt"/>
                <a:cs typeface="CiscoSans ExtraLight"/>
              </a:defRPr>
            </a:lvl3pPr>
            <a:lvl4pPr marL="1066188" indent="-228470">
              <a:buClr>
                <a:schemeClr val="tx1"/>
              </a:buClr>
              <a:buSzPct val="80000"/>
              <a:buFont typeface="Arial"/>
              <a:buChar char="•"/>
              <a:defRPr sz="1866" b="0" i="0">
                <a:solidFill>
                  <a:schemeClr val="tx1"/>
                </a:solidFill>
                <a:latin typeface="+mn-lt"/>
                <a:cs typeface="CiscoSans ExtraLight"/>
              </a:defRPr>
            </a:lvl4pPr>
            <a:lvl5pPr marL="1294655" indent="-228470">
              <a:buClr>
                <a:schemeClr val="tx1"/>
              </a:buClr>
              <a:buSzPct val="80000"/>
              <a:buFont typeface="Arial"/>
              <a:buChar char="•"/>
              <a:defRPr sz="16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3"/>
          <p:cNvSpPr>
            <a:spLocks noGrp="1"/>
          </p:cNvSpPr>
          <p:nvPr>
            <p:ph type="body" sz="quarter" idx="11" hasCustomPrompt="1"/>
          </p:nvPr>
        </p:nvSpPr>
        <p:spPr>
          <a:xfrm>
            <a:off x="6084808" y="1797051"/>
            <a:ext cx="5623149" cy="4110792"/>
          </a:xfrm>
          <a:prstGeom prst="rect">
            <a:avLst/>
          </a:prstGeom>
        </p:spPr>
        <p:txBody>
          <a:bodyPr lIns="68574" tIns="34287" rIns="68574" bIns="34287">
            <a:noAutofit/>
          </a:bodyPr>
          <a:lstStyle>
            <a:lvl1pPr marL="304628" indent="-228470">
              <a:lnSpc>
                <a:spcPct val="95000"/>
              </a:lnSpc>
              <a:spcBef>
                <a:spcPts val="1480"/>
              </a:spcBef>
              <a:buClr>
                <a:schemeClr val="tx1"/>
              </a:buClr>
              <a:buSzPct val="80000"/>
              <a:buFont typeface="Arial"/>
              <a:buChar char="•"/>
              <a:defRPr sz="2666" b="0" i="0" baseline="0">
                <a:solidFill>
                  <a:schemeClr val="tx1"/>
                </a:solidFill>
                <a:latin typeface="+mn-lt"/>
                <a:cs typeface="CiscoSans ExtraLight"/>
              </a:defRPr>
            </a:lvl1pPr>
            <a:lvl2pPr marL="609250" indent="-287701">
              <a:lnSpc>
                <a:spcPct val="95000"/>
              </a:lnSpc>
              <a:spcBef>
                <a:spcPts val="600"/>
              </a:spcBef>
              <a:buClr>
                <a:schemeClr val="tx1"/>
              </a:buClr>
              <a:buSzPct val="80000"/>
              <a:buFont typeface="Arial"/>
              <a:buChar char="•"/>
              <a:defRPr sz="2399" b="0" i="0">
                <a:solidFill>
                  <a:schemeClr val="tx1"/>
                </a:solidFill>
                <a:latin typeface="+mn-lt"/>
                <a:cs typeface="CiscoSans ExtraLight"/>
              </a:defRPr>
            </a:lvl2pPr>
            <a:lvl3pPr marL="837720" indent="-228470">
              <a:buClr>
                <a:schemeClr val="tx1"/>
              </a:buClr>
              <a:buSzPct val="80000"/>
              <a:buFont typeface="Arial"/>
              <a:buChar char="•"/>
              <a:defRPr sz="2133" b="0" i="0">
                <a:solidFill>
                  <a:schemeClr val="tx1"/>
                </a:solidFill>
                <a:latin typeface="+mn-lt"/>
                <a:cs typeface="CiscoSans ExtraLight"/>
              </a:defRPr>
            </a:lvl3pPr>
            <a:lvl4pPr marL="1066188" indent="-228470">
              <a:buClr>
                <a:schemeClr val="tx1"/>
              </a:buClr>
              <a:buSzPct val="80000"/>
              <a:buFont typeface="Arial"/>
              <a:buChar char="•"/>
              <a:defRPr sz="1866" b="0" i="0">
                <a:solidFill>
                  <a:schemeClr val="tx1"/>
                </a:solidFill>
                <a:latin typeface="+mn-lt"/>
                <a:cs typeface="CiscoSans ExtraLight"/>
              </a:defRPr>
            </a:lvl4pPr>
            <a:lvl5pPr marL="1294655" indent="-228470">
              <a:buClr>
                <a:schemeClr val="tx1"/>
              </a:buClr>
              <a:buSzPct val="80000"/>
              <a:buFont typeface="Arial"/>
              <a:buChar char="•"/>
              <a:defRPr sz="16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5"/>
          <p:cNvSpPr>
            <a:spLocks noGrp="1"/>
          </p:cNvSpPr>
          <p:nvPr>
            <p:ph type="title"/>
          </p:nvPr>
        </p:nvSpPr>
        <p:spPr bwMode="auto">
          <a:xfrm>
            <a:off x="583536" y="455086"/>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77" tIns="34289" rIns="68577" bIns="34289"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1998464568"/>
      </p:ext>
    </p:extLst>
  </p:cSld>
  <p:clrMapOvr>
    <a:masterClrMapping/>
  </p:clrMapOvr>
  <p:transition spd="med">
    <p:fade/>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6086375" y="812802"/>
            <a:ext cx="0" cy="5312833"/>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23742" y="403342"/>
            <a:ext cx="4953370" cy="1101929"/>
          </a:xfrm>
          <a:prstGeom prst="rect">
            <a:avLst/>
          </a:prstGeom>
        </p:spPr>
        <p:txBody>
          <a:bodyPr lIns="46290" tIns="25718" rIns="46290" bIns="25718" rtlCol="0">
            <a:noAutofit/>
          </a:bodyPr>
          <a:lstStyle>
            <a:lvl1pPr algn="l" defTabSz="913958" rtl="0" eaLnBrk="1" latinLnBrk="0" hangingPunct="1">
              <a:lnSpc>
                <a:spcPct val="80000"/>
              </a:lnSpc>
              <a:spcBef>
                <a:spcPct val="0"/>
              </a:spcBef>
              <a:buNone/>
              <a:defRPr lang="en-US" sz="4266" b="0" i="0" kern="1200" spc="-100" baseline="0" dirty="0" smtClean="0">
                <a:solidFill>
                  <a:srgbClr val="676767"/>
                </a:solidFill>
                <a:latin typeface="+mj-lt"/>
                <a:ea typeface="+mj-ea"/>
                <a:cs typeface="CiscoSans Thin"/>
              </a:defRPr>
            </a:lvl1pPr>
          </a:lstStyle>
          <a:p>
            <a:r>
              <a:rPr lang="en-GB" dirty="0"/>
              <a:t>Title Goes Here</a:t>
            </a:r>
            <a:endParaRPr lang="en-US" dirty="0"/>
          </a:p>
        </p:txBody>
      </p:sp>
      <p:sp>
        <p:nvSpPr>
          <p:cNvPr id="16" name="Text Placeholder 15"/>
          <p:cNvSpPr>
            <a:spLocks noGrp="1"/>
          </p:cNvSpPr>
          <p:nvPr>
            <p:ph type="body" sz="quarter" idx="13" hasCustomPrompt="1"/>
          </p:nvPr>
        </p:nvSpPr>
        <p:spPr>
          <a:xfrm>
            <a:off x="6539582" y="403341"/>
            <a:ext cx="4953370" cy="1101928"/>
          </a:xfrm>
          <a:prstGeom prst="rect">
            <a:avLst/>
          </a:prstGeom>
        </p:spPr>
        <p:txBody>
          <a:bodyPr lIns="68574" tIns="34287" rIns="68574" bIns="34287" anchor="ctr" anchorCtr="0">
            <a:noAutofit/>
          </a:bodyPr>
          <a:lstStyle>
            <a:lvl1pPr marL="0" marR="0" indent="0" algn="l" defTabSz="913958" rtl="0" eaLnBrk="1" fontAlgn="auto" latinLnBrk="0" hangingPunct="1">
              <a:lnSpc>
                <a:spcPct val="80000"/>
              </a:lnSpc>
              <a:spcBef>
                <a:spcPct val="0"/>
              </a:spcBef>
              <a:spcAft>
                <a:spcPts val="0"/>
              </a:spcAft>
              <a:buClrTx/>
              <a:buSzTx/>
              <a:buFontTx/>
              <a:buNone/>
              <a:tabLst/>
              <a:defRPr lang="en-US" sz="4266" b="0" i="0" kern="1200" spc="-100" baseline="0" dirty="0">
                <a:solidFill>
                  <a:srgbClr val="676767"/>
                </a:solidFill>
                <a:latin typeface="+mj-lt"/>
                <a:ea typeface="+mj-ea"/>
                <a:cs typeface="CiscoSans Thin"/>
              </a:defRPr>
            </a:lvl1pPr>
          </a:lstStyle>
          <a:p>
            <a:pPr lvl="0"/>
            <a:r>
              <a:rPr lang="en-GB" dirty="0"/>
              <a:t>Title Goes Here</a:t>
            </a:r>
          </a:p>
        </p:txBody>
      </p:sp>
      <p:sp>
        <p:nvSpPr>
          <p:cNvPr id="8" name="Text Placeholder 3"/>
          <p:cNvSpPr>
            <a:spLocks noGrp="1"/>
          </p:cNvSpPr>
          <p:nvPr>
            <p:ph type="body" sz="quarter" idx="10" hasCustomPrompt="1"/>
          </p:nvPr>
        </p:nvSpPr>
        <p:spPr>
          <a:xfrm>
            <a:off x="623742" y="1797051"/>
            <a:ext cx="4953370" cy="4110792"/>
          </a:xfrm>
          <a:prstGeom prst="rect">
            <a:avLst/>
          </a:prstGeom>
        </p:spPr>
        <p:txBody>
          <a:bodyPr lIns="68574" tIns="34287" rIns="68574" bIns="34287">
            <a:noAutofit/>
          </a:bodyPr>
          <a:lstStyle>
            <a:lvl1pPr marL="304628" indent="-228470">
              <a:lnSpc>
                <a:spcPct val="95000"/>
              </a:lnSpc>
              <a:spcBef>
                <a:spcPts val="1480"/>
              </a:spcBef>
              <a:buClr>
                <a:schemeClr val="tx1"/>
              </a:buClr>
              <a:buSzPct val="80000"/>
              <a:buFont typeface="Arial"/>
              <a:buChar char="•"/>
              <a:defRPr sz="2666" b="0" i="0">
                <a:solidFill>
                  <a:schemeClr val="tx1"/>
                </a:solidFill>
                <a:latin typeface="+mn-lt"/>
                <a:cs typeface="CiscoSans ExtraLight"/>
              </a:defRPr>
            </a:lvl1pPr>
            <a:lvl2pPr marL="609250" indent="-287701">
              <a:lnSpc>
                <a:spcPct val="95000"/>
              </a:lnSpc>
              <a:spcBef>
                <a:spcPts val="600"/>
              </a:spcBef>
              <a:buClr>
                <a:schemeClr val="tx1"/>
              </a:buClr>
              <a:buSzPct val="80000"/>
              <a:buFont typeface="Arial"/>
              <a:buChar char="•"/>
              <a:defRPr sz="2399" b="0" i="0">
                <a:solidFill>
                  <a:schemeClr val="tx1"/>
                </a:solidFill>
                <a:latin typeface="+mn-lt"/>
                <a:cs typeface="CiscoSans ExtraLight"/>
              </a:defRPr>
            </a:lvl2pPr>
            <a:lvl3pPr marL="837720" indent="-228470">
              <a:buClr>
                <a:schemeClr val="tx1"/>
              </a:buClr>
              <a:buSzPct val="80000"/>
              <a:buFont typeface="Arial"/>
              <a:buChar char="•"/>
              <a:defRPr sz="2133" b="0" i="0">
                <a:solidFill>
                  <a:schemeClr val="tx1"/>
                </a:solidFill>
                <a:latin typeface="+mn-lt"/>
                <a:cs typeface="CiscoSans ExtraLight"/>
              </a:defRPr>
            </a:lvl3pPr>
            <a:lvl4pPr marL="1066188" indent="-228470">
              <a:buClr>
                <a:schemeClr val="tx1"/>
              </a:buClr>
              <a:buSzPct val="80000"/>
              <a:buFont typeface="Arial"/>
              <a:buChar char="•"/>
              <a:defRPr sz="1866" b="0" i="0">
                <a:solidFill>
                  <a:schemeClr val="tx1"/>
                </a:solidFill>
                <a:latin typeface="+mn-lt"/>
                <a:cs typeface="CiscoSans ExtraLight"/>
              </a:defRPr>
            </a:lvl4pPr>
            <a:lvl5pPr marL="1294655" indent="-228470">
              <a:buClr>
                <a:schemeClr val="tx1"/>
              </a:buClr>
              <a:buSzPct val="80000"/>
              <a:buFont typeface="Arial"/>
              <a:buChar char="•"/>
              <a:defRPr sz="16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3"/>
          <p:cNvSpPr>
            <a:spLocks noGrp="1"/>
          </p:cNvSpPr>
          <p:nvPr>
            <p:ph type="body" sz="quarter" idx="14" hasCustomPrompt="1"/>
          </p:nvPr>
        </p:nvSpPr>
        <p:spPr>
          <a:xfrm>
            <a:off x="6539582" y="1797051"/>
            <a:ext cx="4953370" cy="4110792"/>
          </a:xfrm>
          <a:prstGeom prst="rect">
            <a:avLst/>
          </a:prstGeom>
        </p:spPr>
        <p:txBody>
          <a:bodyPr lIns="68574" tIns="34287" rIns="68574" bIns="34287">
            <a:noAutofit/>
          </a:bodyPr>
          <a:lstStyle>
            <a:lvl1pPr marL="304628" indent="-228470">
              <a:lnSpc>
                <a:spcPct val="95000"/>
              </a:lnSpc>
              <a:spcBef>
                <a:spcPts val="1480"/>
              </a:spcBef>
              <a:buClr>
                <a:schemeClr val="tx1"/>
              </a:buClr>
              <a:buSzPct val="80000"/>
              <a:buFont typeface="Arial"/>
              <a:buChar char="•"/>
              <a:defRPr sz="2666" b="0" i="0">
                <a:solidFill>
                  <a:schemeClr val="tx1"/>
                </a:solidFill>
                <a:latin typeface="+mn-lt"/>
                <a:cs typeface="CiscoSans ExtraLight"/>
              </a:defRPr>
            </a:lvl1pPr>
            <a:lvl2pPr marL="609250" indent="-287701">
              <a:lnSpc>
                <a:spcPct val="95000"/>
              </a:lnSpc>
              <a:spcBef>
                <a:spcPts val="600"/>
              </a:spcBef>
              <a:buClr>
                <a:schemeClr val="tx1"/>
              </a:buClr>
              <a:buSzPct val="80000"/>
              <a:buFont typeface="Arial"/>
              <a:buChar char="•"/>
              <a:defRPr sz="2399" b="0" i="0">
                <a:solidFill>
                  <a:schemeClr val="tx1"/>
                </a:solidFill>
                <a:latin typeface="+mn-lt"/>
                <a:cs typeface="CiscoSans ExtraLight"/>
              </a:defRPr>
            </a:lvl2pPr>
            <a:lvl3pPr marL="837720" indent="-228470">
              <a:buClr>
                <a:schemeClr val="tx1"/>
              </a:buClr>
              <a:buSzPct val="80000"/>
              <a:buFont typeface="Arial"/>
              <a:buChar char="•"/>
              <a:defRPr sz="2133" b="0" i="0">
                <a:solidFill>
                  <a:schemeClr val="tx1"/>
                </a:solidFill>
                <a:latin typeface="+mn-lt"/>
                <a:cs typeface="CiscoSans ExtraLight"/>
              </a:defRPr>
            </a:lvl3pPr>
            <a:lvl4pPr marL="1066188" indent="-228470">
              <a:buClr>
                <a:schemeClr val="tx1"/>
              </a:buClr>
              <a:buSzPct val="80000"/>
              <a:buFont typeface="Arial"/>
              <a:buChar char="•"/>
              <a:defRPr sz="1866" b="0" i="0">
                <a:solidFill>
                  <a:schemeClr val="tx1"/>
                </a:solidFill>
                <a:latin typeface="+mn-lt"/>
                <a:cs typeface="CiscoSans ExtraLight"/>
              </a:defRPr>
            </a:lvl4pPr>
            <a:lvl5pPr marL="1294655" indent="-228470">
              <a:buClr>
                <a:schemeClr val="tx1"/>
              </a:buClr>
              <a:buSzPct val="80000"/>
              <a:buFont typeface="Arial"/>
              <a:buChar char="•"/>
              <a:defRPr sz="16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40707437"/>
      </p:ext>
    </p:extLst>
  </p:cSld>
  <p:clrMapOvr>
    <a:masterClrMapping/>
  </p:clrMapOvr>
  <p:transition spd="med">
    <p:fade/>
  </p:transition>
  <p:hf hdr="0" ftr="0" dt="0"/>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4092567" y="812802"/>
            <a:ext cx="0" cy="5312833"/>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047588" y="812802"/>
            <a:ext cx="0" cy="5312833"/>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615792" y="304426"/>
            <a:ext cx="3115334" cy="1027281"/>
          </a:xfrm>
          <a:prstGeom prst="rect">
            <a:avLst/>
          </a:prstGeom>
        </p:spPr>
        <p:txBody>
          <a:bodyPr lIns="68574" tIns="34287" rIns="68574" bIns="34287" anchor="b" anchorCtr="0">
            <a:noAutofit/>
          </a:bodyPr>
          <a:lstStyle>
            <a:lvl1pPr marL="0" marR="0" indent="0" algn="l" defTabSz="913958" rtl="0" eaLnBrk="1" fontAlgn="auto" latinLnBrk="0" hangingPunct="1">
              <a:lnSpc>
                <a:spcPct val="80000"/>
              </a:lnSpc>
              <a:spcBef>
                <a:spcPct val="0"/>
              </a:spcBef>
              <a:spcAft>
                <a:spcPts val="0"/>
              </a:spcAft>
              <a:buClrTx/>
              <a:buSzTx/>
              <a:buFontTx/>
              <a:buNone/>
              <a:tabLst/>
              <a:defRPr kumimoji="0" lang="en-US" sz="3333" b="0" i="0" u="none" strike="noStrike" kern="1200" cap="none" spc="-100"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0" name="Text Placeholder 17"/>
          <p:cNvSpPr>
            <a:spLocks noGrp="1"/>
          </p:cNvSpPr>
          <p:nvPr>
            <p:ph type="body" sz="quarter" idx="22" hasCustomPrompt="1"/>
          </p:nvPr>
        </p:nvSpPr>
        <p:spPr>
          <a:xfrm>
            <a:off x="4502465" y="303786"/>
            <a:ext cx="3115334" cy="1027281"/>
          </a:xfrm>
          <a:prstGeom prst="rect">
            <a:avLst/>
          </a:prstGeom>
        </p:spPr>
        <p:txBody>
          <a:bodyPr lIns="68574" tIns="34287" rIns="68574" bIns="34287" anchor="b" anchorCtr="0">
            <a:noAutofit/>
          </a:bodyPr>
          <a:lstStyle>
            <a:lvl1pPr marL="0" marR="0" indent="0" algn="l" defTabSz="913958" rtl="0" eaLnBrk="1" fontAlgn="auto" latinLnBrk="0" hangingPunct="1">
              <a:lnSpc>
                <a:spcPct val="80000"/>
              </a:lnSpc>
              <a:spcBef>
                <a:spcPct val="0"/>
              </a:spcBef>
              <a:spcAft>
                <a:spcPts val="0"/>
              </a:spcAft>
              <a:buClrTx/>
              <a:buSzTx/>
              <a:buFontTx/>
              <a:buNone/>
              <a:tabLst/>
              <a:defRPr kumimoji="0" lang="en-US" sz="3333" b="0" i="0" u="none" strike="noStrike" kern="1200" cap="none" spc="-100"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4" name="Text Placeholder 17"/>
          <p:cNvSpPr>
            <a:spLocks noGrp="1"/>
          </p:cNvSpPr>
          <p:nvPr>
            <p:ph type="body" sz="quarter" idx="24" hasCustomPrompt="1"/>
          </p:nvPr>
        </p:nvSpPr>
        <p:spPr>
          <a:xfrm>
            <a:off x="8470878" y="293973"/>
            <a:ext cx="3115334" cy="1027281"/>
          </a:xfrm>
          <a:prstGeom prst="rect">
            <a:avLst/>
          </a:prstGeom>
        </p:spPr>
        <p:txBody>
          <a:bodyPr lIns="68574" tIns="34287" rIns="68574" bIns="34287" anchor="b" anchorCtr="0">
            <a:noAutofit/>
          </a:bodyPr>
          <a:lstStyle>
            <a:lvl1pPr marL="0" marR="0" indent="0" algn="l" defTabSz="913958" rtl="0" eaLnBrk="1" fontAlgn="auto" latinLnBrk="0" hangingPunct="1">
              <a:lnSpc>
                <a:spcPct val="80000"/>
              </a:lnSpc>
              <a:spcBef>
                <a:spcPct val="0"/>
              </a:spcBef>
              <a:spcAft>
                <a:spcPts val="0"/>
              </a:spcAft>
              <a:buClrTx/>
              <a:buSzTx/>
              <a:buFontTx/>
              <a:buNone/>
              <a:tabLst/>
              <a:defRPr kumimoji="0" lang="en-US" sz="3333" b="0" i="0" u="none" strike="noStrike" kern="1200" cap="none" spc="-100"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3" name="Text Placeholder 3"/>
          <p:cNvSpPr>
            <a:spLocks noGrp="1"/>
          </p:cNvSpPr>
          <p:nvPr>
            <p:ph type="body" sz="quarter" idx="11" hasCustomPrompt="1"/>
          </p:nvPr>
        </p:nvSpPr>
        <p:spPr>
          <a:xfrm>
            <a:off x="615790" y="1601459"/>
            <a:ext cx="3115335" cy="4419872"/>
          </a:xfrm>
          <a:prstGeom prst="rect">
            <a:avLst/>
          </a:prstGeom>
        </p:spPr>
        <p:txBody>
          <a:bodyPr lIns="68574" tIns="34287" rIns="68574" bIns="34287">
            <a:noAutofit/>
          </a:bodyPr>
          <a:lstStyle>
            <a:lvl1pPr marL="310974" indent="-228470">
              <a:lnSpc>
                <a:spcPct val="95000"/>
              </a:lnSpc>
              <a:spcBef>
                <a:spcPts val="1480"/>
              </a:spcBef>
              <a:buClr>
                <a:schemeClr val="tx1"/>
              </a:buClr>
              <a:buSzPct val="80000"/>
              <a:buFont typeface="Arial"/>
              <a:buChar char="•"/>
              <a:defRPr sz="2133" b="0" i="0" baseline="0">
                <a:solidFill>
                  <a:srgbClr val="676767"/>
                </a:solidFill>
                <a:latin typeface="+mn-lt"/>
                <a:cs typeface="CiscoSans ExtraLight"/>
              </a:defRPr>
            </a:lvl1pPr>
            <a:lvl2pPr>
              <a:lnSpc>
                <a:spcPct val="95000"/>
              </a:lnSpc>
              <a:spcBef>
                <a:spcPts val="600"/>
              </a:spcBef>
              <a:buClr>
                <a:schemeClr val="tx1"/>
              </a:buClr>
              <a:buSzPct val="80000"/>
              <a:defRPr b="0" i="0">
                <a:solidFill>
                  <a:schemeClr val="tx1"/>
                </a:solidFill>
                <a:latin typeface="+mn-lt"/>
                <a:cs typeface="CiscoSans ExtraLight"/>
              </a:defRPr>
            </a:lvl2pPr>
            <a:lvl3pPr marL="575669" indent="-228470">
              <a:buClr>
                <a:schemeClr val="tx1"/>
              </a:buClr>
              <a:buSzPct val="80000"/>
              <a:buFont typeface="Arial"/>
              <a:buChar char="•"/>
              <a:defRPr sz="16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3"/>
          <p:cNvSpPr>
            <a:spLocks noGrp="1"/>
          </p:cNvSpPr>
          <p:nvPr>
            <p:ph type="body" sz="quarter" idx="26" hasCustomPrompt="1"/>
          </p:nvPr>
        </p:nvSpPr>
        <p:spPr>
          <a:xfrm>
            <a:off x="4502466" y="1600428"/>
            <a:ext cx="3115335" cy="4419872"/>
          </a:xfrm>
          <a:prstGeom prst="rect">
            <a:avLst/>
          </a:prstGeom>
        </p:spPr>
        <p:txBody>
          <a:bodyPr lIns="68574" tIns="34287" rIns="68574" bIns="34287">
            <a:noAutofit/>
          </a:bodyPr>
          <a:lstStyle>
            <a:lvl1pPr marL="310974" indent="-228470">
              <a:lnSpc>
                <a:spcPct val="95000"/>
              </a:lnSpc>
              <a:spcBef>
                <a:spcPts val="1480"/>
              </a:spcBef>
              <a:buClr>
                <a:schemeClr val="tx1"/>
              </a:buClr>
              <a:buSzPct val="80000"/>
              <a:buFont typeface="Arial"/>
              <a:buChar char="•"/>
              <a:defRPr sz="2133" b="0" i="0" baseline="0">
                <a:solidFill>
                  <a:srgbClr val="676767"/>
                </a:solidFill>
                <a:latin typeface="+mn-lt"/>
                <a:cs typeface="CiscoSans ExtraLight"/>
              </a:defRPr>
            </a:lvl1pPr>
            <a:lvl2pPr>
              <a:lnSpc>
                <a:spcPct val="95000"/>
              </a:lnSpc>
              <a:spcBef>
                <a:spcPts val="600"/>
              </a:spcBef>
              <a:buClr>
                <a:schemeClr val="tx1"/>
              </a:buClr>
              <a:buSzPct val="80000"/>
              <a:defRPr b="0" i="0">
                <a:solidFill>
                  <a:schemeClr val="tx1"/>
                </a:solidFill>
                <a:latin typeface="+mn-lt"/>
                <a:cs typeface="CiscoSans ExtraLight"/>
              </a:defRPr>
            </a:lvl2pPr>
            <a:lvl3pPr marL="575669" indent="-228470">
              <a:buClr>
                <a:schemeClr val="tx1"/>
              </a:buClr>
              <a:buSzPct val="80000"/>
              <a:buFont typeface="Arial"/>
              <a:buChar char="•"/>
              <a:defRPr sz="16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3"/>
          <p:cNvSpPr>
            <a:spLocks noGrp="1"/>
          </p:cNvSpPr>
          <p:nvPr>
            <p:ph type="body" sz="quarter" idx="27" hasCustomPrompt="1"/>
          </p:nvPr>
        </p:nvSpPr>
        <p:spPr>
          <a:xfrm>
            <a:off x="8470876" y="1600428"/>
            <a:ext cx="3115335" cy="4419872"/>
          </a:xfrm>
          <a:prstGeom prst="rect">
            <a:avLst/>
          </a:prstGeom>
        </p:spPr>
        <p:txBody>
          <a:bodyPr lIns="68574" tIns="34287" rIns="68574" bIns="34287">
            <a:noAutofit/>
          </a:bodyPr>
          <a:lstStyle>
            <a:lvl1pPr marL="310974" indent="-228470">
              <a:lnSpc>
                <a:spcPct val="95000"/>
              </a:lnSpc>
              <a:spcBef>
                <a:spcPts val="1480"/>
              </a:spcBef>
              <a:buClr>
                <a:schemeClr val="tx1"/>
              </a:buClr>
              <a:buSzPct val="80000"/>
              <a:buFont typeface="Arial"/>
              <a:buChar char="•"/>
              <a:defRPr sz="2133" b="0" i="0" baseline="0">
                <a:solidFill>
                  <a:srgbClr val="676767"/>
                </a:solidFill>
                <a:latin typeface="+mn-lt"/>
                <a:cs typeface="CiscoSans ExtraLight"/>
              </a:defRPr>
            </a:lvl1pPr>
            <a:lvl2pPr>
              <a:lnSpc>
                <a:spcPct val="95000"/>
              </a:lnSpc>
              <a:spcBef>
                <a:spcPts val="600"/>
              </a:spcBef>
              <a:buClr>
                <a:schemeClr val="tx1"/>
              </a:buClr>
              <a:buSzPct val="80000"/>
              <a:defRPr b="0" i="0">
                <a:solidFill>
                  <a:schemeClr val="tx1"/>
                </a:solidFill>
                <a:latin typeface="+mn-lt"/>
                <a:cs typeface="CiscoSans ExtraLight"/>
              </a:defRPr>
            </a:lvl2pPr>
            <a:lvl3pPr marL="575669" indent="-228470">
              <a:buClr>
                <a:schemeClr val="tx1"/>
              </a:buClr>
              <a:buSzPct val="80000"/>
              <a:buFont typeface="Arial"/>
              <a:buChar char="•"/>
              <a:defRPr sz="16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633115848"/>
      </p:ext>
    </p:extLst>
  </p:cSld>
  <p:clrMapOvr>
    <a:masterClrMapping/>
  </p:clrMapOvr>
  <p:transition spd="med">
    <p:fade/>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6758875" y="1773768"/>
            <a:ext cx="4949083" cy="4135965"/>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47" tIns="60923" rIns="121847" bIns="60923" anchor="ctr"/>
          <a:lstStyle/>
          <a:p>
            <a:pPr algn="ctr" defTabSz="609377" fontAlgn="auto">
              <a:spcBef>
                <a:spcPts val="0"/>
              </a:spcBef>
              <a:spcAft>
                <a:spcPts val="0"/>
              </a:spcAft>
              <a:defRPr/>
            </a:pPr>
            <a:endParaRPr lang="en-US" sz="2399">
              <a:solidFill>
                <a:srgbClr val="FFFFFF"/>
              </a:solidFill>
            </a:endParaRPr>
          </a:p>
        </p:txBody>
      </p:sp>
      <p:sp>
        <p:nvSpPr>
          <p:cNvPr id="12" name="Text Placeholder 11"/>
          <p:cNvSpPr>
            <a:spLocks noGrp="1"/>
          </p:cNvSpPr>
          <p:nvPr>
            <p:ph type="body" sz="quarter" idx="11" hasCustomPrompt="1"/>
          </p:nvPr>
        </p:nvSpPr>
        <p:spPr>
          <a:xfrm>
            <a:off x="6863153" y="1975668"/>
            <a:ext cx="4500044" cy="2212024"/>
          </a:xfrm>
          <a:prstGeom prst="rect">
            <a:avLst/>
          </a:prstGeom>
        </p:spPr>
        <p:txBody>
          <a:bodyPr lIns="68574" tIns="34287" rIns="68574" bIns="34287">
            <a:noAutofit/>
          </a:bodyPr>
          <a:lstStyle>
            <a:lvl1pPr marL="114249" indent="-114249" algn="l" defTabSz="913958" rtl="0" eaLnBrk="1" latinLnBrk="0" hangingPunct="1">
              <a:lnSpc>
                <a:spcPct val="90000"/>
              </a:lnSpc>
              <a:spcBef>
                <a:spcPts val="0"/>
              </a:spcBef>
              <a:buNone/>
              <a:defRPr lang="en-US" sz="2000" kern="1200" baseline="0" dirty="0" smtClean="0">
                <a:solidFill>
                  <a:schemeClr val="tx2"/>
                </a:solidFill>
                <a:latin typeface="+mn-lt"/>
                <a:ea typeface="+mn-ea"/>
                <a:cs typeface="CiscoSans ExtraLight"/>
              </a:defRPr>
            </a:lvl1pPr>
            <a:lvl2pPr marL="114249" indent="-114249" algn="l" defTabSz="913958" rtl="0" eaLnBrk="1" latinLnBrk="0" hangingPunct="1">
              <a:defRPr lang="en-US" sz="2000" kern="1200" dirty="0" smtClean="0">
                <a:solidFill>
                  <a:schemeClr val="accent2"/>
                </a:solidFill>
                <a:latin typeface="Ciscolight" pitchFamily="2" charset="0"/>
                <a:ea typeface="+mn-ea"/>
                <a:cs typeface="+mn-cs"/>
              </a:defRPr>
            </a:lvl2pPr>
            <a:lvl3pPr marL="114249" indent="-114249" algn="l" defTabSz="913958" rtl="0" eaLnBrk="1" latinLnBrk="0" hangingPunct="1">
              <a:defRPr lang="en-US" sz="2000" kern="1200" dirty="0" smtClean="0">
                <a:solidFill>
                  <a:schemeClr val="accent2"/>
                </a:solidFill>
                <a:latin typeface="Ciscolight" pitchFamily="2" charset="0"/>
                <a:ea typeface="+mn-ea"/>
                <a:cs typeface="+mn-cs"/>
              </a:defRPr>
            </a:lvl3pPr>
            <a:lvl4pPr marL="114249" indent="-114249" algn="l" defTabSz="913958" rtl="0" eaLnBrk="1" latinLnBrk="0" hangingPunct="1">
              <a:defRPr lang="en-US" sz="2000" kern="1200" dirty="0" smtClean="0">
                <a:solidFill>
                  <a:schemeClr val="accent2"/>
                </a:solidFill>
                <a:latin typeface="Ciscolight" pitchFamily="2" charset="0"/>
                <a:ea typeface="+mn-ea"/>
                <a:cs typeface="+mn-cs"/>
              </a:defRPr>
            </a:lvl4pPr>
            <a:lvl5pPr marL="114249" indent="-114249" algn="l" defTabSz="913958" rtl="0" eaLnBrk="1" latinLnBrk="0" hangingPunct="1">
              <a:defRPr lang="en-US" sz="2000" kern="1200" dirty="0" smtClean="0">
                <a:solidFill>
                  <a:schemeClr val="accent2"/>
                </a:solidFill>
                <a:latin typeface="Ciscolight" pitchFamily="2" charset="0"/>
                <a:ea typeface="+mn-ea"/>
                <a:cs typeface="+mn-cs"/>
              </a:defRPr>
            </a:lvl5pPr>
          </a:lstStyle>
          <a:p>
            <a:pPr lvl="0"/>
            <a:r>
              <a:rPr lang="en-GB" dirty="0"/>
              <a:t>Click to edit text</a:t>
            </a:r>
          </a:p>
        </p:txBody>
      </p:sp>
      <p:sp>
        <p:nvSpPr>
          <p:cNvPr id="19" name="Text Placeholder 18"/>
          <p:cNvSpPr>
            <a:spLocks noGrp="1"/>
          </p:cNvSpPr>
          <p:nvPr>
            <p:ph type="body" sz="quarter" idx="14" hasCustomPrompt="1"/>
          </p:nvPr>
        </p:nvSpPr>
        <p:spPr>
          <a:xfrm>
            <a:off x="6863154" y="4736592"/>
            <a:ext cx="4673776" cy="338328"/>
          </a:xfrm>
          <a:prstGeom prst="rect">
            <a:avLst/>
          </a:prstGeom>
        </p:spPr>
        <p:txBody>
          <a:bodyPr lIns="68574" tIns="34287" rIns="68574" bIns="34287">
            <a:noAutofit/>
          </a:bodyPr>
          <a:lstStyle>
            <a:lvl1pPr marL="0" indent="0">
              <a:buClr>
                <a:schemeClr val="tx2"/>
              </a:buClr>
              <a:buFontTx/>
              <a:buNone/>
              <a:defRPr sz="1600">
                <a:solidFill>
                  <a:schemeClr val="tx2"/>
                </a:solidFill>
                <a:latin typeface="+mn-lt"/>
                <a:cs typeface="CiscoSans ExtraLight"/>
              </a:defRPr>
            </a:lvl1pPr>
          </a:lstStyle>
          <a:p>
            <a:pPr lvl="0"/>
            <a:r>
              <a:rPr lang="en-GB" dirty="0"/>
              <a:t>Click to edit text </a:t>
            </a:r>
          </a:p>
        </p:txBody>
      </p:sp>
      <p:sp>
        <p:nvSpPr>
          <p:cNvPr id="9" name="Text Placeholder 3"/>
          <p:cNvSpPr>
            <a:spLocks noGrp="1"/>
          </p:cNvSpPr>
          <p:nvPr>
            <p:ph type="body" sz="quarter" idx="10" hasCustomPrompt="1"/>
          </p:nvPr>
        </p:nvSpPr>
        <p:spPr>
          <a:xfrm>
            <a:off x="583538" y="1797051"/>
            <a:ext cx="5200143" cy="4110792"/>
          </a:xfrm>
          <a:prstGeom prst="rect">
            <a:avLst/>
          </a:prstGeom>
        </p:spPr>
        <p:txBody>
          <a:bodyPr lIns="68574" tIns="34287" rIns="68574" bIns="34287">
            <a:noAutofit/>
          </a:bodyPr>
          <a:lstStyle>
            <a:lvl1pPr marL="304628" indent="-228470">
              <a:lnSpc>
                <a:spcPct val="95000"/>
              </a:lnSpc>
              <a:spcBef>
                <a:spcPts val="1480"/>
              </a:spcBef>
              <a:buClr>
                <a:schemeClr val="tx1"/>
              </a:buClr>
              <a:buSzPct val="80000"/>
              <a:buFont typeface="Arial"/>
              <a:buChar char="•"/>
              <a:defRPr sz="2666" b="0" i="0">
                <a:solidFill>
                  <a:schemeClr val="tx1"/>
                </a:solidFill>
                <a:latin typeface="+mn-lt"/>
                <a:cs typeface="CiscoSans ExtraLight"/>
              </a:defRPr>
            </a:lvl1pPr>
            <a:lvl2pPr marL="609250" indent="-287701">
              <a:lnSpc>
                <a:spcPct val="95000"/>
              </a:lnSpc>
              <a:spcBef>
                <a:spcPts val="600"/>
              </a:spcBef>
              <a:buClr>
                <a:schemeClr val="tx1"/>
              </a:buClr>
              <a:buSzPct val="80000"/>
              <a:buFont typeface="Arial"/>
              <a:buChar char="•"/>
              <a:defRPr sz="2399" b="0" i="0">
                <a:solidFill>
                  <a:schemeClr val="tx1"/>
                </a:solidFill>
                <a:latin typeface="+mn-lt"/>
                <a:cs typeface="CiscoSans ExtraLight"/>
              </a:defRPr>
            </a:lvl2pPr>
            <a:lvl3pPr marL="837720" indent="-228470">
              <a:buClr>
                <a:schemeClr val="tx1"/>
              </a:buClr>
              <a:buSzPct val="80000"/>
              <a:buFont typeface="Arial"/>
              <a:buChar char="•"/>
              <a:defRPr sz="2133" b="0" i="0">
                <a:solidFill>
                  <a:schemeClr val="tx1"/>
                </a:solidFill>
                <a:latin typeface="+mn-lt"/>
                <a:cs typeface="CiscoSans ExtraLight"/>
              </a:defRPr>
            </a:lvl3pPr>
            <a:lvl4pPr marL="1066188" indent="-228470">
              <a:buClr>
                <a:schemeClr val="tx1"/>
              </a:buClr>
              <a:buSzPct val="80000"/>
              <a:buFont typeface="Arial"/>
              <a:buChar char="•"/>
              <a:defRPr sz="1866" b="0" i="0">
                <a:solidFill>
                  <a:schemeClr val="tx1"/>
                </a:solidFill>
                <a:latin typeface="+mn-lt"/>
                <a:cs typeface="CiscoSans ExtraLight"/>
              </a:defRPr>
            </a:lvl4pPr>
            <a:lvl5pPr marL="1294655" indent="-228470">
              <a:buClr>
                <a:schemeClr val="tx1"/>
              </a:buClr>
              <a:buSzPct val="80000"/>
              <a:buFont typeface="Arial"/>
              <a:buChar char="•"/>
              <a:defRPr sz="16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5"/>
          <p:cNvSpPr>
            <a:spLocks noGrp="1"/>
          </p:cNvSpPr>
          <p:nvPr>
            <p:ph type="title"/>
          </p:nvPr>
        </p:nvSpPr>
        <p:spPr bwMode="auto">
          <a:xfrm>
            <a:off x="583536" y="455086"/>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77" tIns="34289" rIns="68577" bIns="34289"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2140557179"/>
      </p:ext>
    </p:extLst>
  </p:cSld>
  <p:clrMapOvr>
    <a:masterClrMapping/>
  </p:clrMapOvr>
  <p:transition spd="med">
    <p:fade/>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536" y="455086"/>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77" tIns="34289" rIns="68577" bIns="34289"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3539006613"/>
      </p:ext>
    </p:extLst>
  </p:cSld>
  <p:clrMapOvr>
    <a:masterClrMapping/>
  </p:clrMapOvr>
  <p:transition spd="med">
    <p:fade/>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624255" y="5221411"/>
            <a:ext cx="10386438" cy="465808"/>
          </a:xfrm>
          <a:prstGeom prst="rect">
            <a:avLst/>
          </a:prstGeom>
        </p:spPr>
        <p:txBody>
          <a:bodyPr wrap="square" lIns="68574" tIns="34287" rIns="68574" bIns="34287" anchor="b" anchorCtr="0">
            <a:noAutofit/>
          </a:bodyPr>
          <a:lstStyle>
            <a:lvl1pPr marL="0" indent="0" algn="l" defTabSz="804471">
              <a:lnSpc>
                <a:spcPct val="100000"/>
              </a:lnSpc>
              <a:spcBef>
                <a:spcPct val="50000"/>
              </a:spcBef>
              <a:buNone/>
              <a:defRPr sz="2933" b="0" i="0">
                <a:solidFill>
                  <a:srgbClr val="676767"/>
                </a:solidFill>
                <a:latin typeface="+mj-lt"/>
                <a:cs typeface="CiscoSans ExtraLight"/>
              </a:defRPr>
            </a:lvl1pPr>
            <a:lvl2pPr>
              <a:buFont typeface="Arial" pitchFamily="34" charset="0"/>
              <a:buNone/>
              <a:defRPr sz="1466"/>
            </a:lvl2pPr>
            <a:lvl3pPr>
              <a:buFont typeface="Arial" pitchFamily="34" charset="0"/>
              <a:buNone/>
              <a:defRPr sz="1466"/>
            </a:lvl3pPr>
            <a:lvl4pPr>
              <a:buFont typeface="Arial" pitchFamily="34" charset="0"/>
              <a:buNone/>
              <a:defRPr sz="1466"/>
            </a:lvl4pPr>
            <a:lvl5pPr>
              <a:buFont typeface="Arial" pitchFamily="34" charset="0"/>
              <a:buNone/>
              <a:defRPr sz="1466"/>
            </a:lvl5pPr>
          </a:lstStyle>
          <a:p>
            <a:pPr lvl="0"/>
            <a:r>
              <a:rPr lang="en-GB" dirty="0"/>
              <a:t>Click to edit text </a:t>
            </a:r>
          </a:p>
        </p:txBody>
      </p:sp>
      <p:sp>
        <p:nvSpPr>
          <p:cNvPr id="4" name="Title 1"/>
          <p:cNvSpPr>
            <a:spLocks noGrp="1"/>
          </p:cNvSpPr>
          <p:nvPr>
            <p:ph type="ctrTitle" hasCustomPrompt="1"/>
          </p:nvPr>
        </p:nvSpPr>
        <p:spPr>
          <a:xfrm>
            <a:off x="383797" y="2054070"/>
            <a:ext cx="10626896" cy="3038449"/>
          </a:xfrm>
          <a:prstGeom prst="rect">
            <a:avLst/>
          </a:prstGeom>
        </p:spPr>
        <p:txBody>
          <a:bodyPr anchor="ctr">
            <a:noAutofit/>
          </a:bodyPr>
          <a:lstStyle>
            <a:lvl1pPr marL="244711" indent="-533095" algn="l">
              <a:lnSpc>
                <a:spcPct val="90000"/>
              </a:lnSpc>
              <a:defRPr sz="6132" b="0" i="1" spc="0" baseline="0">
                <a:solidFill>
                  <a:srgbClr val="3E6BB4"/>
                </a:solidFill>
                <a:latin typeface="+mj-lt"/>
                <a:cs typeface="CiscoSans Thin"/>
              </a:defRPr>
            </a:lvl1pPr>
          </a:lstStyle>
          <a:p>
            <a:r>
              <a:rPr lang="en-GB" dirty="0"/>
              <a:t>“Quote Goes Here”</a:t>
            </a:r>
            <a:endParaRPr lang="en-US" dirty="0"/>
          </a:p>
        </p:txBody>
      </p:sp>
    </p:spTree>
    <p:extLst>
      <p:ext uri="{BB962C8B-B14F-4D97-AF65-F5344CB8AC3E}">
        <p14:creationId xmlns:p14="http://schemas.microsoft.com/office/powerpoint/2010/main" val="1087572614"/>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18_Multi_Slid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5401" y="404085"/>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a:t>Title Goes Here</a:t>
            </a:r>
          </a:p>
        </p:txBody>
      </p:sp>
      <p:sp>
        <p:nvSpPr>
          <p:cNvPr id="8" name="Rectangle 5"/>
          <p:cNvSpPr>
            <a:spLocks noChangeArrowheads="1"/>
          </p:cNvSpPr>
          <p:nvPr userDrawn="1"/>
        </p:nvSpPr>
        <p:spPr bwMode="ltGray">
          <a:xfrm>
            <a:off x="10435061" y="6327990"/>
            <a:ext cx="996167" cy="206014"/>
          </a:xfrm>
          <a:prstGeom prst="rect">
            <a:avLst/>
          </a:prstGeom>
          <a:noFill/>
          <a:ln w="9525">
            <a:noFill/>
            <a:miter lim="800000"/>
            <a:headEnd/>
            <a:tailEnd/>
          </a:ln>
          <a:effectLst/>
        </p:spPr>
        <p:txBody>
          <a:bodyPr wrap="none" lIns="82104" tIns="41051" rIns="82104" bIns="41051" anchor="b">
            <a:spAutoFit/>
          </a:bodyPr>
          <a:lstStyle/>
          <a:p>
            <a:pPr algn="r" defTabSz="814217">
              <a:lnSpc>
                <a:spcPct val="100000"/>
              </a:lnSpc>
            </a:pPr>
            <a:r>
              <a:rPr lang="en-US" sz="800" b="0" i="0">
                <a:solidFill>
                  <a:srgbClr val="FFFFFF"/>
                </a:solidFill>
                <a:latin typeface="+mn-lt"/>
                <a:cs typeface="CiscoSans Thin"/>
              </a:rPr>
              <a:t>Cisco Confidential</a:t>
            </a:r>
          </a:p>
        </p:txBody>
      </p:sp>
      <p:sp>
        <p:nvSpPr>
          <p:cNvPr id="9" name="Rectangle 7"/>
          <p:cNvSpPr>
            <a:spLocks noChangeArrowheads="1"/>
          </p:cNvSpPr>
          <p:nvPr userDrawn="1"/>
        </p:nvSpPr>
        <p:spPr bwMode="ltGray">
          <a:xfrm>
            <a:off x="11547896" y="6323886"/>
            <a:ext cx="290846" cy="206014"/>
          </a:xfrm>
          <a:prstGeom prst="rect">
            <a:avLst/>
          </a:prstGeom>
          <a:noFill/>
          <a:ln w="9525" algn="ctr">
            <a:noFill/>
            <a:miter lim="800000"/>
            <a:headEnd/>
            <a:tailEnd/>
          </a:ln>
          <a:effectLst/>
        </p:spPr>
        <p:txBody>
          <a:bodyPr wrap="none" lIns="82104" tIns="41051" rIns="82104" bIns="41051" anchor="b">
            <a:spAutoFit/>
          </a:bodyPr>
          <a:lstStyle/>
          <a:p>
            <a:pPr algn="r" defTabSz="814217">
              <a:lnSpc>
                <a:spcPct val="100000"/>
              </a:lnSpc>
            </a:pPr>
            <a:fld id="{DFCF27A5-1A5B-48D3-A060-2758FFBB1ADD}" type="slidenum">
              <a:rPr lang="en-US" sz="800" b="0" i="0">
                <a:solidFill>
                  <a:srgbClr val="FFFFFF"/>
                </a:solidFill>
                <a:latin typeface="+mn-lt"/>
                <a:cs typeface="CiscoSans Thin"/>
              </a:rPr>
              <a:pPr algn="r" defTabSz="814217">
                <a:lnSpc>
                  <a:spcPct val="100000"/>
                </a:lnSpc>
              </a:pPr>
              <a:t>‹#›</a:t>
            </a:fld>
            <a:endParaRPr lang="en-US" sz="800" b="0" i="0">
              <a:solidFill>
                <a:srgbClr val="FFFFFF"/>
              </a:solidFill>
              <a:latin typeface="+mn-lt"/>
              <a:cs typeface="CiscoSans Thin"/>
            </a:endParaRPr>
          </a:p>
        </p:txBody>
      </p:sp>
      <p:sp>
        <p:nvSpPr>
          <p:cNvPr id="10" name="Rectangle 4"/>
          <p:cNvSpPr>
            <a:spLocks noChangeArrowheads="1"/>
          </p:cNvSpPr>
          <p:nvPr userDrawn="1"/>
        </p:nvSpPr>
        <p:spPr bwMode="ltGray">
          <a:xfrm>
            <a:off x="389299"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algn="l" defTabSz="814217">
              <a:lnSpc>
                <a:spcPct val="100000"/>
              </a:lnSpc>
            </a:pPr>
            <a:r>
              <a:rPr lang="en-US" sz="800" b="0" i="0">
                <a:solidFill>
                  <a:srgbClr val="FFFFFF"/>
                </a:solidFill>
                <a:latin typeface="+mn-lt"/>
                <a:cs typeface="CiscoSans Thin"/>
              </a:rPr>
              <a:t>© 2013-2014  Cisco and/or its affiliates. All rights reserved.</a:t>
            </a:r>
          </a:p>
        </p:txBody>
      </p:sp>
    </p:spTree>
    <p:extLst>
      <p:ext uri="{BB962C8B-B14F-4D97-AF65-F5344CB8AC3E}">
        <p14:creationId xmlns:p14="http://schemas.microsoft.com/office/powerpoint/2010/main" val="104567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6145327" y="812802"/>
            <a:ext cx="0" cy="5312833"/>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618191" y="1918749"/>
            <a:ext cx="5092471" cy="3020519"/>
          </a:xfrm>
        </p:spPr>
        <p:txBody>
          <a:bodyPr lIns="46292" tIns="25719" rIns="46292" bIns="25719" rtlCol="0" anchor="ctr">
            <a:noAutofit/>
          </a:bodyPr>
          <a:lstStyle>
            <a:lvl1pPr marL="0" indent="0" algn="l" defTabSz="913995" rtl="0" eaLnBrk="1" latinLnBrk="0" hangingPunct="1">
              <a:lnSpc>
                <a:spcPct val="80000"/>
              </a:lnSpc>
              <a:spcBef>
                <a:spcPct val="0"/>
              </a:spcBef>
              <a:buClr>
                <a:schemeClr val="tx1"/>
              </a:buClr>
              <a:buFont typeface="Ciscolight" pitchFamily="2" charset="0"/>
              <a:buNone/>
              <a:defRPr lang="en-US" sz="5999" b="0" kern="1200" spc="0" baseline="0" dirty="0">
                <a:solidFill>
                  <a:srgbClr val="2968AF"/>
                </a:solidFill>
                <a:latin typeface="+mj-lt"/>
                <a:ea typeface="+mj-ea"/>
                <a:cs typeface="+mj-cs"/>
              </a:defRPr>
            </a:lvl1pPr>
          </a:lstStyle>
          <a:p>
            <a:r>
              <a:rPr lang="en-GB" dirty="0"/>
              <a:t>Title Goes Here</a:t>
            </a:r>
            <a:endParaRPr lang="en-US" dirty="0"/>
          </a:p>
        </p:txBody>
      </p:sp>
      <p:sp>
        <p:nvSpPr>
          <p:cNvPr id="9" name="Text Placeholder 3"/>
          <p:cNvSpPr>
            <a:spLocks noGrp="1"/>
          </p:cNvSpPr>
          <p:nvPr>
            <p:ph type="body" sz="quarter" idx="11" hasCustomPrompt="1"/>
          </p:nvPr>
        </p:nvSpPr>
        <p:spPr>
          <a:xfrm>
            <a:off x="6561651" y="872691"/>
            <a:ext cx="5153164" cy="5120640"/>
          </a:xfrm>
          <a:prstGeom prst="rect">
            <a:avLst/>
          </a:prstGeom>
        </p:spPr>
        <p:txBody>
          <a:bodyPr lIns="68574" tIns="34287" rIns="68574" bIns="34287" anchor="ctr" anchorCtr="0">
            <a:noAutofit/>
          </a:bodyPr>
          <a:lstStyle>
            <a:lvl1pPr marL="0" indent="0">
              <a:buFontTx/>
              <a:buNone/>
              <a:defRPr sz="2133" baseline="0">
                <a:solidFill>
                  <a:schemeClr val="tx1"/>
                </a:solidFill>
                <a:latin typeface="+mn-lt"/>
              </a:defRPr>
            </a:lvl1pPr>
            <a:lvl2pPr>
              <a:defRPr sz="2000"/>
            </a:lvl2pPr>
            <a:lvl3pPr>
              <a:defRPr sz="2000"/>
            </a:lvl3pPr>
            <a:lvl4pPr>
              <a:defRPr sz="2000"/>
            </a:lvl4pPr>
            <a:lvl5pPr>
              <a:defRPr sz="2000"/>
            </a:lvl5pPr>
          </a:lstStyle>
          <a:p>
            <a:pPr lvl="0"/>
            <a:r>
              <a:rPr lang="en-GB" dirty="0"/>
              <a:t>Click to edit text</a:t>
            </a:r>
          </a:p>
        </p:txBody>
      </p:sp>
    </p:spTree>
    <p:extLst>
      <p:ext uri="{BB962C8B-B14F-4D97-AF65-F5344CB8AC3E}">
        <p14:creationId xmlns:p14="http://schemas.microsoft.com/office/powerpoint/2010/main" val="892211262"/>
      </p:ext>
    </p:extLst>
  </p:cSld>
  <p:clrMapOvr>
    <a:masterClrMapping/>
  </p:clrMapOvr>
  <p:transition spd="slow">
    <p:wipe/>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83536" y="1797052"/>
            <a:ext cx="11124420" cy="3544971"/>
          </a:xfrm>
          <a:prstGeom prst="rect">
            <a:avLst/>
          </a:prstGeom>
        </p:spPr>
        <p:txBody>
          <a:bodyPr lIns="68574" tIns="34287" rIns="68574" bIns="34287">
            <a:noAutofit/>
          </a:bodyPr>
          <a:lstStyle>
            <a:lvl1pPr marL="0" indent="0" algn="ctr">
              <a:buNone/>
              <a:defRPr sz="2666" baseline="0">
                <a:solidFill>
                  <a:schemeClr val="tx1"/>
                </a:solidFill>
                <a:latin typeface="+mn-lt"/>
              </a:defRPr>
            </a:lvl1pPr>
          </a:lstStyle>
          <a:p>
            <a:pPr lvl="0"/>
            <a:r>
              <a:rPr lang="en-GB" noProof="0"/>
              <a:t>Click icon to add table</a:t>
            </a:r>
            <a:endParaRPr lang="en-GB" noProof="0" dirty="0"/>
          </a:p>
        </p:txBody>
      </p:sp>
      <p:sp>
        <p:nvSpPr>
          <p:cNvPr id="6" name="Text Placeholder 9"/>
          <p:cNvSpPr>
            <a:spLocks noGrp="1"/>
          </p:cNvSpPr>
          <p:nvPr>
            <p:ph type="body" sz="quarter" idx="11" hasCustomPrompt="1"/>
          </p:nvPr>
        </p:nvSpPr>
        <p:spPr>
          <a:xfrm>
            <a:off x="583537" y="5530962"/>
            <a:ext cx="9571256" cy="434977"/>
          </a:xfrm>
          <a:prstGeom prst="rect">
            <a:avLst/>
          </a:prstGeom>
        </p:spPr>
        <p:txBody>
          <a:bodyPr wrap="square" lIns="68574" tIns="34287" rIns="68574" bIns="34287" anchor="b" anchorCtr="0">
            <a:noAutofit/>
          </a:bodyPr>
          <a:lstStyle>
            <a:lvl1pPr algn="l" defTabSz="804471">
              <a:lnSpc>
                <a:spcPct val="100000"/>
              </a:lnSpc>
              <a:spcBef>
                <a:spcPct val="50000"/>
              </a:spcBef>
              <a:buNone/>
              <a:defRPr sz="2133" b="0" i="0">
                <a:solidFill>
                  <a:srgbClr val="676767"/>
                </a:solidFill>
                <a:latin typeface="+mj-lt"/>
                <a:cs typeface="CiscoSans ExtraLight"/>
              </a:defRPr>
            </a:lvl1pPr>
            <a:lvl2pPr>
              <a:buFont typeface="Arial" pitchFamily="34" charset="0"/>
              <a:buNone/>
              <a:defRPr sz="1466"/>
            </a:lvl2pPr>
            <a:lvl3pPr>
              <a:buFont typeface="Arial" pitchFamily="34" charset="0"/>
              <a:buNone/>
              <a:defRPr sz="1466"/>
            </a:lvl3pPr>
            <a:lvl4pPr>
              <a:buFont typeface="Arial" pitchFamily="34" charset="0"/>
              <a:buNone/>
              <a:defRPr sz="1466"/>
            </a:lvl4pPr>
            <a:lvl5pPr>
              <a:buFont typeface="Arial" pitchFamily="34" charset="0"/>
              <a:buNone/>
              <a:defRPr sz="1466"/>
            </a:lvl5pPr>
          </a:lstStyle>
          <a:p>
            <a:pPr lvl="0"/>
            <a:r>
              <a:rPr lang="en-GB" dirty="0"/>
              <a:t>Source</a:t>
            </a:r>
          </a:p>
        </p:txBody>
      </p:sp>
      <p:sp>
        <p:nvSpPr>
          <p:cNvPr id="5" name="Title Placeholder 5"/>
          <p:cNvSpPr>
            <a:spLocks noGrp="1"/>
          </p:cNvSpPr>
          <p:nvPr>
            <p:ph type="title" hasCustomPrompt="1"/>
          </p:nvPr>
        </p:nvSpPr>
        <p:spPr bwMode="auto">
          <a:xfrm>
            <a:off x="583536" y="455086"/>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77" tIns="34289" rIns="68577" bIns="34289" numCol="1" anchor="ctr" anchorCtr="0" compatLnSpc="1">
            <a:prstTxWarp prst="textNoShape">
              <a:avLst/>
            </a:prstTxWarp>
          </a:bodyPr>
          <a:lstStyle/>
          <a:p>
            <a:pPr lvl="0"/>
            <a:r>
              <a:rPr lang="en-GB" dirty="0"/>
              <a:t>Title Goes Here</a:t>
            </a:r>
          </a:p>
        </p:txBody>
      </p:sp>
    </p:spTree>
    <p:extLst>
      <p:ext uri="{BB962C8B-B14F-4D97-AF65-F5344CB8AC3E}">
        <p14:creationId xmlns:p14="http://schemas.microsoft.com/office/powerpoint/2010/main" val="1530055012"/>
      </p:ext>
    </p:extLst>
  </p:cSld>
  <p:clrMapOvr>
    <a:masterClrMapping/>
  </p:clrMapOvr>
  <p:transition spd="med">
    <p:fade/>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83536" y="1799168"/>
            <a:ext cx="11124420" cy="3547533"/>
          </a:xfrm>
          <a:prstGeom prst="rect">
            <a:avLst/>
          </a:prstGeom>
        </p:spPr>
        <p:txBody>
          <a:bodyPr vert="horz" lIns="68574" tIns="34287" rIns="68574" bIns="34287">
            <a:noAutofit/>
          </a:bodyPr>
          <a:lstStyle>
            <a:lvl1pPr marL="0" indent="0" algn="ctr">
              <a:buNone/>
              <a:defRPr sz="2666" b="0" i="0">
                <a:solidFill>
                  <a:schemeClr val="tx1"/>
                </a:solidFill>
                <a:latin typeface="+mn-lt"/>
                <a:cs typeface="CiscoSans ExtraLight"/>
              </a:defRPr>
            </a:lvl1pPr>
          </a:lstStyle>
          <a:p>
            <a:pPr lvl="0"/>
            <a:r>
              <a:rPr lang="en-GB" noProof="0"/>
              <a:t>Click icon to add chart</a:t>
            </a:r>
            <a:endParaRPr lang="en-US" noProof="0" dirty="0"/>
          </a:p>
        </p:txBody>
      </p:sp>
      <p:sp>
        <p:nvSpPr>
          <p:cNvPr id="7" name="Text Placeholder 9"/>
          <p:cNvSpPr>
            <a:spLocks noGrp="1"/>
          </p:cNvSpPr>
          <p:nvPr>
            <p:ph type="body" sz="quarter" idx="11" hasCustomPrompt="1"/>
          </p:nvPr>
        </p:nvSpPr>
        <p:spPr>
          <a:xfrm>
            <a:off x="583537" y="5530962"/>
            <a:ext cx="9571256" cy="434977"/>
          </a:xfrm>
          <a:prstGeom prst="rect">
            <a:avLst/>
          </a:prstGeom>
        </p:spPr>
        <p:txBody>
          <a:bodyPr wrap="square" lIns="68574" tIns="34287" rIns="68574" bIns="34287" anchor="b" anchorCtr="0">
            <a:noAutofit/>
          </a:bodyPr>
          <a:lstStyle>
            <a:lvl1pPr algn="l" defTabSz="804471">
              <a:lnSpc>
                <a:spcPct val="100000"/>
              </a:lnSpc>
              <a:spcBef>
                <a:spcPct val="50000"/>
              </a:spcBef>
              <a:buNone/>
              <a:defRPr sz="2133" b="0" i="0">
                <a:solidFill>
                  <a:srgbClr val="676767"/>
                </a:solidFill>
                <a:latin typeface="+mj-lt"/>
                <a:cs typeface="CiscoSans ExtraLight"/>
              </a:defRPr>
            </a:lvl1pPr>
            <a:lvl2pPr>
              <a:buFont typeface="Arial" pitchFamily="34" charset="0"/>
              <a:buNone/>
              <a:defRPr sz="1466"/>
            </a:lvl2pPr>
            <a:lvl3pPr>
              <a:buFont typeface="Arial" pitchFamily="34" charset="0"/>
              <a:buNone/>
              <a:defRPr sz="1466"/>
            </a:lvl3pPr>
            <a:lvl4pPr>
              <a:buFont typeface="Arial" pitchFamily="34" charset="0"/>
              <a:buNone/>
              <a:defRPr sz="1466"/>
            </a:lvl4pPr>
            <a:lvl5pPr>
              <a:buFont typeface="Arial" pitchFamily="34" charset="0"/>
              <a:buNone/>
              <a:defRPr sz="1466"/>
            </a:lvl5pPr>
          </a:lstStyle>
          <a:p>
            <a:pPr lvl="0"/>
            <a:r>
              <a:rPr lang="en-GB" dirty="0"/>
              <a:t>Source</a:t>
            </a:r>
          </a:p>
        </p:txBody>
      </p:sp>
      <p:sp>
        <p:nvSpPr>
          <p:cNvPr id="5" name="Title Placeholder 5"/>
          <p:cNvSpPr>
            <a:spLocks noGrp="1"/>
          </p:cNvSpPr>
          <p:nvPr>
            <p:ph type="title"/>
          </p:nvPr>
        </p:nvSpPr>
        <p:spPr bwMode="auto">
          <a:xfrm>
            <a:off x="583536" y="455086"/>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77" tIns="34289" rIns="68577" bIns="34289"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3501813287"/>
      </p:ext>
    </p:extLst>
  </p:cSld>
  <p:clrMapOvr>
    <a:masterClrMapping/>
  </p:clrMapOvr>
  <p:transition spd="med">
    <p:fade/>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583538" y="1799275"/>
            <a:ext cx="5341277" cy="4054364"/>
          </a:xfrm>
          <a:prstGeom prst="rect">
            <a:avLst/>
          </a:prstGeom>
        </p:spPr>
        <p:txBody>
          <a:bodyPr lIns="68574" tIns="34287" rIns="68574" bIns="34287" anchor="ctr" anchorCtr="0">
            <a:noAutofit/>
          </a:bodyPr>
          <a:lstStyle>
            <a:lvl1pPr marL="0" indent="0">
              <a:buNone/>
              <a:defRPr sz="3199"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3" name="Chart Placeholder 2"/>
          <p:cNvSpPr>
            <a:spLocks noGrp="1"/>
          </p:cNvSpPr>
          <p:nvPr>
            <p:ph type="chart" sz="quarter" idx="12"/>
          </p:nvPr>
        </p:nvSpPr>
        <p:spPr>
          <a:xfrm>
            <a:off x="6278242" y="1799168"/>
            <a:ext cx="5429714" cy="4052529"/>
          </a:xfrm>
          <a:prstGeom prst="rect">
            <a:avLst/>
          </a:prstGeom>
        </p:spPr>
        <p:txBody>
          <a:bodyPr vert="horz" lIns="68574" tIns="34287" rIns="68574" bIns="34287">
            <a:noAutofit/>
          </a:bodyPr>
          <a:lstStyle>
            <a:lvl1pPr marL="0" indent="0" algn="ctr">
              <a:buNone/>
              <a:defRPr sz="2666">
                <a:solidFill>
                  <a:schemeClr val="tx1"/>
                </a:solidFill>
                <a:latin typeface="+mn-lt"/>
                <a:cs typeface="CiscoSans ExtraLight"/>
              </a:defRPr>
            </a:lvl1pPr>
          </a:lstStyle>
          <a:p>
            <a:pPr lvl="0"/>
            <a:r>
              <a:rPr lang="en-GB" noProof="0"/>
              <a:t>Click icon to add chart</a:t>
            </a:r>
            <a:endParaRPr lang="en-US" noProof="0" dirty="0"/>
          </a:p>
        </p:txBody>
      </p:sp>
      <p:sp>
        <p:nvSpPr>
          <p:cNvPr id="5" name="Title Placeholder 5"/>
          <p:cNvSpPr>
            <a:spLocks noGrp="1"/>
          </p:cNvSpPr>
          <p:nvPr>
            <p:ph type="title"/>
          </p:nvPr>
        </p:nvSpPr>
        <p:spPr bwMode="auto">
          <a:xfrm>
            <a:off x="583536" y="455086"/>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77" tIns="34289" rIns="68577" bIns="34289"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4087298282"/>
      </p:ext>
    </p:extLst>
  </p:cSld>
  <p:clrMapOvr>
    <a:masterClrMapping/>
  </p:clrMapOvr>
  <p:transition spd="med">
    <p:fade/>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583538" y="1799139"/>
            <a:ext cx="5337270" cy="4054500"/>
          </a:xfrm>
          <a:prstGeom prst="rect">
            <a:avLst/>
          </a:prstGeom>
        </p:spPr>
        <p:txBody>
          <a:bodyPr lIns="68574" tIns="34287" rIns="68574" bIns="34287" anchor="ctr" anchorCtr="0">
            <a:noAutofit/>
          </a:bodyPr>
          <a:lstStyle>
            <a:lvl1pPr marL="0" indent="0">
              <a:buNone/>
              <a:defRPr sz="3199"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Picture Placeholder 2"/>
          <p:cNvSpPr>
            <a:spLocks noGrp="1"/>
          </p:cNvSpPr>
          <p:nvPr>
            <p:ph type="pic" sz="quarter" idx="10"/>
          </p:nvPr>
        </p:nvSpPr>
        <p:spPr>
          <a:xfrm>
            <a:off x="6275845" y="1799167"/>
            <a:ext cx="5432110" cy="4054944"/>
          </a:xfrm>
          <a:prstGeom prst="rect">
            <a:avLst/>
          </a:prstGeom>
        </p:spPr>
        <p:txBody>
          <a:bodyPr vert="horz" lIns="68574" tIns="34287" rIns="68574" bIns="34287">
            <a:noAutofit/>
          </a:bodyPr>
          <a:lstStyle>
            <a:lvl1pPr marL="0" indent="0" algn="ctr">
              <a:buNone/>
              <a:defRPr sz="2666" b="0" i="0">
                <a:solidFill>
                  <a:schemeClr val="tx1"/>
                </a:solidFill>
                <a:latin typeface="+mn-lt"/>
                <a:cs typeface="CiscoSans ExtraLight"/>
              </a:defRPr>
            </a:lvl1pPr>
          </a:lstStyle>
          <a:p>
            <a:pPr lvl="0"/>
            <a:r>
              <a:rPr lang="en-GB" noProof="0"/>
              <a:t>Drag picture to placeholder or click icon to add</a:t>
            </a:r>
            <a:endParaRPr lang="en-US" noProof="0" dirty="0"/>
          </a:p>
        </p:txBody>
      </p:sp>
      <p:sp>
        <p:nvSpPr>
          <p:cNvPr id="5" name="Title Placeholder 5"/>
          <p:cNvSpPr>
            <a:spLocks noGrp="1"/>
          </p:cNvSpPr>
          <p:nvPr>
            <p:ph type="title"/>
          </p:nvPr>
        </p:nvSpPr>
        <p:spPr bwMode="auto">
          <a:xfrm>
            <a:off x="583536" y="455086"/>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77" tIns="34289" rIns="68577" bIns="34289"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1516822444"/>
      </p:ext>
    </p:extLst>
  </p:cSld>
  <p:clrMapOvr>
    <a:masterClrMapping/>
  </p:clrMapOvr>
  <p:transition spd="med">
    <p:fade/>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Oval 2"/>
          <p:cNvSpPr/>
          <p:nvPr userDrawn="1"/>
        </p:nvSpPr>
        <p:spPr>
          <a:xfrm>
            <a:off x="8111375" y="2163193"/>
            <a:ext cx="3090614" cy="3091419"/>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defTabSz="609377"/>
            <a:endParaRPr lang="en-US" sz="2399" dirty="0">
              <a:solidFill>
                <a:srgbClr val="FFFFFF"/>
              </a:solidFill>
              <a:cs typeface="Arial"/>
            </a:endParaRPr>
          </a:p>
        </p:txBody>
      </p:sp>
      <p:sp>
        <p:nvSpPr>
          <p:cNvPr id="4" name="Oval 3"/>
          <p:cNvSpPr/>
          <p:nvPr userDrawn="1"/>
        </p:nvSpPr>
        <p:spPr>
          <a:xfrm>
            <a:off x="4563118" y="2163193"/>
            <a:ext cx="3090614" cy="3091419"/>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defTabSz="609377"/>
            <a:endParaRPr lang="en-US" sz="2399" dirty="0">
              <a:solidFill>
                <a:srgbClr val="FFFFFF"/>
              </a:solidFill>
              <a:cs typeface="Arial"/>
            </a:endParaRPr>
          </a:p>
        </p:txBody>
      </p:sp>
      <p:sp>
        <p:nvSpPr>
          <p:cNvPr id="7" name="Oval 6"/>
          <p:cNvSpPr/>
          <p:nvPr userDrawn="1"/>
        </p:nvSpPr>
        <p:spPr>
          <a:xfrm>
            <a:off x="1018762" y="2163193"/>
            <a:ext cx="3090614" cy="3091419"/>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defTabSz="609377"/>
            <a:endParaRPr lang="en-US" sz="2399" dirty="0">
              <a:solidFill>
                <a:srgbClr val="FFFFFF"/>
              </a:solidFill>
              <a:cs typeface="Arial"/>
            </a:endParaRPr>
          </a:p>
        </p:txBody>
      </p:sp>
      <p:sp>
        <p:nvSpPr>
          <p:cNvPr id="17" name="Text Placeholder 17"/>
          <p:cNvSpPr>
            <a:spLocks noGrp="1"/>
          </p:cNvSpPr>
          <p:nvPr>
            <p:ph type="body" sz="quarter" idx="11" hasCustomPrompt="1"/>
          </p:nvPr>
        </p:nvSpPr>
        <p:spPr>
          <a:xfrm>
            <a:off x="1036377" y="3733525"/>
            <a:ext cx="3055385" cy="804881"/>
          </a:xfrm>
          <a:prstGeom prst="rect">
            <a:avLst/>
          </a:prstGeom>
        </p:spPr>
        <p:txBody>
          <a:bodyPr lIns="68574" tIns="34287" rIns="68574" bIns="34287" anchor="ctr" anchorCtr="0">
            <a:noAutofit/>
          </a:bodyPr>
          <a:lstStyle>
            <a:lvl1pPr marL="0" indent="0" algn="ctr">
              <a:buNone/>
              <a:defRPr sz="2666"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8" name="Text Placeholder 17"/>
          <p:cNvSpPr>
            <a:spLocks noGrp="1"/>
          </p:cNvSpPr>
          <p:nvPr>
            <p:ph type="body" sz="quarter" idx="12" hasCustomPrompt="1"/>
          </p:nvPr>
        </p:nvSpPr>
        <p:spPr>
          <a:xfrm>
            <a:off x="4580732" y="3730929"/>
            <a:ext cx="3055385" cy="804881"/>
          </a:xfrm>
          <a:prstGeom prst="rect">
            <a:avLst/>
          </a:prstGeom>
        </p:spPr>
        <p:txBody>
          <a:bodyPr lIns="68574" tIns="34287" rIns="68574" bIns="34287" anchor="ctr" anchorCtr="0">
            <a:noAutofit/>
          </a:bodyPr>
          <a:lstStyle>
            <a:lvl1pPr marL="0" indent="0" algn="ctr">
              <a:buNone/>
              <a:defRPr sz="2666"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9" name="Text Placeholder 17"/>
          <p:cNvSpPr>
            <a:spLocks noGrp="1"/>
          </p:cNvSpPr>
          <p:nvPr>
            <p:ph type="body" sz="quarter" idx="13" hasCustomPrompt="1"/>
          </p:nvPr>
        </p:nvSpPr>
        <p:spPr>
          <a:xfrm>
            <a:off x="8128989" y="3730929"/>
            <a:ext cx="3055385" cy="804881"/>
          </a:xfrm>
          <a:prstGeom prst="rect">
            <a:avLst/>
          </a:prstGeom>
        </p:spPr>
        <p:txBody>
          <a:bodyPr lIns="68574" tIns="34287" rIns="68574" bIns="34287" anchor="ctr" anchorCtr="0">
            <a:noAutofit/>
          </a:bodyPr>
          <a:lstStyle>
            <a:lvl1pPr marL="0" indent="0" algn="ctr">
              <a:buNone/>
              <a:defRPr sz="2666"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4" name="Picture Placeholder 5"/>
          <p:cNvSpPr>
            <a:spLocks noGrp="1"/>
          </p:cNvSpPr>
          <p:nvPr>
            <p:ph type="pic" sz="quarter" idx="14" hasCustomPrompt="1"/>
          </p:nvPr>
        </p:nvSpPr>
        <p:spPr>
          <a:xfrm>
            <a:off x="2027239" y="2857372"/>
            <a:ext cx="1051710" cy="1051984"/>
          </a:xfrm>
          <a:prstGeom prst="rect">
            <a:avLst/>
          </a:prstGeom>
        </p:spPr>
        <p:txBody>
          <a:bodyPr vert="horz" lIns="68589" tIns="34295" rIns="68589" bIns="34295"/>
          <a:lstStyle>
            <a:lvl1pPr marL="0" indent="0" algn="ctr">
              <a:buNone/>
              <a:defRPr sz="1600">
                <a:solidFill>
                  <a:schemeClr val="bg1"/>
                </a:solidFill>
              </a:defRPr>
            </a:lvl1pPr>
          </a:lstStyle>
          <a:p>
            <a:r>
              <a:rPr lang="en-US" dirty="0"/>
              <a:t>Icon</a:t>
            </a:r>
          </a:p>
        </p:txBody>
      </p:sp>
      <p:sp>
        <p:nvSpPr>
          <p:cNvPr id="16" name="Picture Placeholder 5"/>
          <p:cNvSpPr>
            <a:spLocks noGrp="1"/>
          </p:cNvSpPr>
          <p:nvPr>
            <p:ph type="pic" sz="quarter" idx="15" hasCustomPrompt="1"/>
          </p:nvPr>
        </p:nvSpPr>
        <p:spPr>
          <a:xfrm>
            <a:off x="5602367" y="2870412"/>
            <a:ext cx="1051710" cy="1051984"/>
          </a:xfrm>
          <a:prstGeom prst="rect">
            <a:avLst/>
          </a:prstGeom>
        </p:spPr>
        <p:txBody>
          <a:bodyPr vert="horz" lIns="68589" tIns="34295" rIns="68589" bIns="34295"/>
          <a:lstStyle>
            <a:lvl1pPr marL="0" indent="0" algn="ctr">
              <a:buNone/>
              <a:defRPr sz="1600">
                <a:solidFill>
                  <a:schemeClr val="bg1"/>
                </a:solidFill>
              </a:defRPr>
            </a:lvl1pPr>
          </a:lstStyle>
          <a:p>
            <a:r>
              <a:rPr lang="en-US" dirty="0"/>
              <a:t>Icon</a:t>
            </a:r>
          </a:p>
        </p:txBody>
      </p:sp>
      <p:sp>
        <p:nvSpPr>
          <p:cNvPr id="21" name="Picture Placeholder 5"/>
          <p:cNvSpPr>
            <a:spLocks noGrp="1"/>
          </p:cNvSpPr>
          <p:nvPr>
            <p:ph type="pic" sz="quarter" idx="16" hasCustomPrompt="1"/>
          </p:nvPr>
        </p:nvSpPr>
        <p:spPr>
          <a:xfrm>
            <a:off x="9120104" y="2857372"/>
            <a:ext cx="1051710" cy="1051984"/>
          </a:xfrm>
          <a:prstGeom prst="rect">
            <a:avLst/>
          </a:prstGeom>
        </p:spPr>
        <p:txBody>
          <a:bodyPr vert="horz" lIns="68589" tIns="34295" rIns="68589" bIns="34295"/>
          <a:lstStyle>
            <a:lvl1pPr marL="0" indent="0" algn="ctr">
              <a:buNone/>
              <a:defRPr sz="1600">
                <a:solidFill>
                  <a:schemeClr val="bg1"/>
                </a:solidFill>
              </a:defRPr>
            </a:lvl1pPr>
          </a:lstStyle>
          <a:p>
            <a:r>
              <a:rPr lang="en-US" dirty="0"/>
              <a:t>Icon</a:t>
            </a:r>
          </a:p>
        </p:txBody>
      </p:sp>
    </p:spTree>
    <p:extLst>
      <p:ext uri="{BB962C8B-B14F-4D97-AF65-F5344CB8AC3E}">
        <p14:creationId xmlns:p14="http://schemas.microsoft.com/office/powerpoint/2010/main" val="361566964"/>
      </p:ext>
    </p:extLst>
  </p:cSld>
  <p:clrMapOvr>
    <a:masterClrMapping/>
  </p:clrMapOvr>
  <p:transition spd="slow">
    <p:wipe/>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1032827" y="2163193"/>
            <a:ext cx="3074201" cy="3074624"/>
          </a:xfrm>
          <a:prstGeom prst="ellipse">
            <a:avLst/>
          </a:prstGeom>
          <a:solidFill>
            <a:sysClr val="windowText" lastClr="000000">
              <a:alpha val="30000"/>
            </a:sysClr>
          </a:solidFill>
          <a:ln w="25400" cap="flat" cmpd="sng" algn="ctr">
            <a:noFill/>
            <a:prstDash val="solid"/>
          </a:ln>
          <a:effectLst/>
        </p:spPr>
        <p:txBody>
          <a:bodyPr lIns="91400" tIns="45701" rIns="91400" bIns="45701" anchor="ctr"/>
          <a:lstStyle/>
          <a:p>
            <a:pPr algn="ctr" defTabSz="1218753" fontAlgn="auto">
              <a:spcBef>
                <a:spcPts val="0"/>
              </a:spcBef>
              <a:spcAft>
                <a:spcPts val="0"/>
              </a:spcAft>
              <a:defRPr/>
            </a:pPr>
            <a:endParaRPr lang="en-US" sz="2399" kern="0">
              <a:solidFill>
                <a:prstClr val="white"/>
              </a:solidFill>
              <a:latin typeface="Arial"/>
              <a:ea typeface="ＭＳ Ｐゴシック" charset="0"/>
            </a:endParaRPr>
          </a:p>
        </p:txBody>
      </p:sp>
      <p:sp>
        <p:nvSpPr>
          <p:cNvPr id="44" name="Oval 43"/>
          <p:cNvSpPr/>
          <p:nvPr userDrawn="1"/>
        </p:nvSpPr>
        <p:spPr>
          <a:xfrm>
            <a:off x="4562603" y="2163193"/>
            <a:ext cx="3074201" cy="3074624"/>
          </a:xfrm>
          <a:prstGeom prst="ellipse">
            <a:avLst/>
          </a:prstGeom>
          <a:solidFill>
            <a:sysClr val="windowText" lastClr="000000">
              <a:alpha val="30000"/>
            </a:sysClr>
          </a:solidFill>
          <a:ln w="25400" cap="flat" cmpd="sng" algn="ctr">
            <a:noFill/>
            <a:prstDash val="solid"/>
          </a:ln>
          <a:effectLst/>
        </p:spPr>
        <p:txBody>
          <a:bodyPr lIns="91400" tIns="45701" rIns="91400" bIns="45701" anchor="ctr"/>
          <a:lstStyle/>
          <a:p>
            <a:pPr algn="ctr" defTabSz="1218753" fontAlgn="auto">
              <a:spcBef>
                <a:spcPts val="0"/>
              </a:spcBef>
              <a:spcAft>
                <a:spcPts val="0"/>
              </a:spcAft>
              <a:defRPr/>
            </a:pPr>
            <a:endParaRPr lang="en-US" sz="2399" kern="0">
              <a:solidFill>
                <a:prstClr val="white"/>
              </a:solidFill>
              <a:latin typeface="Arial"/>
              <a:ea typeface="ＭＳ Ｐゴシック" charset="0"/>
            </a:endParaRPr>
          </a:p>
        </p:txBody>
      </p:sp>
      <p:sp>
        <p:nvSpPr>
          <p:cNvPr id="45" name="Oval 44"/>
          <p:cNvSpPr/>
          <p:nvPr userDrawn="1"/>
        </p:nvSpPr>
        <p:spPr>
          <a:xfrm>
            <a:off x="8114367" y="2163193"/>
            <a:ext cx="3074201" cy="3074624"/>
          </a:xfrm>
          <a:prstGeom prst="ellipse">
            <a:avLst/>
          </a:prstGeom>
          <a:solidFill>
            <a:sysClr val="windowText" lastClr="000000">
              <a:alpha val="30000"/>
            </a:sysClr>
          </a:solidFill>
          <a:ln w="25400" cap="flat" cmpd="sng" algn="ctr">
            <a:noFill/>
            <a:prstDash val="solid"/>
          </a:ln>
          <a:effectLst/>
        </p:spPr>
        <p:txBody>
          <a:bodyPr lIns="91400" tIns="45701" rIns="91400" bIns="45701" anchor="ctr"/>
          <a:lstStyle/>
          <a:p>
            <a:pPr algn="ctr" defTabSz="1218753" fontAlgn="auto">
              <a:spcBef>
                <a:spcPts val="0"/>
              </a:spcBef>
              <a:spcAft>
                <a:spcPts val="0"/>
              </a:spcAft>
              <a:defRPr/>
            </a:pPr>
            <a:endParaRPr lang="en-US" sz="2399" kern="0">
              <a:solidFill>
                <a:prstClr val="white"/>
              </a:solidFill>
              <a:latin typeface="Arial"/>
              <a:ea typeface="ＭＳ Ｐゴシック" charset="0"/>
            </a:endParaRPr>
          </a:p>
        </p:txBody>
      </p:sp>
      <p:sp>
        <p:nvSpPr>
          <p:cNvPr id="3" name="Title Placeholder 5"/>
          <p:cNvSpPr>
            <a:spLocks noGrp="1"/>
          </p:cNvSpPr>
          <p:nvPr>
            <p:ph type="title"/>
          </p:nvPr>
        </p:nvSpPr>
        <p:spPr bwMode="auto">
          <a:xfrm>
            <a:off x="583536" y="455086"/>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77" tIns="34289" rIns="68577" bIns="34289" numCol="1" anchor="ctr" anchorCtr="0" compatLnSpc="1">
            <a:prstTxWarp prst="textNoShape">
              <a:avLst/>
            </a:prstTxWarp>
          </a:bodyPr>
          <a:lstStyle/>
          <a:p>
            <a:pPr lvl="0"/>
            <a:r>
              <a:rPr lang="en-GB"/>
              <a:t>Click to edit Master title style</a:t>
            </a:r>
            <a:endParaRPr lang="en-GB" dirty="0"/>
          </a:p>
        </p:txBody>
      </p:sp>
      <p:sp>
        <p:nvSpPr>
          <p:cNvPr id="35" name="Picture Placeholder 25"/>
          <p:cNvSpPr>
            <a:spLocks noGrp="1"/>
          </p:cNvSpPr>
          <p:nvPr>
            <p:ph type="pic" sz="quarter" idx="10" hasCustomPrompt="1"/>
          </p:nvPr>
        </p:nvSpPr>
        <p:spPr>
          <a:xfrm>
            <a:off x="1033019" y="2163193"/>
            <a:ext cx="3073823" cy="3074624"/>
          </a:xfrm>
          <a:prstGeom prst="ellipse">
            <a:avLst/>
          </a:prstGeom>
          <a:solidFill>
            <a:schemeClr val="bg1">
              <a:alpha val="30000"/>
            </a:schemeClr>
          </a:solidFill>
          <a:ln>
            <a:noFill/>
          </a:ln>
          <a:effectLst/>
        </p:spPr>
        <p:txBody>
          <a:bodyPr lIns="68577" tIns="34289" rIns="68577" bIns="34289" anchor="ctr" anchorCtr="0"/>
          <a:lstStyle>
            <a:lvl1pPr algn="l">
              <a:buFontTx/>
              <a:buNone/>
              <a:defRPr sz="1733" baseline="0">
                <a:solidFill>
                  <a:schemeClr val="tx1"/>
                </a:solidFill>
                <a:latin typeface="+mj-lt"/>
              </a:defRPr>
            </a:lvl1pPr>
          </a:lstStyle>
          <a:p>
            <a:pPr lvl="0"/>
            <a:r>
              <a:rPr lang="en-US" noProof="0" dirty="0"/>
              <a:t>	</a:t>
            </a:r>
          </a:p>
          <a:p>
            <a:pPr lvl="0"/>
            <a:endParaRPr lang="en-US" noProof="0" dirty="0"/>
          </a:p>
          <a:p>
            <a:pPr lvl="0"/>
            <a:endParaRPr lang="en-US" noProof="0" dirty="0"/>
          </a:p>
          <a:p>
            <a:pPr lvl="0"/>
            <a:r>
              <a:rPr lang="en-US" noProof="0" dirty="0"/>
              <a:t>	</a:t>
            </a:r>
          </a:p>
          <a:p>
            <a:pPr lvl="0"/>
            <a:r>
              <a:rPr lang="en-US" noProof="0" dirty="0"/>
              <a:t>	Drag picture to placeholder or click icon to add</a:t>
            </a:r>
          </a:p>
        </p:txBody>
      </p:sp>
      <p:sp>
        <p:nvSpPr>
          <p:cNvPr id="37" name="Picture Placeholder 25"/>
          <p:cNvSpPr>
            <a:spLocks noGrp="1"/>
          </p:cNvSpPr>
          <p:nvPr>
            <p:ph type="pic" sz="quarter" idx="11" hasCustomPrompt="1"/>
          </p:nvPr>
        </p:nvSpPr>
        <p:spPr>
          <a:xfrm>
            <a:off x="4562793" y="2163193"/>
            <a:ext cx="3073823" cy="3074624"/>
          </a:xfrm>
          <a:prstGeom prst="ellipse">
            <a:avLst/>
          </a:prstGeom>
          <a:solidFill>
            <a:schemeClr val="bg1">
              <a:alpha val="30000"/>
            </a:schemeClr>
          </a:solidFill>
          <a:ln>
            <a:noFill/>
          </a:ln>
          <a:effectLst/>
        </p:spPr>
        <p:txBody>
          <a:bodyPr lIns="68577" tIns="34289" rIns="68577" bIns="34289" anchor="ctr" anchorCtr="0"/>
          <a:lstStyle>
            <a:lvl1pPr algn="l">
              <a:buFontTx/>
              <a:buNone/>
              <a:defRPr sz="1733">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39" name="Picture Placeholder 25"/>
          <p:cNvSpPr>
            <a:spLocks noGrp="1"/>
          </p:cNvSpPr>
          <p:nvPr>
            <p:ph type="pic" sz="quarter" idx="12" hasCustomPrompt="1"/>
          </p:nvPr>
        </p:nvSpPr>
        <p:spPr>
          <a:xfrm>
            <a:off x="8114557" y="2163193"/>
            <a:ext cx="3073823" cy="3074624"/>
          </a:xfrm>
          <a:prstGeom prst="ellipse">
            <a:avLst/>
          </a:prstGeom>
          <a:solidFill>
            <a:schemeClr val="bg1">
              <a:alpha val="30000"/>
            </a:schemeClr>
          </a:solidFill>
          <a:ln>
            <a:noFill/>
          </a:ln>
          <a:effectLst/>
        </p:spPr>
        <p:txBody>
          <a:bodyPr lIns="68577" tIns="34289" rIns="68577" bIns="34289" anchor="ctr" anchorCtr="0"/>
          <a:lstStyle>
            <a:lvl1pPr algn="l">
              <a:buFontTx/>
              <a:buNone/>
              <a:defRPr sz="1733">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9" name="Text Placeholder 17"/>
          <p:cNvSpPr>
            <a:spLocks noGrp="1"/>
          </p:cNvSpPr>
          <p:nvPr>
            <p:ph type="body" sz="quarter" idx="13" hasCustomPrompt="1"/>
          </p:nvPr>
        </p:nvSpPr>
        <p:spPr>
          <a:xfrm>
            <a:off x="1051457" y="5164186"/>
            <a:ext cx="3055385" cy="804881"/>
          </a:xfrm>
          <a:prstGeom prst="rect">
            <a:avLst/>
          </a:prstGeom>
        </p:spPr>
        <p:txBody>
          <a:bodyPr lIns="68574" tIns="34287" rIns="68574" bIns="34287" anchor="ctr" anchorCtr="0">
            <a:noAutofit/>
          </a:bodyPr>
          <a:lstStyle>
            <a:lvl1pPr marL="0" indent="0" algn="ctr">
              <a:buNone/>
              <a:defRPr sz="2666"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0" name="Text Placeholder 17"/>
          <p:cNvSpPr>
            <a:spLocks noGrp="1"/>
          </p:cNvSpPr>
          <p:nvPr>
            <p:ph type="body" sz="quarter" idx="14" hasCustomPrompt="1"/>
          </p:nvPr>
        </p:nvSpPr>
        <p:spPr>
          <a:xfrm>
            <a:off x="4581231" y="5161590"/>
            <a:ext cx="3055385" cy="804881"/>
          </a:xfrm>
          <a:prstGeom prst="rect">
            <a:avLst/>
          </a:prstGeom>
        </p:spPr>
        <p:txBody>
          <a:bodyPr lIns="68574" tIns="34287" rIns="68574" bIns="34287" anchor="ctr" anchorCtr="0">
            <a:noAutofit/>
          </a:bodyPr>
          <a:lstStyle>
            <a:lvl1pPr marL="0" indent="0" algn="ctr">
              <a:buNone/>
              <a:defRPr sz="2666"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Text Placeholder 17"/>
          <p:cNvSpPr>
            <a:spLocks noGrp="1"/>
          </p:cNvSpPr>
          <p:nvPr>
            <p:ph type="body" sz="quarter" idx="15" hasCustomPrompt="1"/>
          </p:nvPr>
        </p:nvSpPr>
        <p:spPr>
          <a:xfrm>
            <a:off x="8132995" y="5161590"/>
            <a:ext cx="3055385" cy="804881"/>
          </a:xfrm>
          <a:prstGeom prst="rect">
            <a:avLst/>
          </a:prstGeom>
        </p:spPr>
        <p:txBody>
          <a:bodyPr lIns="68574" tIns="34287" rIns="68574" bIns="34287" anchor="ctr" anchorCtr="0">
            <a:noAutofit/>
          </a:bodyPr>
          <a:lstStyle>
            <a:lvl1pPr marL="0" indent="0" algn="ctr">
              <a:buNone/>
              <a:defRPr sz="2666"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Tree>
    <p:extLst>
      <p:ext uri="{BB962C8B-B14F-4D97-AF65-F5344CB8AC3E}">
        <p14:creationId xmlns:p14="http://schemas.microsoft.com/office/powerpoint/2010/main" val="3628471361"/>
      </p:ext>
    </p:extLst>
  </p:cSld>
  <p:clrMapOvr>
    <a:masterClrMapping/>
  </p:clrMapOvr>
  <p:transition spd="slow">
    <p:wipe/>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1034" y="6172202"/>
            <a:ext cx="977645" cy="4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12188825" cy="6858000"/>
          </a:xfrm>
          <a:prstGeom prst="rect">
            <a:avLst/>
          </a:prstGeom>
        </p:spPr>
        <p:txBody>
          <a:bodyPr vert="horz" lIns="68574" tIns="34287" rIns="68574" bIns="34287"/>
          <a:lstStyle>
            <a:lvl1pPr marL="0" indent="0" algn="ctr">
              <a:buNone/>
              <a:defRPr sz="2933" baseline="0">
                <a:latin typeface="+mn-lt"/>
                <a:cs typeface="CiscoSans ExtraLight"/>
              </a:defRPr>
            </a:lvl1pPr>
          </a:lstStyle>
          <a:p>
            <a:pPr lvl="0"/>
            <a:r>
              <a:rPr lang="en-GB" noProof="0"/>
              <a:t>Drag picture to placeholder or click icon to add</a:t>
            </a:r>
            <a:endParaRPr lang="en-US" noProof="0" dirty="0"/>
          </a:p>
        </p:txBody>
      </p:sp>
      <p:sp>
        <p:nvSpPr>
          <p:cNvPr id="6" name="Text Placeholder 2"/>
          <p:cNvSpPr>
            <a:spLocks noGrp="1"/>
          </p:cNvSpPr>
          <p:nvPr>
            <p:ph type="body" sz="quarter" idx="11" hasCustomPrompt="1"/>
          </p:nvPr>
        </p:nvSpPr>
        <p:spPr bwMode="auto">
          <a:xfrm>
            <a:off x="666577" y="4682965"/>
            <a:ext cx="10849323" cy="599336"/>
          </a:xfrm>
          <a:prstGeom prst="rect">
            <a:avLst/>
          </a:prstGeom>
          <a:solidFill>
            <a:schemeClr val="bg1">
              <a:alpha val="70000"/>
            </a:schemeClr>
          </a:solidFill>
          <a:extLst/>
        </p:spPr>
        <p:txBody>
          <a:bodyPr wrap="square" lIns="81011" tIns="0" rIns="68589" bIns="34295" numCol="1" anchor="ctr" anchorCtr="0" compatLnSpc="1">
            <a:prstTxWarp prst="textNoShape">
              <a:avLst/>
            </a:prstTxWarp>
            <a:spAutoFit/>
          </a:bodyPr>
          <a:lstStyle>
            <a:lvl1pPr marL="230316" indent="0">
              <a:lnSpc>
                <a:spcPts val="4904"/>
              </a:lnSpc>
              <a:spcBef>
                <a:spcPts val="0"/>
              </a:spcBef>
              <a:buNone/>
              <a:defRPr sz="3199" i="1"/>
            </a:lvl1pPr>
          </a:lstStyle>
          <a:p>
            <a:pPr lvl="0"/>
            <a:r>
              <a:rPr lang="en-GB" dirty="0"/>
              <a:t>Text Goes Here</a:t>
            </a:r>
          </a:p>
        </p:txBody>
      </p:sp>
    </p:spTree>
    <p:extLst>
      <p:ext uri="{BB962C8B-B14F-4D97-AF65-F5344CB8AC3E}">
        <p14:creationId xmlns:p14="http://schemas.microsoft.com/office/powerpoint/2010/main" val="3063526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0577" y="401384"/>
            <a:ext cx="11414589" cy="3389567"/>
          </a:xfrm>
          <a:prstGeom prst="rect">
            <a:avLst/>
          </a:prstGeom>
        </p:spPr>
        <p:txBody>
          <a:bodyPr vert="horz" lIns="68574" tIns="34287" rIns="68574" bIns="34287"/>
          <a:lstStyle>
            <a:lvl1pPr marL="0" indent="0" algn="ctr">
              <a:buNone/>
              <a:defRPr sz="2933" baseline="0">
                <a:solidFill>
                  <a:srgbClr val="676767"/>
                </a:solidFill>
                <a:latin typeface="+mn-lt"/>
                <a:cs typeface="CiscoSans ExtraLight"/>
              </a:defRPr>
            </a:lvl1pPr>
          </a:lstStyle>
          <a:p>
            <a:pPr lvl="0"/>
            <a:r>
              <a:rPr lang="en-GB" noProof="0"/>
              <a:t>Drag picture to placeholder or click icon to add</a:t>
            </a:r>
            <a:endParaRPr lang="en-US" noProof="0" dirty="0"/>
          </a:p>
        </p:txBody>
      </p:sp>
      <p:sp>
        <p:nvSpPr>
          <p:cNvPr id="4" name="Text Placeholder 3"/>
          <p:cNvSpPr>
            <a:spLocks noGrp="1"/>
          </p:cNvSpPr>
          <p:nvPr>
            <p:ph type="body" sz="quarter" idx="11" hasCustomPrompt="1"/>
          </p:nvPr>
        </p:nvSpPr>
        <p:spPr>
          <a:xfrm>
            <a:off x="598224" y="4072692"/>
            <a:ext cx="11149410" cy="715965"/>
          </a:xfrm>
          <a:prstGeom prst="rect">
            <a:avLst/>
          </a:prstGeom>
        </p:spPr>
        <p:txBody>
          <a:bodyPr vert="horz" wrap="square" lIns="68589" tIns="34295" rIns="68589" bIns="34295">
            <a:spAutoFit/>
          </a:bodyPr>
          <a:lstStyle>
            <a:lvl1pPr marL="0" indent="0">
              <a:buNone/>
              <a:defRPr sz="4266" baseline="0">
                <a:solidFill>
                  <a:srgbClr val="676767"/>
                </a:solidFill>
              </a:defRPr>
            </a:lvl1pPr>
          </a:lstStyle>
          <a:p>
            <a:pPr lvl="0"/>
            <a:r>
              <a:rPr lang="en-GB" dirty="0"/>
              <a:t>Text Goes Here</a:t>
            </a:r>
          </a:p>
        </p:txBody>
      </p:sp>
    </p:spTree>
    <p:extLst>
      <p:ext uri="{BB962C8B-B14F-4D97-AF65-F5344CB8AC3E}">
        <p14:creationId xmlns:p14="http://schemas.microsoft.com/office/powerpoint/2010/main" val="181083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1034" y="6172202"/>
            <a:ext cx="977645" cy="4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12193288" cy="6858000"/>
          </a:xfrm>
          <a:prstGeom prst="rect">
            <a:avLst/>
          </a:prstGeom>
        </p:spPr>
        <p:txBody>
          <a:bodyPr vert="horz" lIns="68574" tIns="34287" rIns="68574" bIns="34287"/>
          <a:lstStyle>
            <a:lvl1pPr marL="0" indent="0" algn="ctr">
              <a:buNone/>
              <a:defRPr sz="2933" baseline="0">
                <a:latin typeface="+mn-lt"/>
                <a:cs typeface="CiscoSans ExtraLight"/>
              </a:defRPr>
            </a:lvl1pPr>
          </a:lstStyle>
          <a:p>
            <a:pPr lvl="0"/>
            <a:r>
              <a:rPr lang="en-GB" noProof="0"/>
              <a:t>Drag picture to placeholder or click icon to add</a:t>
            </a:r>
            <a:endParaRPr lang="en-US" noProof="0" dirty="0"/>
          </a:p>
        </p:txBody>
      </p:sp>
    </p:spTree>
    <p:extLst>
      <p:ext uri="{BB962C8B-B14F-4D97-AF65-F5344CB8AC3E}">
        <p14:creationId xmlns:p14="http://schemas.microsoft.com/office/powerpoint/2010/main" val="341372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cSld name="2_Closing_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736107"/>
      </p:ext>
    </p:extLst>
  </p:cSld>
  <p:clrMapOvr>
    <a:masterClrMapping/>
  </p:clrMapOvr>
  <p:transition spd="slow">
    <p:wipe/>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0576" y="320843"/>
            <a:ext cx="11304239" cy="5688861"/>
          </a:xfrm>
          <a:prstGeom prst="rect">
            <a:avLst/>
          </a:prstGeom>
        </p:spPr>
        <p:txBody>
          <a:bodyPr vert="horz" lIns="68577" tIns="34289" rIns="68577" bIns="34289"/>
          <a:lstStyle>
            <a:lvl1pPr marL="0" indent="0" algn="ctr">
              <a:buNone/>
              <a:defRPr sz="2000" baseline="0">
                <a:latin typeface="+mn-lt"/>
                <a:cs typeface="CiscoSans ExtraLight"/>
              </a:defRPr>
            </a:lvl1pPr>
          </a:lstStyle>
          <a:p>
            <a:pPr lvl="0"/>
            <a:r>
              <a:rPr lang="en-GB" noProof="0"/>
              <a:t>Drag picture to placeholder or click icon to add</a:t>
            </a:r>
            <a:endParaRPr lang="en-US" noProof="0" dirty="0"/>
          </a:p>
        </p:txBody>
      </p:sp>
    </p:spTree>
    <p:extLst>
      <p:ext uri="{BB962C8B-B14F-4D97-AF65-F5344CB8AC3E}">
        <p14:creationId xmlns:p14="http://schemas.microsoft.com/office/powerpoint/2010/main" val="319461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p:cSld name="single photo with caption">
    <p:spTree>
      <p:nvGrpSpPr>
        <p:cNvPr id="1" name=""/>
        <p:cNvGrpSpPr/>
        <p:nvPr/>
      </p:nvGrpSpPr>
      <p:grpSpPr>
        <a:xfrm>
          <a:off x="0" y="0"/>
          <a:ext cx="0" cy="0"/>
          <a:chOff x="0" y="0"/>
          <a:chExt cx="0" cy="0"/>
        </a:xfrm>
      </p:grpSpPr>
      <p:sp>
        <p:nvSpPr>
          <p:cNvPr id="4" name="Rectangle 3"/>
          <p:cNvSpPr/>
          <p:nvPr/>
        </p:nvSpPr>
        <p:spPr>
          <a:xfrm>
            <a:off x="2522409" y="795868"/>
            <a:ext cx="7129194" cy="40047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anchor="ctr"/>
          <a:lstStyle/>
          <a:p>
            <a:pPr algn="ctr" defTabSz="609377" fontAlgn="auto">
              <a:spcBef>
                <a:spcPts val="0"/>
              </a:spcBef>
              <a:spcAft>
                <a:spcPts val="0"/>
              </a:spcAft>
              <a:defRPr/>
            </a:pPr>
            <a:endParaRPr lang="en-US" sz="2399">
              <a:solidFill>
                <a:srgbClr val="FFFFFF"/>
              </a:solidFill>
            </a:endParaRPr>
          </a:p>
        </p:txBody>
      </p:sp>
      <p:sp>
        <p:nvSpPr>
          <p:cNvPr id="5" name="Rectangle 4"/>
          <p:cNvSpPr/>
          <p:nvPr/>
        </p:nvSpPr>
        <p:spPr>
          <a:xfrm>
            <a:off x="2522411" y="4794252"/>
            <a:ext cx="7127077" cy="996949"/>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anchor="ctr"/>
          <a:lstStyle/>
          <a:p>
            <a:pPr algn="ctr" defTabSz="609377" fontAlgn="auto">
              <a:spcBef>
                <a:spcPts val="0"/>
              </a:spcBef>
              <a:spcAft>
                <a:spcPts val="0"/>
              </a:spcAft>
              <a:defRPr/>
            </a:pPr>
            <a:endParaRPr lang="en-US" sz="2399">
              <a:solidFill>
                <a:srgbClr val="FFFFFF"/>
              </a:solidFill>
            </a:endParaRPr>
          </a:p>
        </p:txBody>
      </p:sp>
      <p:sp>
        <p:nvSpPr>
          <p:cNvPr id="26" name="Picture Placeholder 25"/>
          <p:cNvSpPr>
            <a:spLocks noGrp="1"/>
          </p:cNvSpPr>
          <p:nvPr>
            <p:ph type="pic" sz="quarter" idx="10"/>
          </p:nvPr>
        </p:nvSpPr>
        <p:spPr>
          <a:xfrm>
            <a:off x="2532991" y="795528"/>
            <a:ext cx="7103800" cy="4005072"/>
          </a:xfrm>
          <a:prstGeom prst="rect">
            <a:avLst/>
          </a:prstGeom>
          <a:solidFill>
            <a:schemeClr val="bg1">
              <a:alpha val="30000"/>
            </a:schemeClr>
          </a:solidFill>
          <a:ln>
            <a:solidFill>
              <a:srgbClr val="676767"/>
            </a:solidFill>
          </a:ln>
          <a:effectLst/>
        </p:spPr>
        <p:txBody>
          <a:bodyPr lIns="68577" tIns="34289" rIns="68577" bIns="34289" anchor="ctr" anchorCtr="0"/>
          <a:lstStyle>
            <a:lvl1pPr algn="ctr">
              <a:buFontTx/>
              <a:buNone/>
              <a:defRPr>
                <a:solidFill>
                  <a:schemeClr val="tx1"/>
                </a:solidFill>
                <a:latin typeface="+mj-lt"/>
              </a:defRPr>
            </a:lvl1pPr>
          </a:lstStyle>
          <a:p>
            <a:pPr lvl="0"/>
            <a:r>
              <a:rPr lang="en-GB" noProof="0"/>
              <a:t>Drag picture to placeholder or click icon to add</a:t>
            </a:r>
            <a:endParaRPr lang="en-US" noProof="0" dirty="0"/>
          </a:p>
        </p:txBody>
      </p:sp>
      <p:sp>
        <p:nvSpPr>
          <p:cNvPr id="11" name="Title 10"/>
          <p:cNvSpPr>
            <a:spLocks noGrp="1"/>
          </p:cNvSpPr>
          <p:nvPr>
            <p:ph type="title" hasCustomPrompt="1"/>
          </p:nvPr>
        </p:nvSpPr>
        <p:spPr>
          <a:xfrm>
            <a:off x="2753777" y="4873439"/>
            <a:ext cx="6763665" cy="838200"/>
          </a:xfrm>
        </p:spPr>
        <p:txBody>
          <a:bodyPr anchor="ctr"/>
          <a:lstStyle>
            <a:lvl1pPr>
              <a:defRPr sz="2666">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26010149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p:cSld name="Small photo_top left">
    <p:spTree>
      <p:nvGrpSpPr>
        <p:cNvPr id="1" name=""/>
        <p:cNvGrpSpPr/>
        <p:nvPr/>
      </p:nvGrpSpPr>
      <p:grpSpPr>
        <a:xfrm>
          <a:off x="0" y="0"/>
          <a:ext cx="0" cy="0"/>
          <a:chOff x="0" y="0"/>
          <a:chExt cx="0" cy="0"/>
        </a:xfrm>
      </p:grpSpPr>
      <p:sp>
        <p:nvSpPr>
          <p:cNvPr id="4" name="Rectangle 3"/>
          <p:cNvSpPr/>
          <p:nvPr/>
        </p:nvSpPr>
        <p:spPr>
          <a:xfrm>
            <a:off x="732876" y="311153"/>
            <a:ext cx="4363430" cy="245956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anchor="ctr"/>
          <a:lstStyle/>
          <a:p>
            <a:pPr algn="ctr" defTabSz="609377" fontAlgn="auto">
              <a:spcBef>
                <a:spcPts val="0"/>
              </a:spcBef>
              <a:spcAft>
                <a:spcPts val="0"/>
              </a:spcAft>
              <a:defRPr/>
            </a:pPr>
            <a:endParaRPr lang="en-US" sz="2399">
              <a:solidFill>
                <a:srgbClr val="FFFFFF"/>
              </a:solidFill>
            </a:endParaRPr>
          </a:p>
        </p:txBody>
      </p:sp>
      <p:sp>
        <p:nvSpPr>
          <p:cNvPr id="26" name="Picture Placeholder 25"/>
          <p:cNvSpPr>
            <a:spLocks noGrp="1"/>
          </p:cNvSpPr>
          <p:nvPr>
            <p:ph type="pic" sz="quarter" idx="10"/>
          </p:nvPr>
        </p:nvSpPr>
        <p:spPr>
          <a:xfrm>
            <a:off x="733132" y="310896"/>
            <a:ext cx="4363599" cy="2459736"/>
          </a:xfrm>
          <a:prstGeom prst="rect">
            <a:avLst/>
          </a:prstGeom>
          <a:solidFill>
            <a:schemeClr val="bg1">
              <a:alpha val="30000"/>
            </a:schemeClr>
          </a:solidFill>
          <a:ln>
            <a:solidFill>
              <a:srgbClr val="676767"/>
            </a:solidFill>
          </a:ln>
          <a:effectLst/>
        </p:spPr>
        <p:txBody>
          <a:bodyPr vert="horz" lIns="51440" tIns="25720" rIns="51440" bIns="25720" rtlCol="0" anchor="ctr" anchorCtr="0">
            <a:normAutofit/>
          </a:bodyPr>
          <a:lstStyle>
            <a:lvl1pPr marL="0" indent="0" algn="ctr" defTabSz="914034"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tx1"/>
                </a:solidFill>
                <a:latin typeface="+mj-lt"/>
                <a:ea typeface="+mn-ea"/>
                <a:cs typeface="+mn-cs"/>
              </a:defRPr>
            </a:lvl1pPr>
          </a:lstStyle>
          <a:p>
            <a:pPr lvl="0"/>
            <a:r>
              <a:rPr lang="en-GB" noProof="0"/>
              <a:t>Drag picture to placeholder or click icon to add</a:t>
            </a:r>
            <a:endParaRPr lang="en-US" noProof="0" dirty="0"/>
          </a:p>
        </p:txBody>
      </p:sp>
      <p:sp>
        <p:nvSpPr>
          <p:cNvPr id="9" name="Title 8"/>
          <p:cNvSpPr>
            <a:spLocks noGrp="1"/>
          </p:cNvSpPr>
          <p:nvPr>
            <p:ph type="title" hasCustomPrompt="1"/>
          </p:nvPr>
        </p:nvSpPr>
        <p:spPr>
          <a:xfrm>
            <a:off x="574432" y="3307593"/>
            <a:ext cx="8970817" cy="2152559"/>
          </a:xfrm>
        </p:spPr>
        <p:txBody>
          <a:bodyPr>
            <a:noAutofit/>
          </a:bodyPr>
          <a:lstStyle>
            <a:lvl1pPr marL="0" marR="0" indent="0" algn="l" defTabSz="914034" rtl="0" eaLnBrk="1" fontAlgn="auto" latinLnBrk="0" hangingPunct="1">
              <a:lnSpc>
                <a:spcPct val="80000"/>
              </a:lnSpc>
              <a:spcBef>
                <a:spcPct val="0"/>
              </a:spcBef>
              <a:spcAft>
                <a:spcPts val="0"/>
              </a:spcAft>
              <a:buClrTx/>
              <a:buSzTx/>
              <a:buFontTx/>
              <a:buNone/>
              <a:tabLst/>
              <a:defRPr sz="5999">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362109425"/>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p:cSld name="Portrait photo_right side">
    <p:spTree>
      <p:nvGrpSpPr>
        <p:cNvPr id="1" name=""/>
        <p:cNvGrpSpPr/>
        <p:nvPr/>
      </p:nvGrpSpPr>
      <p:grpSpPr>
        <a:xfrm>
          <a:off x="0" y="0"/>
          <a:ext cx="0" cy="0"/>
          <a:chOff x="0" y="0"/>
          <a:chExt cx="0" cy="0"/>
        </a:xfrm>
      </p:grpSpPr>
      <p:sp>
        <p:nvSpPr>
          <p:cNvPr id="4" name="Rectangle 3"/>
          <p:cNvSpPr/>
          <p:nvPr/>
        </p:nvSpPr>
        <p:spPr>
          <a:xfrm>
            <a:off x="6655184" y="728811"/>
            <a:ext cx="4839555" cy="515975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anchor="ctr"/>
          <a:lstStyle/>
          <a:p>
            <a:pPr algn="ctr" defTabSz="609377" fontAlgn="auto">
              <a:spcBef>
                <a:spcPts val="0"/>
              </a:spcBef>
              <a:spcAft>
                <a:spcPts val="0"/>
              </a:spcAft>
              <a:defRPr/>
            </a:pPr>
            <a:endParaRPr lang="en-US" sz="2399">
              <a:solidFill>
                <a:srgbClr val="FFFFFF"/>
              </a:solidFill>
            </a:endParaRPr>
          </a:p>
        </p:txBody>
      </p:sp>
      <p:sp>
        <p:nvSpPr>
          <p:cNvPr id="26" name="Picture Placeholder 25"/>
          <p:cNvSpPr>
            <a:spLocks noGrp="1"/>
          </p:cNvSpPr>
          <p:nvPr>
            <p:ph type="pic" sz="quarter" idx="10"/>
          </p:nvPr>
        </p:nvSpPr>
        <p:spPr>
          <a:xfrm>
            <a:off x="6655098" y="728980"/>
            <a:ext cx="4838964" cy="5159757"/>
          </a:xfrm>
          <a:prstGeom prst="rect">
            <a:avLst/>
          </a:prstGeom>
          <a:solidFill>
            <a:schemeClr val="bg1">
              <a:alpha val="30000"/>
            </a:schemeClr>
          </a:solidFill>
          <a:ln>
            <a:solidFill>
              <a:srgbClr val="2968AF"/>
            </a:solidFill>
          </a:ln>
          <a:effectLst/>
        </p:spPr>
        <p:txBody>
          <a:bodyPr lIns="68577" tIns="34289" rIns="68577" bIns="34289" anchor="ctr" anchorCtr="0"/>
          <a:lstStyle>
            <a:lvl1pPr algn="ctr">
              <a:buFontTx/>
              <a:buNone/>
              <a:defRPr>
                <a:solidFill>
                  <a:schemeClr val="tx1"/>
                </a:solidFill>
                <a:latin typeface="+mj-lt"/>
              </a:defRPr>
            </a:lvl1pPr>
          </a:lstStyle>
          <a:p>
            <a:pPr lvl="0"/>
            <a:r>
              <a:rPr lang="en-GB" noProof="0"/>
              <a:t>Drag picture to placeholder or click icon to add</a:t>
            </a:r>
            <a:endParaRPr lang="en-US" noProof="0" dirty="0"/>
          </a:p>
        </p:txBody>
      </p:sp>
      <p:sp>
        <p:nvSpPr>
          <p:cNvPr id="9" name="Title 8"/>
          <p:cNvSpPr>
            <a:spLocks noGrp="1"/>
          </p:cNvSpPr>
          <p:nvPr>
            <p:ph type="title" hasCustomPrompt="1"/>
          </p:nvPr>
        </p:nvSpPr>
        <p:spPr>
          <a:xfrm>
            <a:off x="583407" y="728981"/>
            <a:ext cx="5798380" cy="1085313"/>
          </a:xfrm>
        </p:spPr>
        <p:txBody>
          <a:bodyPr wrap="none" anchor="t" anchorCtr="0">
            <a:noAutofit/>
          </a:bodyPr>
          <a:lstStyle>
            <a:lvl1pPr>
              <a:lnSpc>
                <a:spcPct val="90000"/>
              </a:lnSpc>
              <a:defRPr sz="3333">
                <a:solidFill>
                  <a:schemeClr val="bg1"/>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15265070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p:cSld name="Multiple photo">
    <p:spTree>
      <p:nvGrpSpPr>
        <p:cNvPr id="1" name=""/>
        <p:cNvGrpSpPr/>
        <p:nvPr/>
      </p:nvGrpSpPr>
      <p:grpSpPr>
        <a:xfrm>
          <a:off x="0" y="0"/>
          <a:ext cx="0" cy="0"/>
          <a:chOff x="0" y="0"/>
          <a:chExt cx="0" cy="0"/>
        </a:xfrm>
      </p:grpSpPr>
      <p:sp>
        <p:nvSpPr>
          <p:cNvPr id="9" name="Rectangle 8"/>
          <p:cNvSpPr/>
          <p:nvPr/>
        </p:nvSpPr>
        <p:spPr>
          <a:xfrm>
            <a:off x="4890343" y="311153"/>
            <a:ext cx="4357081" cy="266064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699" rIns="91396" bIns="45699" anchor="ctr"/>
          <a:lstStyle/>
          <a:p>
            <a:pPr algn="ctr" defTabSz="609377" fontAlgn="auto">
              <a:spcBef>
                <a:spcPts val="0"/>
              </a:spcBef>
              <a:spcAft>
                <a:spcPts val="0"/>
              </a:spcAft>
              <a:defRPr/>
            </a:pPr>
            <a:endParaRPr lang="en-US" sz="2399">
              <a:solidFill>
                <a:srgbClr val="FFFFFF"/>
              </a:solidFill>
              <a:latin typeface="CiscoSans"/>
              <a:cs typeface="CiscoSans"/>
            </a:endParaRPr>
          </a:p>
        </p:txBody>
      </p:sp>
      <p:sp>
        <p:nvSpPr>
          <p:cNvPr id="10" name="Rectangle 9"/>
          <p:cNvSpPr/>
          <p:nvPr/>
        </p:nvSpPr>
        <p:spPr>
          <a:xfrm>
            <a:off x="446501" y="311153"/>
            <a:ext cx="4382474" cy="266064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699" rIns="91396" bIns="45699" anchor="ctr"/>
          <a:lstStyle/>
          <a:p>
            <a:pPr algn="ctr" defTabSz="609377" fontAlgn="auto">
              <a:spcBef>
                <a:spcPts val="0"/>
              </a:spcBef>
              <a:spcAft>
                <a:spcPts val="0"/>
              </a:spcAft>
              <a:defRPr/>
            </a:pPr>
            <a:endParaRPr lang="en-US" sz="2399">
              <a:solidFill>
                <a:srgbClr val="FFFFFF"/>
              </a:solidFill>
              <a:latin typeface="CiscoSans"/>
              <a:cs typeface="CiscoSans"/>
            </a:endParaRPr>
          </a:p>
        </p:txBody>
      </p:sp>
      <p:sp>
        <p:nvSpPr>
          <p:cNvPr id="11" name="Rectangle 10"/>
          <p:cNvSpPr/>
          <p:nvPr/>
        </p:nvSpPr>
        <p:spPr>
          <a:xfrm>
            <a:off x="9304562" y="311151"/>
            <a:ext cx="2450462" cy="13081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699" rIns="91396" bIns="45699" anchor="ctr"/>
          <a:lstStyle/>
          <a:p>
            <a:pPr algn="ctr" defTabSz="609377" fontAlgn="auto">
              <a:spcBef>
                <a:spcPts val="0"/>
              </a:spcBef>
              <a:spcAft>
                <a:spcPts val="0"/>
              </a:spcAft>
              <a:defRPr/>
            </a:pPr>
            <a:endParaRPr lang="en-US" sz="2399">
              <a:solidFill>
                <a:srgbClr val="FFFFFF"/>
              </a:solidFill>
              <a:latin typeface="CiscoSans"/>
              <a:cs typeface="CiscoSans"/>
            </a:endParaRPr>
          </a:p>
        </p:txBody>
      </p:sp>
      <p:sp>
        <p:nvSpPr>
          <p:cNvPr id="12" name="Rectangle 11"/>
          <p:cNvSpPr/>
          <p:nvPr/>
        </p:nvSpPr>
        <p:spPr>
          <a:xfrm>
            <a:off x="446503" y="3028953"/>
            <a:ext cx="3362507" cy="34586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699" rIns="91396" bIns="45699" anchor="ctr"/>
          <a:lstStyle/>
          <a:p>
            <a:pPr algn="ctr" defTabSz="609377" fontAlgn="auto">
              <a:spcBef>
                <a:spcPts val="0"/>
              </a:spcBef>
              <a:spcAft>
                <a:spcPts val="0"/>
              </a:spcAft>
              <a:defRPr/>
            </a:pPr>
            <a:endParaRPr lang="en-US" sz="2399">
              <a:solidFill>
                <a:srgbClr val="FFFFFF"/>
              </a:solidFill>
              <a:latin typeface="CiscoSans"/>
              <a:cs typeface="CiscoSans"/>
            </a:endParaRPr>
          </a:p>
        </p:txBody>
      </p:sp>
      <p:sp>
        <p:nvSpPr>
          <p:cNvPr id="13" name="Rectangle 12"/>
          <p:cNvSpPr/>
          <p:nvPr/>
        </p:nvSpPr>
        <p:spPr>
          <a:xfrm>
            <a:off x="3880957" y="3028953"/>
            <a:ext cx="5366469" cy="34586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699" rIns="91396" bIns="45699" anchor="ctr"/>
          <a:lstStyle/>
          <a:p>
            <a:pPr algn="ctr" defTabSz="609377" fontAlgn="auto">
              <a:spcBef>
                <a:spcPts val="0"/>
              </a:spcBef>
              <a:spcAft>
                <a:spcPts val="0"/>
              </a:spcAft>
              <a:defRPr/>
            </a:pPr>
            <a:endParaRPr lang="en-US" sz="2399">
              <a:solidFill>
                <a:srgbClr val="FFFFFF"/>
              </a:solidFill>
              <a:latin typeface="CiscoSans"/>
              <a:cs typeface="CiscoSans"/>
            </a:endParaRPr>
          </a:p>
        </p:txBody>
      </p:sp>
      <p:sp>
        <p:nvSpPr>
          <p:cNvPr id="14" name="Rectangle 13"/>
          <p:cNvSpPr/>
          <p:nvPr/>
        </p:nvSpPr>
        <p:spPr>
          <a:xfrm>
            <a:off x="9304562" y="1682751"/>
            <a:ext cx="2450462" cy="344381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699" rIns="91396" bIns="45699" anchor="ctr"/>
          <a:lstStyle/>
          <a:p>
            <a:pPr algn="ctr" defTabSz="609377" fontAlgn="auto">
              <a:spcBef>
                <a:spcPts val="0"/>
              </a:spcBef>
              <a:spcAft>
                <a:spcPts val="0"/>
              </a:spcAft>
              <a:defRPr/>
            </a:pPr>
            <a:endParaRPr lang="en-US" sz="2399">
              <a:solidFill>
                <a:srgbClr val="FFFFFF"/>
              </a:solidFill>
              <a:latin typeface="CiscoSans"/>
              <a:cs typeface="CiscoSans"/>
            </a:endParaRPr>
          </a:p>
        </p:txBody>
      </p:sp>
      <p:sp>
        <p:nvSpPr>
          <p:cNvPr id="15" name="Rectangle 14"/>
          <p:cNvSpPr/>
          <p:nvPr/>
        </p:nvSpPr>
        <p:spPr>
          <a:xfrm>
            <a:off x="9304562" y="5183717"/>
            <a:ext cx="2450462" cy="130386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699" rIns="91396" bIns="45699" anchor="ctr"/>
          <a:lstStyle/>
          <a:p>
            <a:pPr algn="ctr" defTabSz="609377" fontAlgn="auto">
              <a:spcBef>
                <a:spcPts val="0"/>
              </a:spcBef>
              <a:spcAft>
                <a:spcPts val="0"/>
              </a:spcAft>
              <a:defRPr/>
            </a:pPr>
            <a:endParaRPr lang="en-US" sz="2399">
              <a:solidFill>
                <a:srgbClr val="FFFFFF"/>
              </a:solidFill>
              <a:latin typeface="CiscoSans"/>
              <a:cs typeface="CiscoSans"/>
            </a:endParaRPr>
          </a:p>
        </p:txBody>
      </p:sp>
      <p:sp>
        <p:nvSpPr>
          <p:cNvPr id="49" name="Picture Placeholder 25"/>
          <p:cNvSpPr>
            <a:spLocks noGrp="1"/>
          </p:cNvSpPr>
          <p:nvPr>
            <p:ph type="pic" sz="quarter" idx="11"/>
          </p:nvPr>
        </p:nvSpPr>
        <p:spPr>
          <a:xfrm>
            <a:off x="4890722" y="311151"/>
            <a:ext cx="4356013" cy="2660652"/>
          </a:xfrm>
          <a:prstGeom prst="rect">
            <a:avLst/>
          </a:prstGeom>
          <a:solidFill>
            <a:schemeClr val="bg1">
              <a:alpha val="30000"/>
            </a:schemeClr>
          </a:solidFill>
          <a:ln>
            <a:solidFill>
              <a:schemeClr val="bg2"/>
            </a:solidFill>
          </a:ln>
          <a:effectLst/>
        </p:spPr>
        <p:txBody>
          <a:bodyPr vert="horz" lIns="51437" tIns="25719" rIns="51437" bIns="25719" rtlCol="0" anchor="ctr" anchorCtr="0">
            <a:normAutofit/>
          </a:bodyPr>
          <a:lstStyle>
            <a:lvl1pPr marL="0" indent="0" algn="ctr" defTabSz="913995" rtl="0" eaLnBrk="1" latinLnBrk="0" hangingPunct="1">
              <a:lnSpc>
                <a:spcPct val="95000"/>
              </a:lnSpc>
              <a:spcBef>
                <a:spcPts val="1440"/>
              </a:spcBef>
              <a:buClr>
                <a:srgbClr val="92D050"/>
              </a:buClr>
              <a:buSzPct val="90000"/>
              <a:buFont typeface="Arial" pitchFamily="34" charset="0"/>
              <a:buNone/>
              <a:tabLst/>
              <a:defRPr lang="en-US" sz="2000" b="0" i="0" kern="1200" baseline="0" dirty="0">
                <a:solidFill>
                  <a:schemeClr val="tx2"/>
                </a:solidFill>
                <a:latin typeface="+mn-lt"/>
                <a:ea typeface="+mn-ea"/>
                <a:cs typeface="Broadway" panose="04040905080B02020502" pitchFamily="82" charset="0"/>
              </a:defRPr>
            </a:lvl1pPr>
          </a:lstStyle>
          <a:p>
            <a:pPr lvl="0"/>
            <a:r>
              <a:rPr lang="en-GB" noProof="0"/>
              <a:t>Drag picture to placeholder or click icon to add</a:t>
            </a:r>
            <a:endParaRPr lang="en-US" noProof="0" dirty="0"/>
          </a:p>
        </p:txBody>
      </p:sp>
      <p:sp>
        <p:nvSpPr>
          <p:cNvPr id="26" name="Picture Placeholder 25"/>
          <p:cNvSpPr>
            <a:spLocks noGrp="1"/>
          </p:cNvSpPr>
          <p:nvPr>
            <p:ph type="pic" sz="quarter" idx="10"/>
          </p:nvPr>
        </p:nvSpPr>
        <p:spPr>
          <a:xfrm>
            <a:off x="427662" y="311151"/>
            <a:ext cx="4401521" cy="2660652"/>
          </a:xfrm>
          <a:prstGeom prst="rect">
            <a:avLst/>
          </a:prstGeom>
          <a:solidFill>
            <a:schemeClr val="bg1">
              <a:alpha val="30000"/>
            </a:schemeClr>
          </a:solidFill>
          <a:ln>
            <a:solidFill>
              <a:schemeClr val="bg2"/>
            </a:solidFill>
          </a:ln>
          <a:effectLst/>
        </p:spPr>
        <p:txBody>
          <a:bodyPr vert="horz" lIns="51437" tIns="25719" rIns="51437" bIns="25719" rtlCol="0" anchor="ctr" anchorCtr="0">
            <a:normAutofit/>
          </a:bodyPr>
          <a:lstStyle>
            <a:lvl1pPr marL="0" indent="0" algn="ctr" defTabSz="913995"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pPr lvl="0"/>
            <a:r>
              <a:rPr lang="en-GB" noProof="0"/>
              <a:t>Drag picture to placeholder or click icon to add</a:t>
            </a:r>
            <a:endParaRPr lang="en-US" noProof="0" dirty="0"/>
          </a:p>
        </p:txBody>
      </p:sp>
      <p:sp>
        <p:nvSpPr>
          <p:cNvPr id="51" name="Picture Placeholder 25"/>
          <p:cNvSpPr>
            <a:spLocks noGrp="1"/>
          </p:cNvSpPr>
          <p:nvPr>
            <p:ph type="pic" sz="quarter" idx="12"/>
          </p:nvPr>
        </p:nvSpPr>
        <p:spPr>
          <a:xfrm>
            <a:off x="9304020" y="311151"/>
            <a:ext cx="2451002" cy="1308101"/>
          </a:xfrm>
          <a:prstGeom prst="rect">
            <a:avLst/>
          </a:prstGeom>
          <a:solidFill>
            <a:schemeClr val="bg1">
              <a:alpha val="30000"/>
            </a:schemeClr>
          </a:solidFill>
          <a:ln>
            <a:solidFill>
              <a:schemeClr val="bg2"/>
            </a:solidFill>
          </a:ln>
          <a:effectLst/>
        </p:spPr>
        <p:txBody>
          <a:bodyPr vert="horz" lIns="51437" tIns="25719" rIns="51437" bIns="25719" rtlCol="0" anchor="ctr" anchorCtr="0">
            <a:normAutofit/>
          </a:bodyPr>
          <a:lstStyle>
            <a:lvl1pPr marL="0" indent="0" algn="ctr" defTabSz="913995"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pPr lvl="0"/>
            <a:r>
              <a:rPr lang="en-GB" noProof="0"/>
              <a:t>Drag picture to placeholder or click icon to add</a:t>
            </a:r>
            <a:endParaRPr lang="en-US" noProof="0" dirty="0"/>
          </a:p>
        </p:txBody>
      </p:sp>
      <p:sp>
        <p:nvSpPr>
          <p:cNvPr id="53" name="Picture Placeholder 25"/>
          <p:cNvSpPr>
            <a:spLocks noGrp="1"/>
          </p:cNvSpPr>
          <p:nvPr>
            <p:ph type="pic" sz="quarter" idx="13"/>
          </p:nvPr>
        </p:nvSpPr>
        <p:spPr>
          <a:xfrm>
            <a:off x="427654" y="3028959"/>
            <a:ext cx="3382346" cy="3458935"/>
          </a:xfrm>
          <a:prstGeom prst="rect">
            <a:avLst/>
          </a:prstGeom>
          <a:solidFill>
            <a:schemeClr val="bg1">
              <a:alpha val="30000"/>
            </a:schemeClr>
          </a:solidFill>
          <a:ln>
            <a:solidFill>
              <a:schemeClr val="bg2"/>
            </a:solidFill>
          </a:ln>
          <a:effectLst/>
        </p:spPr>
        <p:txBody>
          <a:bodyPr vert="horz" lIns="51437" tIns="25719" rIns="51437" bIns="25719" rtlCol="0" anchor="ctr" anchorCtr="0">
            <a:normAutofit/>
          </a:bodyPr>
          <a:lstStyle>
            <a:lvl1pPr marL="0" indent="0" algn="ctr" defTabSz="913995"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pPr lvl="0"/>
            <a:r>
              <a:rPr lang="en-GB" noProof="0"/>
              <a:t>Drag picture to placeholder or click icon to add</a:t>
            </a:r>
            <a:endParaRPr lang="en-US" noProof="0" dirty="0"/>
          </a:p>
        </p:txBody>
      </p:sp>
      <p:sp>
        <p:nvSpPr>
          <p:cNvPr id="55" name="Picture Placeholder 25"/>
          <p:cNvSpPr>
            <a:spLocks noGrp="1"/>
          </p:cNvSpPr>
          <p:nvPr>
            <p:ph type="pic" sz="quarter" idx="14"/>
          </p:nvPr>
        </p:nvSpPr>
        <p:spPr>
          <a:xfrm>
            <a:off x="3876769" y="3028959"/>
            <a:ext cx="5369956" cy="3458935"/>
          </a:xfrm>
          <a:prstGeom prst="rect">
            <a:avLst/>
          </a:prstGeom>
          <a:solidFill>
            <a:schemeClr val="bg1">
              <a:alpha val="30000"/>
            </a:schemeClr>
          </a:solidFill>
          <a:ln>
            <a:solidFill>
              <a:schemeClr val="bg2"/>
            </a:solidFill>
          </a:ln>
          <a:effectLst/>
        </p:spPr>
        <p:txBody>
          <a:bodyPr vert="horz" lIns="51437" tIns="25719" rIns="51437" bIns="25719" rtlCol="0" anchor="ctr" anchorCtr="0">
            <a:normAutofit/>
          </a:bodyPr>
          <a:lstStyle>
            <a:lvl1pPr marL="0" indent="0" algn="ctr" defTabSz="913995"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pPr lvl="0"/>
            <a:r>
              <a:rPr lang="en-GB" noProof="0"/>
              <a:t>Drag picture to placeholder or click icon to add</a:t>
            </a:r>
            <a:endParaRPr lang="en-US" noProof="0" dirty="0"/>
          </a:p>
        </p:txBody>
      </p:sp>
      <p:sp>
        <p:nvSpPr>
          <p:cNvPr id="57" name="Picture Placeholder 25"/>
          <p:cNvSpPr>
            <a:spLocks noGrp="1"/>
          </p:cNvSpPr>
          <p:nvPr>
            <p:ph type="pic" sz="quarter" idx="15"/>
          </p:nvPr>
        </p:nvSpPr>
        <p:spPr>
          <a:xfrm>
            <a:off x="9304020" y="1676401"/>
            <a:ext cx="2451002" cy="3449411"/>
          </a:xfrm>
          <a:prstGeom prst="rect">
            <a:avLst/>
          </a:prstGeom>
          <a:solidFill>
            <a:schemeClr val="bg1">
              <a:alpha val="30000"/>
            </a:schemeClr>
          </a:solidFill>
          <a:ln>
            <a:solidFill>
              <a:schemeClr val="bg2"/>
            </a:solidFill>
          </a:ln>
          <a:effectLst/>
        </p:spPr>
        <p:txBody>
          <a:bodyPr vert="horz" lIns="51437" tIns="25719" rIns="51437" bIns="25719" rtlCol="0" anchor="ctr" anchorCtr="0">
            <a:normAutofit/>
          </a:bodyPr>
          <a:lstStyle>
            <a:lvl1pPr marL="0" indent="0" algn="ctr" defTabSz="913995"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pPr lvl="0"/>
            <a:r>
              <a:rPr lang="en-GB" noProof="0"/>
              <a:t>Drag picture to placeholder or click icon to add</a:t>
            </a:r>
            <a:endParaRPr lang="en-US" noProof="0" dirty="0"/>
          </a:p>
        </p:txBody>
      </p:sp>
      <p:sp>
        <p:nvSpPr>
          <p:cNvPr id="59" name="Picture Placeholder 25"/>
          <p:cNvSpPr>
            <a:spLocks noGrp="1"/>
          </p:cNvSpPr>
          <p:nvPr>
            <p:ph type="pic" sz="quarter" idx="16"/>
          </p:nvPr>
        </p:nvSpPr>
        <p:spPr>
          <a:xfrm>
            <a:off x="9304020" y="5182964"/>
            <a:ext cx="2451002" cy="1304925"/>
          </a:xfrm>
          <a:prstGeom prst="rect">
            <a:avLst/>
          </a:prstGeom>
          <a:solidFill>
            <a:schemeClr val="bg1">
              <a:alpha val="30000"/>
            </a:schemeClr>
          </a:solidFill>
          <a:ln>
            <a:solidFill>
              <a:schemeClr val="bg2"/>
            </a:solidFill>
          </a:ln>
          <a:effectLst/>
        </p:spPr>
        <p:txBody>
          <a:bodyPr vert="horz" lIns="51437" tIns="25719" rIns="51437" bIns="25719" rtlCol="0" anchor="ctr" anchorCtr="0">
            <a:normAutofit/>
          </a:bodyPr>
          <a:lstStyle>
            <a:lvl1pPr marL="0" indent="0" algn="ctr" defTabSz="913995"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pPr lvl="0"/>
            <a:r>
              <a:rPr lang="en-GB" noProof="0"/>
              <a:t>Drag picture to placeholder or click icon to add</a:t>
            </a:r>
            <a:endParaRPr lang="en-US" noProof="0" dirty="0"/>
          </a:p>
        </p:txBody>
      </p:sp>
    </p:spTree>
    <p:extLst>
      <p:ext uri="{BB962C8B-B14F-4D97-AF65-F5344CB8AC3E}">
        <p14:creationId xmlns:p14="http://schemas.microsoft.com/office/powerpoint/2010/main" val="35001002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28796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Wide screen video">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704669" y="777240"/>
            <a:ext cx="10883740" cy="4425696"/>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51437" tIns="25719" rIns="51437" bIns="25719" rtlCol="0" anchor="ctr">
            <a:normAutofit/>
          </a:bodyPr>
          <a:lstStyle>
            <a:lvl1pPr marL="0" indent="0" algn="ctr" defTabSz="913995" rtl="0" eaLnBrk="1" latinLnBrk="0" hangingPunct="1">
              <a:lnSpc>
                <a:spcPct val="95000"/>
              </a:lnSpc>
              <a:spcBef>
                <a:spcPts val="1440"/>
              </a:spcBef>
              <a:buClr>
                <a:srgbClr val="92D050"/>
              </a:buClr>
              <a:buSzPct val="90000"/>
              <a:buFont typeface="Arial" pitchFamily="34" charset="0"/>
              <a:buNone/>
              <a:tabLst/>
              <a:defRPr lang="en-US" sz="1866" kern="1200" baseline="0" smtClean="0">
                <a:solidFill>
                  <a:schemeClr val="lt1"/>
                </a:solidFill>
                <a:latin typeface="+mn-lt"/>
                <a:ea typeface="+mn-ea"/>
                <a:cs typeface="CiscoSans"/>
              </a:defRPr>
            </a:lvl1pPr>
          </a:lstStyle>
          <a:p>
            <a:pPr lvl="0"/>
            <a:r>
              <a:rPr lang="en-GB" noProof="0"/>
              <a:t>Click icon to add media</a:t>
            </a:r>
            <a:endParaRPr lang="en-US" noProof="0" dirty="0"/>
          </a:p>
        </p:txBody>
      </p:sp>
    </p:spTree>
    <p:extLst>
      <p:ext uri="{BB962C8B-B14F-4D97-AF65-F5344CB8AC3E}">
        <p14:creationId xmlns:p14="http://schemas.microsoft.com/office/powerpoint/2010/main" val="162464603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Standard video">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905028" y="778669"/>
            <a:ext cx="5897880" cy="4425696"/>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51437" tIns="25719" rIns="51437" bIns="25719" rtlCol="0" anchor="ctr">
            <a:normAutofit/>
          </a:bodyPr>
          <a:lstStyle>
            <a:lvl1pPr marL="0" indent="0" algn="ctr" defTabSz="913995" rtl="0" eaLnBrk="1" latinLnBrk="0" hangingPunct="1">
              <a:lnSpc>
                <a:spcPct val="95000"/>
              </a:lnSpc>
              <a:spcBef>
                <a:spcPts val="1440"/>
              </a:spcBef>
              <a:buClr>
                <a:srgbClr val="92D050"/>
              </a:buClr>
              <a:buSzPct val="90000"/>
              <a:buFont typeface="Arial" pitchFamily="34" charset="0"/>
              <a:buNone/>
              <a:tabLst/>
              <a:defRPr lang="en-US" sz="1866" kern="1200">
                <a:solidFill>
                  <a:schemeClr val="lt1"/>
                </a:solidFill>
                <a:latin typeface="+mn-lt"/>
                <a:ea typeface="+mn-ea"/>
                <a:cs typeface="CiscoSans"/>
              </a:defRPr>
            </a:lvl1pPr>
          </a:lstStyle>
          <a:p>
            <a:pPr lvl="0"/>
            <a:r>
              <a:rPr lang="en-GB" noProof="0"/>
              <a:t>Click icon to add media</a:t>
            </a:r>
            <a:endParaRPr lang="en-US" noProof="0" dirty="0"/>
          </a:p>
        </p:txBody>
      </p:sp>
    </p:spTree>
    <p:extLst>
      <p:ext uri="{BB962C8B-B14F-4D97-AF65-F5344CB8AC3E}">
        <p14:creationId xmlns:p14="http://schemas.microsoft.com/office/powerpoint/2010/main" val="1956513361"/>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
            <a:ext cx="12188825"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4767487" y="2194986"/>
            <a:ext cx="2653857"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9663371"/>
      </p:ext>
    </p:extLst>
  </p:cSld>
  <p:clrMapOvr>
    <a:masterClrMapping/>
  </p:clrMapOvr>
  <p:transition spd="slow">
    <p:wipe/>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2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85" y="-3428"/>
            <a:ext cx="12197397" cy="6864856"/>
          </a:xfrm>
          <a:prstGeom prst="rect">
            <a:avLst/>
          </a:prstGeom>
        </p:spPr>
      </p:pic>
      <p:pic>
        <p:nvPicPr>
          <p:cNvPr id="17" name="Picture 1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07655" y="2191512"/>
            <a:ext cx="2773515" cy="2474976"/>
          </a:xfrm>
          <a:prstGeom prst="rect">
            <a:avLst/>
          </a:prstGeom>
        </p:spPr>
      </p:pic>
    </p:spTree>
    <p:extLst>
      <p:ext uri="{BB962C8B-B14F-4D97-AF65-F5344CB8AC3E}">
        <p14:creationId xmlns:p14="http://schemas.microsoft.com/office/powerpoint/2010/main" val="388828791"/>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Multi_Slid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5401" y="404085"/>
            <a:ext cx="11543628" cy="971709"/>
          </a:xfrm>
          <a:prstGeom prst="rect">
            <a:avLst/>
          </a:prstGeom>
        </p:spPr>
        <p:txBody>
          <a:bodyPr anchor="t" anchorCtr="0">
            <a:noAutofit/>
          </a:bodyPr>
          <a:lstStyle>
            <a:lvl1pPr algn="l">
              <a:lnSpc>
                <a:spcPct val="90000"/>
              </a:lnSpc>
              <a:defRPr sz="3333" b="0" i="0" spc="0" baseline="0">
                <a:solidFill>
                  <a:schemeClr val="bg1"/>
                </a:solidFill>
                <a:latin typeface="+mj-lt"/>
                <a:cs typeface="CiscoSans Thin"/>
              </a:defRPr>
            </a:lvl1pPr>
          </a:lstStyle>
          <a:p>
            <a:r>
              <a:rPr lang="en-US" dirty="0"/>
              <a:t>Title Goes Here</a:t>
            </a:r>
          </a:p>
        </p:txBody>
      </p:sp>
      <p:sp>
        <p:nvSpPr>
          <p:cNvPr id="5" name="Content Placeholder 2"/>
          <p:cNvSpPr>
            <a:spLocks noGrp="1"/>
          </p:cNvSpPr>
          <p:nvPr>
            <p:ph idx="1" hasCustomPrompt="1"/>
          </p:nvPr>
        </p:nvSpPr>
        <p:spPr>
          <a:xfrm>
            <a:off x="348575" y="1600226"/>
            <a:ext cx="11543628" cy="4525433"/>
          </a:xfrm>
          <a:prstGeom prst="rect">
            <a:avLst/>
          </a:prstGeom>
        </p:spPr>
        <p:txBody>
          <a:bodyPr lIns="91364" tIns="45682" rIns="91364" bIns="45682">
            <a:noAutofit/>
          </a:bodyPr>
          <a:lstStyle>
            <a:lvl1pPr marL="380601" marR="0" indent="-380601" algn="l" defTabSz="608966" rtl="0" eaLnBrk="1" fontAlgn="auto" latinLnBrk="0" hangingPunct="1">
              <a:lnSpc>
                <a:spcPct val="100000"/>
              </a:lnSpc>
              <a:spcBef>
                <a:spcPct val="20000"/>
              </a:spcBef>
              <a:spcAft>
                <a:spcPts val="0"/>
              </a:spcAft>
              <a:buClrTx/>
              <a:buSzTx/>
              <a:buFont typeface="Arial"/>
              <a:buNone/>
              <a:tabLst/>
              <a:defRPr sz="2666" b="0" i="0" baseline="0">
                <a:solidFill>
                  <a:schemeClr val="bg1"/>
                </a:solidFill>
                <a:latin typeface="+mn-lt"/>
                <a:cs typeface="CiscoSans ExtraLight"/>
              </a:defRPr>
            </a:lvl1pPr>
          </a:lstStyle>
          <a:p>
            <a:pPr marL="0" marR="0" lvl="0" indent="0" algn="l" defTabSz="608966" rtl="0" eaLnBrk="1" fontAlgn="auto" latinLnBrk="0" hangingPunct="1">
              <a:lnSpc>
                <a:spcPct val="100000"/>
              </a:lnSpc>
              <a:spcBef>
                <a:spcPct val="20000"/>
              </a:spcBef>
              <a:spcAft>
                <a:spcPts val="0"/>
              </a:spcAft>
              <a:buClrTx/>
              <a:buSzTx/>
              <a:tabLst/>
              <a:defRPr/>
            </a:pPr>
            <a:r>
              <a:rPr lang="en-GB" dirty="0"/>
              <a:t>This slide will allow you to add one of the following:</a:t>
            </a:r>
            <a:br>
              <a:rPr lang="en-GB" dirty="0"/>
            </a:br>
            <a:r>
              <a:rPr lang="en-GB" dirty="0"/>
              <a:t>Table, Charts, Smart Art, Pictures, Clip Art and Media</a:t>
            </a:r>
            <a:br>
              <a:rPr lang="en-GB" dirty="0"/>
            </a:br>
            <a:r>
              <a:rPr lang="en-GB" dirty="0"/>
              <a:t>Click icon to add content</a:t>
            </a:r>
            <a:endParaRPr lang="en-US" dirty="0"/>
          </a:p>
          <a:p>
            <a:pPr lvl="0"/>
            <a:endParaRPr lang="en-US" dirty="0"/>
          </a:p>
        </p:txBody>
      </p:sp>
      <p:sp>
        <p:nvSpPr>
          <p:cNvPr id="8" name="Rectangle 5"/>
          <p:cNvSpPr>
            <a:spLocks noChangeArrowheads="1"/>
          </p:cNvSpPr>
          <p:nvPr userDrawn="1"/>
        </p:nvSpPr>
        <p:spPr bwMode="ltGray">
          <a:xfrm>
            <a:off x="10417572" y="6328080"/>
            <a:ext cx="1013657" cy="205944"/>
          </a:xfrm>
          <a:prstGeom prst="rect">
            <a:avLst/>
          </a:prstGeom>
          <a:noFill/>
          <a:ln w="9525">
            <a:noFill/>
            <a:miter lim="800000"/>
            <a:headEnd/>
            <a:tailEnd/>
          </a:ln>
          <a:effectLst/>
        </p:spPr>
        <p:txBody>
          <a:bodyPr wrap="none" lIns="82033" tIns="41016" rIns="82033" bIns="41016" anchor="b">
            <a:spAutoFit/>
          </a:bodyPr>
          <a:lstStyle/>
          <a:p>
            <a:pPr algn="r" defTabSz="813613" fontAlgn="auto">
              <a:spcBef>
                <a:spcPts val="0"/>
              </a:spcBef>
              <a:spcAft>
                <a:spcPts val="0"/>
              </a:spcAft>
            </a:pPr>
            <a:r>
              <a:rPr lang="en-US" sz="800">
                <a:solidFill>
                  <a:srgbClr val="FFFFFF"/>
                </a:solidFill>
                <a:latin typeface="CiscoSansTT Light"/>
                <a:cs typeface="CiscoSans Thin"/>
              </a:rPr>
              <a:t>Cisco Confidential</a:t>
            </a:r>
          </a:p>
        </p:txBody>
      </p:sp>
      <p:sp>
        <p:nvSpPr>
          <p:cNvPr id="9" name="Rectangle 7"/>
          <p:cNvSpPr>
            <a:spLocks noChangeArrowheads="1"/>
          </p:cNvSpPr>
          <p:nvPr userDrawn="1"/>
        </p:nvSpPr>
        <p:spPr bwMode="ltGray">
          <a:xfrm>
            <a:off x="11548116" y="6323976"/>
            <a:ext cx="290626" cy="205944"/>
          </a:xfrm>
          <a:prstGeom prst="rect">
            <a:avLst/>
          </a:prstGeom>
          <a:noFill/>
          <a:ln w="9525" algn="ctr">
            <a:noFill/>
            <a:miter lim="800000"/>
            <a:headEnd/>
            <a:tailEnd/>
          </a:ln>
          <a:effectLst/>
        </p:spPr>
        <p:txBody>
          <a:bodyPr wrap="none" lIns="82033" tIns="41016" rIns="82033" bIns="41016" anchor="b">
            <a:spAutoFit/>
          </a:bodyPr>
          <a:lstStyle/>
          <a:p>
            <a:pPr algn="r" defTabSz="813613" fontAlgn="auto">
              <a:spcBef>
                <a:spcPts val="0"/>
              </a:spcBef>
              <a:spcAft>
                <a:spcPts val="0"/>
              </a:spcAft>
            </a:pPr>
            <a:fld id="{DFCF27A5-1A5B-48D3-A060-2758FFBB1ADD}" type="slidenum">
              <a:rPr lang="en-US" sz="800">
                <a:solidFill>
                  <a:srgbClr val="FFFFFF"/>
                </a:solidFill>
                <a:latin typeface="CiscoSansTT Light"/>
                <a:cs typeface="CiscoSans Thin"/>
              </a:rPr>
              <a:pPr algn="r" defTabSz="813613" fontAlgn="auto">
                <a:spcBef>
                  <a:spcPts val="0"/>
                </a:spcBef>
                <a:spcAft>
                  <a:spcPts val="0"/>
                </a:spcAft>
              </a:pPr>
              <a:t>‹#›</a:t>
            </a:fld>
            <a:endParaRPr lang="en-US" sz="800">
              <a:solidFill>
                <a:srgbClr val="FFFFFF"/>
              </a:solidFill>
              <a:latin typeface="CiscoSansTT Light"/>
              <a:cs typeface="CiscoSans Thin"/>
            </a:endParaRPr>
          </a:p>
        </p:txBody>
      </p:sp>
      <p:sp>
        <p:nvSpPr>
          <p:cNvPr id="10" name="Rectangle 4"/>
          <p:cNvSpPr>
            <a:spLocks noChangeArrowheads="1"/>
          </p:cNvSpPr>
          <p:nvPr userDrawn="1"/>
        </p:nvSpPr>
        <p:spPr bwMode="ltGray">
          <a:xfrm>
            <a:off x="389320" y="6329794"/>
            <a:ext cx="4559499" cy="205944"/>
          </a:xfrm>
          <a:prstGeom prst="rect">
            <a:avLst/>
          </a:prstGeom>
          <a:noFill/>
          <a:ln w="9525">
            <a:noFill/>
            <a:miter lim="800000"/>
            <a:headEnd/>
            <a:tailEnd/>
          </a:ln>
          <a:effectLst/>
        </p:spPr>
        <p:txBody>
          <a:bodyPr wrap="square" lIns="82033" tIns="41016" rIns="82033" bIns="41016" anchor="b" anchorCtr="0">
            <a:spAutoFit/>
          </a:bodyPr>
          <a:lstStyle/>
          <a:p>
            <a:pPr defTabSz="813613" fontAlgn="auto">
              <a:spcBef>
                <a:spcPts val="0"/>
              </a:spcBef>
              <a:spcAft>
                <a:spcPts val="0"/>
              </a:spcAft>
            </a:pPr>
            <a:r>
              <a:rPr lang="en-US" sz="800">
                <a:solidFill>
                  <a:srgbClr val="FFFFFF"/>
                </a:solidFill>
                <a:latin typeface="CiscoSansTT Light"/>
                <a:cs typeface="CiscoSans Thin"/>
              </a:rPr>
              <a:t>© 2013-2014  Cisco and/or its affiliates. All rights reserved.</a:t>
            </a:r>
          </a:p>
        </p:txBody>
      </p:sp>
      <p:cxnSp>
        <p:nvCxnSpPr>
          <p:cNvPr id="11" name="Straight Connector 10"/>
          <p:cNvCxnSpPr/>
          <p:nvPr userDrawn="1"/>
        </p:nvCxnSpPr>
        <p:spPr>
          <a:xfrm>
            <a:off x="2"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061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28_Full bleed photo">
    <p:spTree>
      <p:nvGrpSpPr>
        <p:cNvPr id="1" name=""/>
        <p:cNvGrpSpPr/>
        <p:nvPr/>
      </p:nvGrpSpPr>
      <p:grpSpPr>
        <a:xfrm>
          <a:off x="0" y="0"/>
          <a:ext cx="0" cy="0"/>
          <a:chOff x="0" y="0"/>
          <a:chExt cx="0" cy="0"/>
        </a:xfrm>
      </p:grpSpPr>
      <p:pic>
        <p:nvPicPr>
          <p:cNvPr id="12" name="Picture Placeholder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
            <a:ext cx="7057510" cy="6857999"/>
          </a:xfrm>
          <a:prstGeom prst="rect">
            <a:avLst/>
          </a:prstGeom>
        </p:spPr>
      </p:pic>
      <p:sp>
        <p:nvSpPr>
          <p:cNvPr id="14" name="Text Placeholder 2"/>
          <p:cNvSpPr>
            <a:spLocks noGrp="1"/>
          </p:cNvSpPr>
          <p:nvPr>
            <p:ph type="body" sz="quarter" idx="12" hasCustomPrompt="1"/>
          </p:nvPr>
        </p:nvSpPr>
        <p:spPr bwMode="auto">
          <a:xfrm>
            <a:off x="666577" y="4667300"/>
            <a:ext cx="10849323" cy="663007"/>
          </a:xfrm>
          <a:prstGeom prst="rect">
            <a:avLst/>
          </a:prstGeom>
          <a:solidFill>
            <a:schemeClr val="bg1">
              <a:alpha val="70000"/>
            </a:schemeClr>
          </a:solidFill>
          <a:extLst/>
        </p:spPr>
        <p:txBody>
          <a:bodyPr wrap="square" lIns="81011" tIns="0" rIns="68589" bIns="34295" numCol="1" anchor="b" anchorCtr="0" compatLnSpc="1">
            <a:prstTxWarp prst="textNoShape">
              <a:avLst/>
            </a:prstTxWarp>
            <a:spAutoFit/>
          </a:bodyPr>
          <a:lstStyle>
            <a:lvl1pPr marL="230316" indent="-239912">
              <a:lnSpc>
                <a:spcPts val="4904"/>
              </a:lnSpc>
              <a:spcBef>
                <a:spcPts val="0"/>
              </a:spcBef>
              <a:buNone/>
              <a:defRPr sz="4266" i="1"/>
            </a:lvl1pPr>
          </a:lstStyle>
          <a:p>
            <a:pPr lvl="0"/>
            <a:r>
              <a:rPr lang="en-GB" dirty="0"/>
              <a:t>Text Goes Here</a:t>
            </a:r>
          </a:p>
        </p:txBody>
      </p:sp>
      <p:pic>
        <p:nvPicPr>
          <p:cNvPr id="10" name="Picture 2" descr="C:\Users\spius\Pictures\cisco logo blue gradient.png"/>
          <p:cNvPicPr>
            <a:picLocks noChangeAspect="1" noChangeArrowheads="1"/>
          </p:cNvPicPr>
          <p:nvPr userDrawn="1"/>
        </p:nvPicPr>
        <p:blipFill>
          <a:blip r:embed="rId3" cstate="email">
            <a:biLevel thresh="25000"/>
            <a:extLst>
              <a:ext uri="{28A0092B-C50C-407E-A947-70E740481C1C}">
                <a14:useLocalDpi xmlns:a14="http://schemas.microsoft.com/office/drawing/2010/main"/>
              </a:ext>
            </a:extLst>
          </a:blip>
          <a:srcRect/>
          <a:stretch>
            <a:fillRect/>
          </a:stretch>
        </p:blipFill>
        <p:spPr bwMode="auto">
          <a:xfrm>
            <a:off x="632070" y="6167697"/>
            <a:ext cx="574933" cy="3535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a:spLocks noChangeArrowheads="1"/>
          </p:cNvSpPr>
          <p:nvPr userDrawn="1"/>
        </p:nvSpPr>
        <p:spPr bwMode="ltGray">
          <a:xfrm>
            <a:off x="11351659" y="6323908"/>
            <a:ext cx="290803" cy="205992"/>
          </a:xfrm>
          <a:prstGeom prst="rect">
            <a:avLst/>
          </a:prstGeom>
          <a:noFill/>
          <a:ln w="9525" algn="ctr">
            <a:noFill/>
            <a:miter lim="800000"/>
            <a:headEnd/>
            <a:tailEnd/>
          </a:ln>
          <a:effectLst/>
        </p:spPr>
        <p:txBody>
          <a:bodyPr wrap="none" lIns="82083" tIns="41040" rIns="82083" bIns="41040" anchor="b">
            <a:spAutoFit/>
          </a:bodyPr>
          <a:lstStyle/>
          <a:p>
            <a:pPr algn="r" defTabSz="814027" fontAlgn="auto">
              <a:spcBef>
                <a:spcPts val="0"/>
              </a:spcBef>
              <a:spcAft>
                <a:spcPts val="0"/>
              </a:spcAft>
              <a:defRPr/>
            </a:pPr>
            <a:fld id="{4ABDCABE-3F10-B64C-92F1-862014417034}" type="slidenum">
              <a:rPr lang="en-US" sz="800">
                <a:solidFill>
                  <a:srgbClr val="FFFFFF">
                    <a:alpha val="60000"/>
                  </a:srgbClr>
                </a:solidFill>
                <a:latin typeface="Arial"/>
                <a:ea typeface="ＭＳ Ｐゴシック" charset="0"/>
                <a:cs typeface="CiscoSans Thin"/>
              </a:rPr>
              <a:pPr algn="r" defTabSz="814027" fontAlgn="auto">
                <a:spcBef>
                  <a:spcPts val="0"/>
                </a:spcBef>
                <a:spcAft>
                  <a:spcPts val="0"/>
                </a:spcAft>
                <a:defRPr/>
              </a:pPr>
              <a:t>‹#›</a:t>
            </a:fld>
            <a:endParaRPr lang="en-US" sz="800" dirty="0">
              <a:solidFill>
                <a:srgbClr val="FFFFFF">
                  <a:alpha val="60000"/>
                </a:srgbClr>
              </a:solidFill>
              <a:latin typeface="Arial"/>
              <a:ea typeface="ＭＳ Ｐゴシック" charset="0"/>
              <a:cs typeface="CiscoSans Thin"/>
            </a:endParaRPr>
          </a:p>
        </p:txBody>
      </p:sp>
      <p:sp>
        <p:nvSpPr>
          <p:cNvPr id="11" name="Rectangle 4"/>
          <p:cNvSpPr>
            <a:spLocks noChangeArrowheads="1"/>
          </p:cNvSpPr>
          <p:nvPr userDrawn="1"/>
        </p:nvSpPr>
        <p:spPr bwMode="ltGray">
          <a:xfrm>
            <a:off x="7821308" y="6322238"/>
            <a:ext cx="3543101" cy="205992"/>
          </a:xfrm>
          <a:prstGeom prst="rect">
            <a:avLst/>
          </a:prstGeom>
          <a:noFill/>
          <a:ln w="9525">
            <a:noFill/>
            <a:miter lim="800000"/>
            <a:headEnd/>
            <a:tailEnd/>
          </a:ln>
          <a:effectLst/>
        </p:spPr>
        <p:txBody>
          <a:bodyPr lIns="82083" tIns="41040" rIns="82083" bIns="41040" anchor="b">
            <a:spAutoFit/>
          </a:bodyPr>
          <a:lstStyle/>
          <a:p>
            <a:pPr defTabSz="814027" fontAlgn="auto">
              <a:spcBef>
                <a:spcPts val="0"/>
              </a:spcBef>
              <a:spcAft>
                <a:spcPts val="0"/>
              </a:spcAft>
              <a:defRPr/>
            </a:pPr>
            <a:r>
              <a:rPr lang="en-US" sz="800" dirty="0">
                <a:solidFill>
                  <a:srgbClr val="FFFFFF">
                    <a:alpha val="60000"/>
                  </a:srgbClr>
                </a:solidFill>
                <a:latin typeface="Arial"/>
                <a:ea typeface="ＭＳ Ｐゴシック" charset="0"/>
                <a:cs typeface="CiscoSans Thin"/>
              </a:rPr>
              <a:t>© 2015  Cisco and/or its affiliates. All rights reserved.   Cisco Confidential</a:t>
            </a:r>
          </a:p>
        </p:txBody>
      </p:sp>
    </p:spTree>
    <p:extLst>
      <p:ext uri="{BB962C8B-B14F-4D97-AF65-F5344CB8AC3E}">
        <p14:creationId xmlns:p14="http://schemas.microsoft.com/office/powerpoint/2010/main" val="420984578"/>
      </p:ext>
    </p:extLst>
  </p:cSld>
  <p:clrMapOvr>
    <a:masterClrMapping/>
  </p:clrMapOvr>
  <p:transition spd="slow">
    <p:wipe/>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4_Bullet_Title only">
    <p:spTree>
      <p:nvGrpSpPr>
        <p:cNvPr id="1" name=""/>
        <p:cNvGrpSpPr/>
        <p:nvPr/>
      </p:nvGrpSpPr>
      <p:grpSpPr>
        <a:xfrm>
          <a:off x="0" y="0"/>
          <a:ext cx="0" cy="0"/>
          <a:chOff x="0" y="0"/>
          <a:chExt cx="0" cy="0"/>
        </a:xfrm>
      </p:grpSpPr>
      <p:sp>
        <p:nvSpPr>
          <p:cNvPr id="4" name="Rectangle 5"/>
          <p:cNvSpPr>
            <a:spLocks noChangeArrowheads="1"/>
          </p:cNvSpPr>
          <p:nvPr userDrawn="1"/>
        </p:nvSpPr>
        <p:spPr bwMode="ltGray">
          <a:xfrm>
            <a:off x="10435091" y="6328006"/>
            <a:ext cx="996133" cy="205998"/>
          </a:xfrm>
          <a:prstGeom prst="rect">
            <a:avLst/>
          </a:prstGeom>
          <a:noFill/>
          <a:ln w="9525">
            <a:noFill/>
            <a:miter lim="800000"/>
            <a:headEnd/>
            <a:tailEnd/>
          </a:ln>
          <a:effectLst/>
        </p:spPr>
        <p:txBody>
          <a:bodyPr wrap="none" lIns="82087" tIns="41043" rIns="82087" bIns="41043" anchor="b">
            <a:spAutoFit/>
          </a:bodyPr>
          <a:lstStyle/>
          <a:p>
            <a:pPr algn="r" defTabSz="814060"/>
            <a:r>
              <a:rPr lang="en-US" sz="800" dirty="0">
                <a:solidFill>
                  <a:srgbClr val="FFFFFF"/>
                </a:solidFill>
                <a:latin typeface="Arial"/>
                <a:ea typeface="ＭＳ Ｐゴシック" charset="0"/>
                <a:cs typeface="CiscoSans Thin"/>
              </a:rPr>
              <a:t>Cisco Confidential</a:t>
            </a:r>
          </a:p>
        </p:txBody>
      </p:sp>
      <p:sp>
        <p:nvSpPr>
          <p:cNvPr id="5" name="Rectangle 7"/>
          <p:cNvSpPr>
            <a:spLocks noChangeArrowheads="1"/>
          </p:cNvSpPr>
          <p:nvPr userDrawn="1"/>
        </p:nvSpPr>
        <p:spPr bwMode="ltGray">
          <a:xfrm>
            <a:off x="11547931" y="6323902"/>
            <a:ext cx="290811" cy="205998"/>
          </a:xfrm>
          <a:prstGeom prst="rect">
            <a:avLst/>
          </a:prstGeom>
          <a:noFill/>
          <a:ln w="9525" algn="ctr">
            <a:noFill/>
            <a:miter lim="800000"/>
            <a:headEnd/>
            <a:tailEnd/>
          </a:ln>
          <a:effectLst/>
        </p:spPr>
        <p:txBody>
          <a:bodyPr wrap="none" lIns="82087" tIns="41043" rIns="82087" bIns="41043" anchor="b">
            <a:spAutoFit/>
          </a:bodyPr>
          <a:lstStyle/>
          <a:p>
            <a:pPr algn="r" defTabSz="814060"/>
            <a:fld id="{DFCF27A5-1A5B-48D3-A060-2758FFBB1ADD}" type="slidenum">
              <a:rPr lang="en-US" sz="800">
                <a:solidFill>
                  <a:srgbClr val="FFFFFF"/>
                </a:solidFill>
                <a:latin typeface="Arial"/>
                <a:ea typeface="ＭＳ Ｐゴシック" charset="0"/>
                <a:cs typeface="CiscoSans Thin"/>
              </a:rPr>
              <a:pPr algn="r" defTabSz="814060"/>
              <a:t>‹#›</a:t>
            </a:fld>
            <a:endParaRPr lang="en-US" sz="800" dirty="0">
              <a:solidFill>
                <a:srgbClr val="FFFFFF"/>
              </a:solidFill>
              <a:latin typeface="Arial"/>
              <a:ea typeface="ＭＳ Ｐゴシック" charset="0"/>
              <a:cs typeface="CiscoSans Thin"/>
            </a:endParaRPr>
          </a:p>
        </p:txBody>
      </p:sp>
      <p:sp>
        <p:nvSpPr>
          <p:cNvPr id="6" name="Rectangle 4"/>
          <p:cNvSpPr>
            <a:spLocks noChangeArrowheads="1"/>
          </p:cNvSpPr>
          <p:nvPr userDrawn="1"/>
        </p:nvSpPr>
        <p:spPr bwMode="ltGray">
          <a:xfrm>
            <a:off x="389295" y="6329741"/>
            <a:ext cx="4559499" cy="205998"/>
          </a:xfrm>
          <a:prstGeom prst="rect">
            <a:avLst/>
          </a:prstGeom>
          <a:noFill/>
          <a:ln w="9525">
            <a:noFill/>
            <a:miter lim="800000"/>
            <a:headEnd/>
            <a:tailEnd/>
          </a:ln>
          <a:effectLst/>
        </p:spPr>
        <p:txBody>
          <a:bodyPr wrap="square" lIns="82087" tIns="41043" rIns="82087" bIns="41043" anchor="b" anchorCtr="0">
            <a:spAutoFit/>
          </a:bodyPr>
          <a:lstStyle/>
          <a:p>
            <a:pPr defTabSz="814060"/>
            <a:r>
              <a:rPr lang="en-US" sz="800" dirty="0">
                <a:solidFill>
                  <a:srgbClr val="FFFFFF"/>
                </a:solidFill>
                <a:latin typeface="Arial"/>
                <a:ea typeface="ＭＳ Ｐゴシック" charset="0"/>
                <a:cs typeface="CiscoSans Thin"/>
              </a:rPr>
              <a:t>© 2013-2014  Cisco and/or its affiliates. All rights reserved.</a:t>
            </a:r>
          </a:p>
        </p:txBody>
      </p:sp>
      <p:cxnSp>
        <p:nvCxnSpPr>
          <p:cNvPr id="7" name="Straight Connector 6"/>
          <p:cNvCxnSpPr/>
          <p:nvPr userDrawn="1"/>
        </p:nvCxnSpPr>
        <p:spPr>
          <a:xfrm>
            <a:off x="0"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346232" y="404087"/>
            <a:ext cx="11543628" cy="623439"/>
          </a:xfrm>
          <a:prstGeom prst="rect">
            <a:avLst/>
          </a:prstGeom>
        </p:spPr>
        <p:txBody>
          <a:bodyPr anchor="t" anchorCtr="0">
            <a:noAutofit/>
          </a:bodyPr>
          <a:lstStyle>
            <a:lvl1pPr algn="l">
              <a:lnSpc>
                <a:spcPct val="90000"/>
              </a:lnSpc>
              <a:defRPr sz="3333" b="0" i="0" spc="0" baseline="0">
                <a:solidFill>
                  <a:srgbClr val="FFFF00"/>
                </a:solidFill>
                <a:latin typeface="+mj-lt"/>
                <a:cs typeface="CiscoSans Thin"/>
              </a:defRPr>
            </a:lvl1pPr>
          </a:lstStyle>
          <a:p>
            <a:r>
              <a:rPr lang="en-US" dirty="0"/>
              <a:t>Title Goes Here</a:t>
            </a:r>
          </a:p>
        </p:txBody>
      </p:sp>
      <p:sp>
        <p:nvSpPr>
          <p:cNvPr id="9" name="Text Placeholder 3"/>
          <p:cNvSpPr>
            <a:spLocks noGrp="1"/>
          </p:cNvSpPr>
          <p:nvPr>
            <p:ph type="body" sz="quarter" idx="10"/>
          </p:nvPr>
        </p:nvSpPr>
        <p:spPr>
          <a:xfrm>
            <a:off x="327191" y="1666619"/>
            <a:ext cx="5558062" cy="4354712"/>
          </a:xfrm>
          <a:prstGeom prst="rect">
            <a:avLst/>
          </a:prstGeom>
        </p:spPr>
        <p:txBody>
          <a:bodyPr lIns="68580" tIns="34290" rIns="68580" bIns="34290">
            <a:noAutofit/>
          </a:bodyPr>
          <a:lstStyle>
            <a:lvl1pPr marL="76164" indent="0">
              <a:lnSpc>
                <a:spcPct val="95000"/>
              </a:lnSpc>
              <a:spcBef>
                <a:spcPts val="1480"/>
              </a:spcBef>
              <a:buClr>
                <a:schemeClr val="bg1"/>
              </a:buClr>
              <a:buSzPct val="80000"/>
              <a:buFont typeface="Wingdings" panose="05000000000000000000" pitchFamily="2" charset="2"/>
              <a:buNone/>
              <a:defRPr sz="2666" b="0" i="0">
                <a:solidFill>
                  <a:schemeClr val="bg1"/>
                </a:solidFill>
                <a:latin typeface="+mn-lt"/>
                <a:cs typeface="CiscoSans ExtraLight"/>
              </a:defRPr>
            </a:lvl1pPr>
            <a:lvl2pPr marL="609301" indent="-287725">
              <a:lnSpc>
                <a:spcPct val="95000"/>
              </a:lnSpc>
              <a:spcBef>
                <a:spcPts val="600"/>
              </a:spcBef>
              <a:buClr>
                <a:schemeClr val="bg1"/>
              </a:buClr>
              <a:buSzPct val="80000"/>
              <a:buFont typeface="Wingdings" panose="05000000000000000000" pitchFamily="2" charset="2"/>
              <a:buChar char="§"/>
              <a:defRPr sz="2399" b="0" i="0">
                <a:solidFill>
                  <a:schemeClr val="bg1"/>
                </a:solidFill>
                <a:latin typeface="+mn-lt"/>
                <a:cs typeface="CiscoSans ExtraLight"/>
              </a:defRPr>
            </a:lvl2pPr>
            <a:lvl3pPr marL="837788" indent="-228488">
              <a:buClr>
                <a:schemeClr val="bg1"/>
              </a:buClr>
              <a:buSzPct val="80000"/>
              <a:buFont typeface="Wingdings" panose="05000000000000000000" pitchFamily="2" charset="2"/>
              <a:buChar char="§"/>
              <a:defRPr sz="2133" b="0" i="0">
                <a:solidFill>
                  <a:schemeClr val="bg1"/>
                </a:solidFill>
                <a:latin typeface="+mn-lt"/>
                <a:cs typeface="CiscoSans ExtraLight"/>
              </a:defRPr>
            </a:lvl3pPr>
            <a:lvl4pPr marL="1066276" indent="-228488">
              <a:buClr>
                <a:schemeClr val="bg1"/>
              </a:buClr>
              <a:buSzPct val="80000"/>
              <a:buFont typeface="Wingdings" panose="05000000000000000000" pitchFamily="2" charset="2"/>
              <a:buChar char="§"/>
              <a:defRPr sz="1866" b="0" i="0">
                <a:solidFill>
                  <a:schemeClr val="bg1"/>
                </a:solidFill>
                <a:latin typeface="+mn-lt"/>
                <a:cs typeface="CiscoSans ExtraLight"/>
              </a:defRPr>
            </a:lvl4pPr>
            <a:lvl5pPr marL="1294763" indent="-228488">
              <a:buClr>
                <a:schemeClr val="bg1"/>
              </a:buClr>
              <a:buSzPct val="80000"/>
              <a:buFont typeface="Wingdings" panose="05000000000000000000" pitchFamily="2" charset="2"/>
              <a:buChar char="§"/>
              <a:defRPr sz="1600" b="0" i="0">
                <a:solidFill>
                  <a:schemeClr val="bg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p:cNvSpPr>
            <a:spLocks noGrp="1"/>
          </p:cNvSpPr>
          <p:nvPr>
            <p:ph type="body" sz="quarter" idx="11"/>
          </p:nvPr>
        </p:nvSpPr>
        <p:spPr>
          <a:xfrm>
            <a:off x="6186380" y="1666619"/>
            <a:ext cx="5558062" cy="4354712"/>
          </a:xfrm>
          <a:prstGeom prst="rect">
            <a:avLst/>
          </a:prstGeom>
        </p:spPr>
        <p:txBody>
          <a:bodyPr lIns="68580" tIns="34290" rIns="68580" bIns="34290">
            <a:noAutofit/>
          </a:bodyPr>
          <a:lstStyle>
            <a:lvl1pPr marL="76164" indent="0">
              <a:lnSpc>
                <a:spcPct val="95000"/>
              </a:lnSpc>
              <a:spcBef>
                <a:spcPts val="1480"/>
              </a:spcBef>
              <a:buClr>
                <a:schemeClr val="bg1"/>
              </a:buClr>
              <a:buSzPct val="80000"/>
              <a:buFont typeface="Wingdings" panose="05000000000000000000" pitchFamily="2" charset="2"/>
              <a:buNone/>
              <a:defRPr sz="2666" b="0" i="0">
                <a:solidFill>
                  <a:schemeClr val="bg1"/>
                </a:solidFill>
                <a:latin typeface="+mn-lt"/>
                <a:cs typeface="CiscoSans ExtraLight"/>
              </a:defRPr>
            </a:lvl1pPr>
            <a:lvl2pPr marL="609301" indent="-287725">
              <a:lnSpc>
                <a:spcPct val="95000"/>
              </a:lnSpc>
              <a:spcBef>
                <a:spcPts val="600"/>
              </a:spcBef>
              <a:buClr>
                <a:schemeClr val="bg1"/>
              </a:buClr>
              <a:buSzPct val="80000"/>
              <a:buFont typeface="Wingdings" panose="05000000000000000000" pitchFamily="2" charset="2"/>
              <a:buChar char="§"/>
              <a:defRPr sz="2399" b="0" i="0">
                <a:solidFill>
                  <a:schemeClr val="bg1"/>
                </a:solidFill>
                <a:latin typeface="+mn-lt"/>
                <a:cs typeface="CiscoSans ExtraLight"/>
              </a:defRPr>
            </a:lvl2pPr>
            <a:lvl3pPr marL="837788" indent="-228488">
              <a:buClr>
                <a:schemeClr val="bg1"/>
              </a:buClr>
              <a:buSzPct val="80000"/>
              <a:buFont typeface="Wingdings" panose="05000000000000000000" pitchFamily="2" charset="2"/>
              <a:buChar char="§"/>
              <a:defRPr sz="2133" b="0" i="0">
                <a:solidFill>
                  <a:schemeClr val="bg1"/>
                </a:solidFill>
                <a:latin typeface="+mn-lt"/>
                <a:cs typeface="CiscoSans ExtraLight"/>
              </a:defRPr>
            </a:lvl3pPr>
            <a:lvl4pPr marL="1066276" indent="-228488">
              <a:buClr>
                <a:schemeClr val="bg1"/>
              </a:buClr>
              <a:buSzPct val="80000"/>
              <a:buFont typeface="Wingdings" panose="05000000000000000000" pitchFamily="2" charset="2"/>
              <a:buChar char="§"/>
              <a:defRPr sz="1866" b="0" i="0">
                <a:solidFill>
                  <a:schemeClr val="bg1"/>
                </a:solidFill>
                <a:latin typeface="+mn-lt"/>
                <a:cs typeface="CiscoSans ExtraLight"/>
              </a:defRPr>
            </a:lvl4pPr>
            <a:lvl5pPr marL="1294763" indent="-228488">
              <a:buClr>
                <a:schemeClr val="bg1"/>
              </a:buClr>
              <a:buSzPct val="80000"/>
              <a:buFont typeface="Wingdings" panose="05000000000000000000" pitchFamily="2" charset="2"/>
              <a:buChar char="§"/>
              <a:defRPr sz="1600" b="0" i="0">
                <a:solidFill>
                  <a:schemeClr val="bg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p:cNvSpPr txBox="1"/>
          <p:nvPr userDrawn="1"/>
        </p:nvSpPr>
        <p:spPr>
          <a:xfrm>
            <a:off x="405117" y="1043350"/>
            <a:ext cx="5495959" cy="502563"/>
          </a:xfrm>
          <a:prstGeom prst="rect">
            <a:avLst/>
          </a:prstGeom>
          <a:noFill/>
        </p:spPr>
        <p:txBody>
          <a:bodyPr wrap="square" lIns="91428" tIns="45715" rIns="91428" bIns="45715" rtlCol="0">
            <a:spAutoFit/>
          </a:bodyPr>
          <a:lstStyle/>
          <a:p>
            <a:pPr defTabSz="609377"/>
            <a:r>
              <a:rPr lang="en-US" sz="2666" dirty="0">
                <a:solidFill>
                  <a:srgbClr val="FFFFFF">
                    <a:lumMod val="85000"/>
                  </a:srgbClr>
                </a:solidFill>
                <a:latin typeface="Arial"/>
                <a:ea typeface="ＭＳ Ｐゴシック" charset="0"/>
              </a:rPr>
              <a:t>R-PHY</a:t>
            </a:r>
          </a:p>
        </p:txBody>
      </p:sp>
      <p:sp>
        <p:nvSpPr>
          <p:cNvPr id="13" name="TextBox 12"/>
          <p:cNvSpPr txBox="1"/>
          <p:nvPr userDrawn="1"/>
        </p:nvSpPr>
        <p:spPr>
          <a:xfrm>
            <a:off x="6248485" y="1060013"/>
            <a:ext cx="5495959" cy="502563"/>
          </a:xfrm>
          <a:prstGeom prst="rect">
            <a:avLst/>
          </a:prstGeom>
          <a:noFill/>
        </p:spPr>
        <p:txBody>
          <a:bodyPr wrap="square" lIns="91428" tIns="45715" rIns="91428" bIns="45715" rtlCol="0">
            <a:spAutoFit/>
          </a:bodyPr>
          <a:lstStyle/>
          <a:p>
            <a:pPr defTabSz="609377"/>
            <a:r>
              <a:rPr lang="en-US" sz="2666" dirty="0">
                <a:solidFill>
                  <a:srgbClr val="FFFFFF">
                    <a:lumMod val="85000"/>
                  </a:srgbClr>
                </a:solidFill>
                <a:latin typeface="Arial"/>
                <a:ea typeface="ＭＳ Ｐゴシック" charset="0"/>
              </a:rPr>
              <a:t>R-MACPHY, R-CMTS, R-CCAP</a:t>
            </a:r>
          </a:p>
        </p:txBody>
      </p:sp>
    </p:spTree>
    <p:extLst>
      <p:ext uri="{BB962C8B-B14F-4D97-AF65-F5344CB8AC3E}">
        <p14:creationId xmlns:p14="http://schemas.microsoft.com/office/powerpoint/2010/main" val="232059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2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6"/>
            <a:ext cx="12188826" cy="6644639"/>
          </a:xfrm>
          <a:prstGeom prst="rect">
            <a:avLst/>
          </a:prstGeom>
        </p:spPr>
        <p:txBody>
          <a:bodyPr vert="horz" lIns="68580" tIns="34290" rIns="68580" bIns="34290"/>
          <a:lstStyle>
            <a:lvl1pPr marL="0" indent="0" algn="ctr">
              <a:buNone/>
              <a:defRPr sz="2000" baseline="0">
                <a:solidFill>
                  <a:schemeClr val="bg1"/>
                </a:solidFill>
                <a:latin typeface="+mn-lt"/>
                <a:cs typeface="CiscoSans ExtraLight"/>
              </a:defRPr>
            </a:lvl1pPr>
          </a:lstStyle>
          <a:p>
            <a:r>
              <a:rPr lang="en-US"/>
              <a:t>Drag picture to placeholder or click icon to add</a:t>
            </a:r>
            <a:endParaRPr lang="en-US" dirty="0"/>
          </a:p>
        </p:txBody>
      </p:sp>
      <p:cxnSp>
        <p:nvCxnSpPr>
          <p:cNvPr id="7" name="Straight Connector 6"/>
          <p:cNvCxnSpPr/>
          <p:nvPr userDrawn="1"/>
        </p:nvCxnSpPr>
        <p:spPr>
          <a:xfrm>
            <a:off x="0"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986511"/>
      </p:ext>
    </p:extLst>
  </p:cSld>
  <p:clrMapOvr>
    <a:masterClrMapping/>
  </p:clrMapOvr>
  <p:transition spd="slow">
    <p:wipe/>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1_Multi_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5399" y="404085"/>
            <a:ext cx="11543628" cy="971709"/>
          </a:xfrm>
          <a:prstGeom prst="rect">
            <a:avLst/>
          </a:prstGeom>
        </p:spPr>
        <p:txBody>
          <a:bodyPr anchor="t" anchorCtr="0">
            <a:noAutofit/>
          </a:bodyPr>
          <a:lstStyle>
            <a:lvl1pPr algn="l">
              <a:lnSpc>
                <a:spcPct val="90000"/>
              </a:lnSpc>
              <a:defRPr sz="3333" b="0" i="0" spc="0" baseline="0">
                <a:solidFill>
                  <a:schemeClr val="bg1"/>
                </a:solidFill>
                <a:latin typeface="+mj-lt"/>
                <a:cs typeface="CiscoSans Thin"/>
              </a:defRPr>
            </a:lvl1pPr>
          </a:lstStyle>
          <a:p>
            <a:r>
              <a:rPr lang="en-US" dirty="0"/>
              <a:t>Title Goes Here</a:t>
            </a:r>
          </a:p>
        </p:txBody>
      </p:sp>
      <p:sp>
        <p:nvSpPr>
          <p:cNvPr id="5" name="Content Placeholder 2"/>
          <p:cNvSpPr>
            <a:spLocks noGrp="1"/>
          </p:cNvSpPr>
          <p:nvPr>
            <p:ph idx="1" hasCustomPrompt="1"/>
          </p:nvPr>
        </p:nvSpPr>
        <p:spPr>
          <a:xfrm>
            <a:off x="348573" y="1600228"/>
            <a:ext cx="11543628" cy="4525433"/>
          </a:xfrm>
          <a:prstGeom prst="rect">
            <a:avLst/>
          </a:prstGeom>
        </p:spPr>
        <p:txBody>
          <a:bodyPr lIns="68532" tIns="34266" rIns="68532" bIns="34266">
            <a:noAutofit/>
          </a:bodyPr>
          <a:lstStyle>
            <a:lvl1pPr marL="380557" marR="0" indent="-380557" algn="l" defTabSz="608894" rtl="0" eaLnBrk="1" fontAlgn="auto" latinLnBrk="0" hangingPunct="1">
              <a:lnSpc>
                <a:spcPct val="100000"/>
              </a:lnSpc>
              <a:spcBef>
                <a:spcPct val="20000"/>
              </a:spcBef>
              <a:spcAft>
                <a:spcPts val="0"/>
              </a:spcAft>
              <a:buClrTx/>
              <a:buSzTx/>
              <a:buFont typeface="Arial"/>
              <a:buNone/>
              <a:tabLst/>
              <a:defRPr sz="2666" b="0" i="0" baseline="0">
                <a:solidFill>
                  <a:schemeClr val="bg1"/>
                </a:solidFill>
                <a:latin typeface="+mn-lt"/>
                <a:cs typeface="CiscoSans ExtraLight"/>
              </a:defRPr>
            </a:lvl1pPr>
          </a:lstStyle>
          <a:p>
            <a:pPr marL="0" marR="0" lvl="0" indent="0" algn="l" defTabSz="608894" rtl="0" eaLnBrk="1" fontAlgn="auto" latinLnBrk="0" hangingPunct="1">
              <a:lnSpc>
                <a:spcPct val="100000"/>
              </a:lnSpc>
              <a:spcBef>
                <a:spcPct val="20000"/>
              </a:spcBef>
              <a:spcAft>
                <a:spcPts val="0"/>
              </a:spcAft>
              <a:buClrTx/>
              <a:buSzTx/>
              <a:tabLst/>
              <a:defRPr/>
            </a:pPr>
            <a:r>
              <a:rPr lang="en-GB" dirty="0"/>
              <a:t>This slide will allow you to add one of the following:</a:t>
            </a:r>
            <a:br>
              <a:rPr lang="en-GB" dirty="0"/>
            </a:br>
            <a:r>
              <a:rPr lang="en-GB" dirty="0"/>
              <a:t>Table, Charts, Smart Art, Pictures, Clip Art and Media</a:t>
            </a:r>
            <a:br>
              <a:rPr lang="en-GB" dirty="0"/>
            </a:br>
            <a:r>
              <a:rPr lang="en-GB" dirty="0"/>
              <a:t>Click icon to add content</a:t>
            </a:r>
            <a:endParaRPr lang="en-US" dirty="0"/>
          </a:p>
          <a:p>
            <a:pPr lvl="0"/>
            <a:endParaRPr lang="en-US" dirty="0"/>
          </a:p>
        </p:txBody>
      </p:sp>
      <p:sp>
        <p:nvSpPr>
          <p:cNvPr id="8" name="Rectangle 5"/>
          <p:cNvSpPr>
            <a:spLocks noChangeArrowheads="1"/>
          </p:cNvSpPr>
          <p:nvPr userDrawn="1"/>
        </p:nvSpPr>
        <p:spPr bwMode="ltGray">
          <a:xfrm>
            <a:off x="10435224" y="6328090"/>
            <a:ext cx="996004" cy="205934"/>
          </a:xfrm>
          <a:prstGeom prst="rect">
            <a:avLst/>
          </a:prstGeom>
          <a:noFill/>
          <a:ln w="9525">
            <a:noFill/>
            <a:miter lim="800000"/>
            <a:headEnd/>
            <a:tailEnd/>
          </a:ln>
          <a:effectLst/>
        </p:spPr>
        <p:txBody>
          <a:bodyPr wrap="none" lIns="82023" tIns="41011" rIns="82023" bIns="41011" anchor="b">
            <a:spAutoFit/>
          </a:bodyPr>
          <a:lstStyle/>
          <a:p>
            <a:pPr algn="r" defTabSz="813518"/>
            <a:r>
              <a:rPr lang="en-US" sz="800" dirty="0">
                <a:solidFill>
                  <a:srgbClr val="FFFFFF"/>
                </a:solidFill>
                <a:latin typeface="Arial"/>
                <a:ea typeface="ＭＳ Ｐゴシック" charset="0"/>
                <a:cs typeface="CiscoSans Thin"/>
              </a:rPr>
              <a:t>Cisco Confidential</a:t>
            </a:r>
          </a:p>
        </p:txBody>
      </p:sp>
      <p:sp>
        <p:nvSpPr>
          <p:cNvPr id="9" name="Rectangle 7"/>
          <p:cNvSpPr>
            <a:spLocks noChangeArrowheads="1"/>
          </p:cNvSpPr>
          <p:nvPr userDrawn="1"/>
        </p:nvSpPr>
        <p:spPr bwMode="ltGray">
          <a:xfrm>
            <a:off x="11548060" y="6323986"/>
            <a:ext cx="290682" cy="205934"/>
          </a:xfrm>
          <a:prstGeom prst="rect">
            <a:avLst/>
          </a:prstGeom>
          <a:noFill/>
          <a:ln w="9525" algn="ctr">
            <a:noFill/>
            <a:miter lim="800000"/>
            <a:headEnd/>
            <a:tailEnd/>
          </a:ln>
          <a:effectLst/>
        </p:spPr>
        <p:txBody>
          <a:bodyPr wrap="none" lIns="82023" tIns="41011" rIns="82023" bIns="41011" anchor="b">
            <a:spAutoFit/>
          </a:bodyPr>
          <a:lstStyle/>
          <a:p>
            <a:pPr algn="r" defTabSz="813518"/>
            <a:fld id="{DFCF27A5-1A5B-48D3-A060-2758FFBB1ADD}" type="slidenum">
              <a:rPr lang="en-US" sz="800">
                <a:solidFill>
                  <a:srgbClr val="FFFFFF"/>
                </a:solidFill>
                <a:latin typeface="Arial"/>
                <a:ea typeface="ＭＳ Ｐゴシック" charset="0"/>
                <a:cs typeface="CiscoSans Thin"/>
              </a:rPr>
              <a:pPr algn="r" defTabSz="813518"/>
              <a:t>‹#›</a:t>
            </a:fld>
            <a:endParaRPr lang="en-US" sz="800" dirty="0">
              <a:solidFill>
                <a:srgbClr val="FFFFFF"/>
              </a:solidFill>
              <a:latin typeface="Arial"/>
              <a:ea typeface="ＭＳ Ｐゴシック" charset="0"/>
              <a:cs typeface="CiscoSans Thin"/>
            </a:endParaRPr>
          </a:p>
        </p:txBody>
      </p:sp>
      <p:sp>
        <p:nvSpPr>
          <p:cNvPr id="10" name="Rectangle 4"/>
          <p:cNvSpPr>
            <a:spLocks noChangeArrowheads="1"/>
          </p:cNvSpPr>
          <p:nvPr userDrawn="1"/>
        </p:nvSpPr>
        <p:spPr bwMode="ltGray">
          <a:xfrm>
            <a:off x="389319" y="6329805"/>
            <a:ext cx="4559499" cy="205934"/>
          </a:xfrm>
          <a:prstGeom prst="rect">
            <a:avLst/>
          </a:prstGeom>
          <a:noFill/>
          <a:ln w="9525">
            <a:noFill/>
            <a:miter lim="800000"/>
            <a:headEnd/>
            <a:tailEnd/>
          </a:ln>
          <a:effectLst/>
        </p:spPr>
        <p:txBody>
          <a:bodyPr wrap="square" lIns="82023" tIns="41011" rIns="82023" bIns="41011" anchor="b" anchorCtr="0">
            <a:spAutoFit/>
          </a:bodyPr>
          <a:lstStyle/>
          <a:p>
            <a:pPr defTabSz="813518"/>
            <a:r>
              <a:rPr lang="en-US" sz="800" dirty="0">
                <a:solidFill>
                  <a:srgbClr val="FFFFFF"/>
                </a:solidFill>
                <a:latin typeface="Arial"/>
                <a:ea typeface="ＭＳ Ｐゴシック" charset="0"/>
                <a:cs typeface="CiscoSans Thin"/>
              </a:rPr>
              <a:t>© 2013-2014  Cisco and/or its affiliates. All rights reserved.</a:t>
            </a:r>
          </a:p>
        </p:txBody>
      </p:sp>
      <p:cxnSp>
        <p:nvCxnSpPr>
          <p:cNvPr id="11" name="Straight Connector 10"/>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010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rot="16200000">
            <a:off x="4722813" y="-3122613"/>
            <a:ext cx="2743200" cy="12188825"/>
          </a:xfrm>
          <a:prstGeom prst="rect">
            <a:avLst/>
          </a:prstGeom>
          <a:solidFill>
            <a:srgbClr val="015F85"/>
          </a:solidFill>
          <a:ln w="9525">
            <a:noFill/>
            <a:miter lim="800000"/>
            <a:headEnd/>
            <a:tailEnd/>
          </a:ln>
          <a:effectLst/>
        </p:spPr>
        <p:txBody>
          <a:bodyPr wrap="none" lIns="73006" tIns="36504" rIns="73006" bIns="36504" anchor="ctr">
            <a:prstTxWarp prst="textNoShape">
              <a:avLst/>
            </a:prstTxWarp>
          </a:bodyPr>
          <a:lstStyle/>
          <a:p>
            <a:pPr defTabSz="609377">
              <a:defRPr/>
            </a:pPr>
            <a:endParaRPr lang="en-US" sz="2399">
              <a:solidFill>
                <a:srgbClr val="676767"/>
              </a:solidFill>
              <a:latin typeface="Arial"/>
              <a:ea typeface="ＭＳ Ｐゴシック" charset="0"/>
            </a:endParaRPr>
          </a:p>
        </p:txBody>
      </p:sp>
      <p:sp>
        <p:nvSpPr>
          <p:cNvPr id="5" name="Rectangle 3"/>
          <p:cNvSpPr>
            <a:spLocks noChangeArrowheads="1"/>
          </p:cNvSpPr>
          <p:nvPr/>
        </p:nvSpPr>
        <p:spPr bwMode="auto">
          <a:xfrm>
            <a:off x="1534187" y="6675615"/>
            <a:ext cx="1967585" cy="185561"/>
          </a:xfrm>
          <a:prstGeom prst="rect">
            <a:avLst/>
          </a:prstGeom>
          <a:noFill/>
          <a:ln w="9525">
            <a:noFill/>
            <a:miter lim="800000"/>
            <a:headEnd/>
            <a:tailEnd/>
          </a:ln>
          <a:effectLst/>
        </p:spPr>
        <p:txBody>
          <a:bodyPr wrap="none" lIns="82103" tIns="41051" rIns="82103" bIns="41051" anchor="b" anchorCtr="1">
            <a:prstTxWarp prst="textNoShape">
              <a:avLst/>
            </a:prstTxWarp>
            <a:spAutoFit/>
          </a:bodyPr>
          <a:lstStyle/>
          <a:p>
            <a:pPr defTabSz="814196">
              <a:defRPr/>
            </a:pPr>
            <a:r>
              <a:rPr lang="ja-JP" altLang="en-US" sz="667">
                <a:solidFill>
                  <a:srgbClr val="D3D3D3"/>
                </a:solidFill>
                <a:latin typeface="Arial"/>
              </a:rPr>
              <a:t>© 2006 </a:t>
            </a:r>
            <a:r>
              <a:rPr lang="en-US" altLang="ja-JP" sz="667">
                <a:solidFill>
                  <a:srgbClr val="D3D3D3"/>
                </a:solidFill>
                <a:latin typeface="Arial"/>
              </a:rPr>
              <a:t>Cisco Systems, Inc. All rights reserved.</a:t>
            </a:r>
          </a:p>
        </p:txBody>
      </p:sp>
      <p:sp>
        <p:nvSpPr>
          <p:cNvPr id="6" name="Rectangle 4"/>
          <p:cNvSpPr>
            <a:spLocks noChangeArrowheads="1"/>
          </p:cNvSpPr>
          <p:nvPr/>
        </p:nvSpPr>
        <p:spPr bwMode="auto">
          <a:xfrm>
            <a:off x="4537211" y="6675615"/>
            <a:ext cx="863115" cy="185561"/>
          </a:xfrm>
          <a:prstGeom prst="rect">
            <a:avLst/>
          </a:prstGeom>
          <a:noFill/>
          <a:ln w="9525">
            <a:noFill/>
            <a:miter lim="800000"/>
            <a:headEnd/>
            <a:tailEnd/>
          </a:ln>
          <a:effectLst/>
        </p:spPr>
        <p:txBody>
          <a:bodyPr wrap="none" lIns="82103" tIns="41051" rIns="82103" bIns="41051" anchor="b">
            <a:prstTxWarp prst="textNoShape">
              <a:avLst/>
            </a:prstTxWarp>
            <a:spAutoFit/>
          </a:bodyPr>
          <a:lstStyle/>
          <a:p>
            <a:pPr algn="r" defTabSz="814196">
              <a:defRPr/>
            </a:pPr>
            <a:r>
              <a:rPr lang="en-US" altLang="ja-JP" sz="667">
                <a:solidFill>
                  <a:srgbClr val="D3D3D3"/>
                </a:solidFill>
                <a:latin typeface="Arial"/>
              </a:rPr>
              <a:t>Cisco Confidential</a:t>
            </a:r>
          </a:p>
        </p:txBody>
      </p:sp>
      <p:sp>
        <p:nvSpPr>
          <p:cNvPr id="7" name="Rectangle 5"/>
          <p:cNvSpPr>
            <a:spLocks noChangeArrowheads="1"/>
          </p:cNvSpPr>
          <p:nvPr/>
        </p:nvSpPr>
        <p:spPr bwMode="auto">
          <a:xfrm>
            <a:off x="258168" y="6675615"/>
            <a:ext cx="1282366" cy="185561"/>
          </a:xfrm>
          <a:prstGeom prst="rect">
            <a:avLst/>
          </a:prstGeom>
          <a:noFill/>
          <a:ln w="9525">
            <a:noFill/>
            <a:miter lim="800000"/>
            <a:headEnd/>
            <a:tailEnd/>
          </a:ln>
          <a:effectLst/>
        </p:spPr>
        <p:txBody>
          <a:bodyPr lIns="82103" tIns="41051" rIns="82103" bIns="41051" anchor="b">
            <a:prstTxWarp prst="textNoShape">
              <a:avLst/>
            </a:prstTxWarp>
            <a:spAutoFit/>
          </a:bodyPr>
          <a:lstStyle/>
          <a:p>
            <a:pPr defTabSz="814196">
              <a:defRPr/>
            </a:pPr>
            <a:r>
              <a:rPr lang="en-US" altLang="ja-JP" sz="667">
                <a:solidFill>
                  <a:srgbClr val="D3D3D3"/>
                </a:solidFill>
                <a:latin typeface="Arial"/>
              </a:rPr>
              <a:t>Presentation_ID</a:t>
            </a:r>
          </a:p>
        </p:txBody>
      </p:sp>
      <p:sp>
        <p:nvSpPr>
          <p:cNvPr id="8" name="Rectangle 6"/>
          <p:cNvSpPr>
            <a:spLocks noChangeArrowheads="1"/>
          </p:cNvSpPr>
          <p:nvPr/>
        </p:nvSpPr>
        <p:spPr bwMode="auto">
          <a:xfrm>
            <a:off x="11555305" y="6614254"/>
            <a:ext cx="330919" cy="246923"/>
          </a:xfrm>
          <a:prstGeom prst="rect">
            <a:avLst/>
          </a:prstGeom>
          <a:noFill/>
          <a:ln w="9525">
            <a:noFill/>
            <a:miter lim="800000"/>
            <a:headEnd/>
            <a:tailEnd/>
          </a:ln>
          <a:effectLst/>
        </p:spPr>
        <p:txBody>
          <a:bodyPr wrap="none" lIns="82103" tIns="41051" rIns="82103" bIns="41051" anchor="b">
            <a:prstTxWarp prst="textNoShape">
              <a:avLst/>
            </a:prstTxWarp>
            <a:spAutoFit/>
          </a:bodyPr>
          <a:lstStyle/>
          <a:p>
            <a:pPr algn="r" defTabSz="814196">
              <a:defRPr/>
            </a:pPr>
            <a:fld id="{2B0A5821-3B86-3F41-B3AF-45753F3C058A}" type="slidenum">
              <a:rPr lang="ja-JP" altLang="en-US" sz="1066">
                <a:solidFill>
                  <a:srgbClr val="D3D3D3"/>
                </a:solidFill>
                <a:latin typeface="Arial"/>
              </a:rPr>
              <a:pPr algn="r" defTabSz="814196">
                <a:defRPr/>
              </a:pPr>
              <a:t>‹#›</a:t>
            </a:fld>
            <a:endParaRPr lang="en-US" altLang="ja-JP" sz="1066">
              <a:solidFill>
                <a:srgbClr val="D3D3D3"/>
              </a:solidFill>
              <a:latin typeface="Arial"/>
            </a:endParaRPr>
          </a:p>
        </p:txBody>
      </p:sp>
      <p:grpSp>
        <p:nvGrpSpPr>
          <p:cNvPr id="9" name="Group 7"/>
          <p:cNvGrpSpPr>
            <a:grpSpLocks/>
          </p:cNvGrpSpPr>
          <p:nvPr/>
        </p:nvGrpSpPr>
        <p:grpSpPr bwMode="auto">
          <a:xfrm>
            <a:off x="812588" y="525466"/>
            <a:ext cx="1929897" cy="769937"/>
            <a:chOff x="3272" y="1316"/>
            <a:chExt cx="1889" cy="1002"/>
          </a:xfrm>
        </p:grpSpPr>
        <p:sp>
          <p:nvSpPr>
            <p:cNvPr id="10" name="AutoShape 8"/>
            <p:cNvSpPr>
              <a:spLocks noChangeAspect="1" noChangeArrowheads="1" noTextEdit="1"/>
            </p:cNvSpPr>
            <p:nvPr/>
          </p:nvSpPr>
          <p:spPr bwMode="auto">
            <a:xfrm>
              <a:off x="3272" y="1316"/>
              <a:ext cx="1889" cy="1002"/>
            </a:xfrm>
            <a:prstGeom prst="rect">
              <a:avLst/>
            </a:prstGeom>
            <a:noFill/>
            <a:ln w="9525">
              <a:noFill/>
              <a:miter lim="800000"/>
              <a:headEnd/>
              <a:tailEnd/>
            </a:ln>
          </p:spPr>
          <p:txBody>
            <a:bodyPr>
              <a:prstTxWarp prst="textNoShape">
                <a:avLst/>
              </a:prstTxWarp>
            </a:bodyPr>
            <a:lstStyle/>
            <a:p>
              <a:pPr defTabSz="609377">
                <a:defRPr/>
              </a:pPr>
              <a:endParaRPr lang="en-US" sz="2399">
                <a:solidFill>
                  <a:srgbClr val="676767"/>
                </a:solidFill>
                <a:latin typeface="Arial"/>
                <a:ea typeface="ＭＳ Ｐゴシック" charset="0"/>
              </a:endParaRPr>
            </a:p>
          </p:txBody>
        </p:sp>
        <p:sp>
          <p:nvSpPr>
            <p:cNvPr id="11" name="Rectangle 9"/>
            <p:cNvSpPr>
              <a:spLocks noChangeArrowheads="1"/>
            </p:cNvSpPr>
            <p:nvPr/>
          </p:nvSpPr>
          <p:spPr bwMode="auto">
            <a:xfrm>
              <a:off x="3802" y="1979"/>
              <a:ext cx="87" cy="326"/>
            </a:xfrm>
            <a:prstGeom prst="rect">
              <a:avLst/>
            </a:prstGeom>
            <a:solidFill>
              <a:srgbClr val="B21A1A"/>
            </a:solidFill>
            <a:ln w="9525">
              <a:noFill/>
              <a:miter lim="800000"/>
              <a:headEnd/>
              <a:tailEnd/>
            </a:ln>
          </p:spPr>
          <p:txBody>
            <a:bodyPr>
              <a:prstTxWarp prst="textNoShape">
                <a:avLst/>
              </a:prstTxWarp>
            </a:bodyPr>
            <a:lstStyle/>
            <a:p>
              <a:pPr defTabSz="609377">
                <a:defRPr/>
              </a:pPr>
              <a:endParaRPr lang="en-US" sz="2399">
                <a:solidFill>
                  <a:srgbClr val="676767"/>
                </a:solidFill>
                <a:latin typeface="Arial"/>
                <a:ea typeface="ＭＳ Ｐゴシック" charset="0"/>
              </a:endParaRPr>
            </a:p>
          </p:txBody>
        </p:sp>
        <p:sp>
          <p:nvSpPr>
            <p:cNvPr id="12" name="Freeform 10"/>
            <p:cNvSpPr>
              <a:spLocks/>
            </p:cNvSpPr>
            <p:nvPr/>
          </p:nvSpPr>
          <p:spPr bwMode="auto">
            <a:xfrm>
              <a:off x="4303" y="1971"/>
              <a:ext cx="249" cy="343"/>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B21A1A"/>
            </a:solidFill>
            <a:ln w="9525">
              <a:noFill/>
              <a:round/>
              <a:headEnd/>
              <a:tailEnd/>
            </a:ln>
          </p:spPr>
          <p:txBody>
            <a:bodyPr>
              <a:prstTxWarp prst="textNoShape">
                <a:avLst/>
              </a:prstTxWarp>
            </a:bodyPr>
            <a:lstStyle/>
            <a:p>
              <a:pPr defTabSz="609377">
                <a:defRPr/>
              </a:pPr>
              <a:endParaRPr lang="en-US" sz="2399">
                <a:solidFill>
                  <a:srgbClr val="676767"/>
                </a:solidFill>
                <a:latin typeface="Arial"/>
                <a:ea typeface="ＭＳ Ｐゴシック" charset="0"/>
              </a:endParaRPr>
            </a:p>
          </p:txBody>
        </p:sp>
        <p:sp>
          <p:nvSpPr>
            <p:cNvPr id="13" name="Freeform 11"/>
            <p:cNvSpPr>
              <a:spLocks/>
            </p:cNvSpPr>
            <p:nvPr/>
          </p:nvSpPr>
          <p:spPr bwMode="auto">
            <a:xfrm>
              <a:off x="3444" y="1971"/>
              <a:ext cx="249" cy="343"/>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B21A1A"/>
            </a:solidFill>
            <a:ln w="9525">
              <a:noFill/>
              <a:round/>
              <a:headEnd/>
              <a:tailEnd/>
            </a:ln>
          </p:spPr>
          <p:txBody>
            <a:bodyPr>
              <a:prstTxWarp prst="textNoShape">
                <a:avLst/>
              </a:prstTxWarp>
            </a:bodyPr>
            <a:lstStyle/>
            <a:p>
              <a:pPr defTabSz="609377">
                <a:defRPr/>
              </a:pPr>
              <a:endParaRPr lang="en-US" sz="2399">
                <a:solidFill>
                  <a:srgbClr val="676767"/>
                </a:solidFill>
                <a:latin typeface="Arial"/>
                <a:ea typeface="ＭＳ Ｐゴシック" charset="0"/>
              </a:endParaRPr>
            </a:p>
          </p:txBody>
        </p:sp>
        <p:sp>
          <p:nvSpPr>
            <p:cNvPr id="14" name="Freeform 12"/>
            <p:cNvSpPr>
              <a:spLocks noEditPoints="1"/>
            </p:cNvSpPr>
            <p:nvPr/>
          </p:nvSpPr>
          <p:spPr bwMode="auto">
            <a:xfrm>
              <a:off x="4643" y="1971"/>
              <a:ext cx="342" cy="343"/>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B21A1A"/>
            </a:solidFill>
            <a:ln w="9525">
              <a:noFill/>
              <a:round/>
              <a:headEnd/>
              <a:tailEnd/>
            </a:ln>
          </p:spPr>
          <p:txBody>
            <a:bodyPr>
              <a:prstTxWarp prst="textNoShape">
                <a:avLst/>
              </a:prstTxWarp>
            </a:bodyPr>
            <a:lstStyle/>
            <a:p>
              <a:pPr defTabSz="609377">
                <a:defRPr/>
              </a:pPr>
              <a:endParaRPr lang="en-US" sz="2399">
                <a:solidFill>
                  <a:srgbClr val="676767"/>
                </a:solidFill>
                <a:latin typeface="Arial"/>
                <a:ea typeface="ＭＳ Ｐゴシック" charset="0"/>
              </a:endParaRPr>
            </a:p>
          </p:txBody>
        </p:sp>
        <p:sp>
          <p:nvSpPr>
            <p:cNvPr id="15" name="Freeform 13"/>
            <p:cNvSpPr>
              <a:spLocks/>
            </p:cNvSpPr>
            <p:nvPr/>
          </p:nvSpPr>
          <p:spPr bwMode="auto">
            <a:xfrm>
              <a:off x="3999" y="1971"/>
              <a:ext cx="224" cy="343"/>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B21A1A"/>
            </a:solidFill>
            <a:ln w="9525">
              <a:noFill/>
              <a:round/>
              <a:headEnd/>
              <a:tailEnd/>
            </a:ln>
          </p:spPr>
          <p:txBody>
            <a:bodyPr>
              <a:prstTxWarp prst="textNoShape">
                <a:avLst/>
              </a:prstTxWarp>
            </a:bodyPr>
            <a:lstStyle/>
            <a:p>
              <a:pPr defTabSz="609377">
                <a:defRPr/>
              </a:pPr>
              <a:endParaRPr lang="en-US" sz="2399">
                <a:solidFill>
                  <a:srgbClr val="676767"/>
                </a:solidFill>
                <a:latin typeface="Arial"/>
                <a:ea typeface="ＭＳ Ｐゴシック" charset="0"/>
              </a:endParaRPr>
            </a:p>
          </p:txBody>
        </p:sp>
        <p:sp>
          <p:nvSpPr>
            <p:cNvPr id="16" name="Freeform 14"/>
            <p:cNvSpPr>
              <a:spLocks/>
            </p:cNvSpPr>
            <p:nvPr/>
          </p:nvSpPr>
          <p:spPr bwMode="auto">
            <a:xfrm>
              <a:off x="3272" y="1587"/>
              <a:ext cx="81" cy="167"/>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015F85"/>
            </a:solidFill>
            <a:ln w="9525">
              <a:noFill/>
              <a:round/>
              <a:headEnd/>
              <a:tailEnd/>
            </a:ln>
          </p:spPr>
          <p:txBody>
            <a:bodyPr>
              <a:prstTxWarp prst="textNoShape">
                <a:avLst/>
              </a:prstTxWarp>
            </a:bodyPr>
            <a:lstStyle/>
            <a:p>
              <a:pPr defTabSz="609377">
                <a:defRPr/>
              </a:pPr>
              <a:endParaRPr lang="en-US" sz="2399">
                <a:solidFill>
                  <a:srgbClr val="676767"/>
                </a:solidFill>
                <a:latin typeface="Arial"/>
                <a:ea typeface="ＭＳ Ｐゴシック" charset="0"/>
              </a:endParaRPr>
            </a:p>
          </p:txBody>
        </p:sp>
        <p:sp>
          <p:nvSpPr>
            <p:cNvPr id="17" name="Freeform 15"/>
            <p:cNvSpPr>
              <a:spLocks/>
            </p:cNvSpPr>
            <p:nvPr/>
          </p:nvSpPr>
          <p:spPr bwMode="auto">
            <a:xfrm>
              <a:off x="3500" y="1473"/>
              <a:ext cx="81" cy="28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015F85"/>
            </a:solidFill>
            <a:ln w="9525">
              <a:noFill/>
              <a:round/>
              <a:headEnd/>
              <a:tailEnd/>
            </a:ln>
          </p:spPr>
          <p:txBody>
            <a:bodyPr>
              <a:prstTxWarp prst="textNoShape">
                <a:avLst/>
              </a:prstTxWarp>
            </a:bodyPr>
            <a:lstStyle/>
            <a:p>
              <a:pPr defTabSz="609377">
                <a:defRPr/>
              </a:pPr>
              <a:endParaRPr lang="en-US" sz="2399">
                <a:solidFill>
                  <a:srgbClr val="676767"/>
                </a:solidFill>
                <a:latin typeface="Arial"/>
                <a:ea typeface="ＭＳ Ｐゴシック" charset="0"/>
              </a:endParaRPr>
            </a:p>
          </p:txBody>
        </p:sp>
        <p:sp>
          <p:nvSpPr>
            <p:cNvPr id="18" name="Freeform 16"/>
            <p:cNvSpPr>
              <a:spLocks/>
            </p:cNvSpPr>
            <p:nvPr/>
          </p:nvSpPr>
          <p:spPr bwMode="auto">
            <a:xfrm>
              <a:off x="3721" y="1320"/>
              <a:ext cx="81" cy="514"/>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015F85"/>
            </a:solidFill>
            <a:ln w="9525">
              <a:noFill/>
              <a:round/>
              <a:headEnd/>
              <a:tailEnd/>
            </a:ln>
          </p:spPr>
          <p:txBody>
            <a:bodyPr>
              <a:prstTxWarp prst="textNoShape">
                <a:avLst/>
              </a:prstTxWarp>
            </a:bodyPr>
            <a:lstStyle/>
            <a:p>
              <a:pPr defTabSz="609377">
                <a:defRPr/>
              </a:pPr>
              <a:endParaRPr lang="en-US" sz="2399">
                <a:solidFill>
                  <a:srgbClr val="676767"/>
                </a:solidFill>
                <a:latin typeface="Arial"/>
                <a:ea typeface="ＭＳ Ｐゴシック" charset="0"/>
              </a:endParaRPr>
            </a:p>
          </p:txBody>
        </p:sp>
        <p:sp>
          <p:nvSpPr>
            <p:cNvPr id="19" name="Freeform 17"/>
            <p:cNvSpPr>
              <a:spLocks/>
            </p:cNvSpPr>
            <p:nvPr/>
          </p:nvSpPr>
          <p:spPr bwMode="auto">
            <a:xfrm>
              <a:off x="3949" y="1473"/>
              <a:ext cx="81" cy="28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015F85"/>
            </a:solidFill>
            <a:ln w="9525">
              <a:noFill/>
              <a:round/>
              <a:headEnd/>
              <a:tailEnd/>
            </a:ln>
          </p:spPr>
          <p:txBody>
            <a:bodyPr>
              <a:prstTxWarp prst="textNoShape">
                <a:avLst/>
              </a:prstTxWarp>
            </a:bodyPr>
            <a:lstStyle/>
            <a:p>
              <a:pPr defTabSz="609377">
                <a:defRPr/>
              </a:pPr>
              <a:endParaRPr lang="en-US" sz="2399">
                <a:solidFill>
                  <a:srgbClr val="676767"/>
                </a:solidFill>
                <a:latin typeface="Arial"/>
                <a:ea typeface="ＭＳ Ｐゴシック" charset="0"/>
              </a:endParaRPr>
            </a:p>
          </p:txBody>
        </p:sp>
        <p:sp>
          <p:nvSpPr>
            <p:cNvPr id="20" name="Freeform 18"/>
            <p:cNvSpPr>
              <a:spLocks/>
            </p:cNvSpPr>
            <p:nvPr/>
          </p:nvSpPr>
          <p:spPr bwMode="auto">
            <a:xfrm>
              <a:off x="4171" y="1587"/>
              <a:ext cx="87" cy="167"/>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015F85"/>
            </a:solidFill>
            <a:ln w="9525">
              <a:noFill/>
              <a:round/>
              <a:headEnd/>
              <a:tailEnd/>
            </a:ln>
          </p:spPr>
          <p:txBody>
            <a:bodyPr>
              <a:prstTxWarp prst="textNoShape">
                <a:avLst/>
              </a:prstTxWarp>
            </a:bodyPr>
            <a:lstStyle/>
            <a:p>
              <a:pPr defTabSz="609377">
                <a:defRPr/>
              </a:pPr>
              <a:endParaRPr lang="en-US" sz="2399">
                <a:solidFill>
                  <a:srgbClr val="676767"/>
                </a:solidFill>
                <a:latin typeface="Arial"/>
                <a:ea typeface="ＭＳ Ｐゴシック" charset="0"/>
              </a:endParaRPr>
            </a:p>
          </p:txBody>
        </p:sp>
        <p:sp>
          <p:nvSpPr>
            <p:cNvPr id="21" name="Freeform 19"/>
            <p:cNvSpPr>
              <a:spLocks/>
            </p:cNvSpPr>
            <p:nvPr/>
          </p:nvSpPr>
          <p:spPr bwMode="auto">
            <a:xfrm>
              <a:off x="4399" y="1473"/>
              <a:ext cx="81" cy="28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015F85"/>
            </a:solidFill>
            <a:ln w="9525">
              <a:noFill/>
              <a:round/>
              <a:headEnd/>
              <a:tailEnd/>
            </a:ln>
          </p:spPr>
          <p:txBody>
            <a:bodyPr>
              <a:prstTxWarp prst="textNoShape">
                <a:avLst/>
              </a:prstTxWarp>
            </a:bodyPr>
            <a:lstStyle/>
            <a:p>
              <a:pPr defTabSz="609377">
                <a:defRPr/>
              </a:pPr>
              <a:endParaRPr lang="en-US" sz="2399">
                <a:solidFill>
                  <a:srgbClr val="676767"/>
                </a:solidFill>
                <a:latin typeface="Arial"/>
                <a:ea typeface="ＭＳ Ｐゴシック" charset="0"/>
              </a:endParaRPr>
            </a:p>
          </p:txBody>
        </p:sp>
        <p:sp>
          <p:nvSpPr>
            <p:cNvPr id="22" name="Freeform 20"/>
            <p:cNvSpPr>
              <a:spLocks/>
            </p:cNvSpPr>
            <p:nvPr/>
          </p:nvSpPr>
          <p:spPr bwMode="auto">
            <a:xfrm>
              <a:off x="4625" y="1320"/>
              <a:ext cx="83" cy="514"/>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015F85"/>
            </a:solidFill>
            <a:ln w="9525">
              <a:noFill/>
              <a:round/>
              <a:headEnd/>
              <a:tailEnd/>
            </a:ln>
          </p:spPr>
          <p:txBody>
            <a:bodyPr>
              <a:prstTxWarp prst="textNoShape">
                <a:avLst/>
              </a:prstTxWarp>
            </a:bodyPr>
            <a:lstStyle/>
            <a:p>
              <a:pPr defTabSz="609377">
                <a:defRPr/>
              </a:pPr>
              <a:endParaRPr lang="en-US" sz="2399">
                <a:solidFill>
                  <a:srgbClr val="676767"/>
                </a:solidFill>
                <a:latin typeface="Arial"/>
                <a:ea typeface="ＭＳ Ｐゴシック" charset="0"/>
              </a:endParaRPr>
            </a:p>
          </p:txBody>
        </p:sp>
        <p:sp>
          <p:nvSpPr>
            <p:cNvPr id="23" name="Freeform 21"/>
            <p:cNvSpPr>
              <a:spLocks/>
            </p:cNvSpPr>
            <p:nvPr/>
          </p:nvSpPr>
          <p:spPr bwMode="auto">
            <a:xfrm>
              <a:off x="4848" y="1473"/>
              <a:ext cx="81" cy="28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015F85"/>
            </a:solidFill>
            <a:ln w="9525">
              <a:noFill/>
              <a:round/>
              <a:headEnd/>
              <a:tailEnd/>
            </a:ln>
          </p:spPr>
          <p:txBody>
            <a:bodyPr>
              <a:prstTxWarp prst="textNoShape">
                <a:avLst/>
              </a:prstTxWarp>
            </a:bodyPr>
            <a:lstStyle/>
            <a:p>
              <a:pPr defTabSz="609377">
                <a:defRPr/>
              </a:pPr>
              <a:endParaRPr lang="en-US" sz="2399">
                <a:solidFill>
                  <a:srgbClr val="676767"/>
                </a:solidFill>
                <a:latin typeface="Arial"/>
                <a:ea typeface="ＭＳ Ｐゴシック" charset="0"/>
              </a:endParaRPr>
            </a:p>
          </p:txBody>
        </p:sp>
        <p:sp>
          <p:nvSpPr>
            <p:cNvPr id="24" name="Freeform 22"/>
            <p:cNvSpPr>
              <a:spLocks/>
            </p:cNvSpPr>
            <p:nvPr/>
          </p:nvSpPr>
          <p:spPr bwMode="auto">
            <a:xfrm>
              <a:off x="5074" y="1587"/>
              <a:ext cx="83" cy="167"/>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015F85"/>
            </a:solidFill>
            <a:ln w="9525">
              <a:noFill/>
              <a:round/>
              <a:headEnd/>
              <a:tailEnd/>
            </a:ln>
          </p:spPr>
          <p:txBody>
            <a:bodyPr>
              <a:prstTxWarp prst="textNoShape">
                <a:avLst/>
              </a:prstTxWarp>
            </a:bodyPr>
            <a:lstStyle/>
            <a:p>
              <a:pPr defTabSz="609377">
                <a:defRPr/>
              </a:pPr>
              <a:endParaRPr lang="en-US" sz="2399">
                <a:solidFill>
                  <a:srgbClr val="676767"/>
                </a:solidFill>
                <a:latin typeface="Arial"/>
                <a:ea typeface="ＭＳ Ｐゴシック" charset="0"/>
              </a:endParaRPr>
            </a:p>
          </p:txBody>
        </p:sp>
      </p:grpSp>
      <p:sp>
        <p:nvSpPr>
          <p:cNvPr id="903191" name="Rectangle 23"/>
          <p:cNvSpPr>
            <a:spLocks noGrp="1" noChangeArrowheads="1"/>
          </p:cNvSpPr>
          <p:nvPr>
            <p:ph type="ctrTitle"/>
          </p:nvPr>
        </p:nvSpPr>
        <p:spPr bwMode="white">
          <a:xfrm>
            <a:off x="867608" y="2557465"/>
            <a:ext cx="5023658" cy="830263"/>
          </a:xfrm>
        </p:spPr>
        <p:txBody>
          <a:bodyPr anchor="ctr"/>
          <a:lstStyle>
            <a:lvl1pPr>
              <a:defRPr sz="2666" b="0">
                <a:solidFill>
                  <a:srgbClr val="FFFFFF"/>
                </a:solidFill>
              </a:defRPr>
            </a:lvl1pPr>
          </a:lstStyle>
          <a:p>
            <a:r>
              <a:rPr lang="en-US" altLang="ja-JP"/>
              <a:t>Click to edit Master title style</a:t>
            </a:r>
          </a:p>
        </p:txBody>
      </p:sp>
      <p:sp>
        <p:nvSpPr>
          <p:cNvPr id="903192" name="Rectangle 24"/>
          <p:cNvSpPr>
            <a:spLocks noGrp="1" noChangeArrowheads="1"/>
          </p:cNvSpPr>
          <p:nvPr>
            <p:ph type="subTitle" idx="1"/>
          </p:nvPr>
        </p:nvSpPr>
        <p:spPr>
          <a:xfrm>
            <a:off x="867607" y="4733927"/>
            <a:ext cx="9251657" cy="419100"/>
          </a:xfrm>
          <a:prstGeom prst="rect">
            <a:avLst/>
          </a:prstGeom>
        </p:spPr>
        <p:txBody>
          <a:bodyPr lIns="51449" tIns="25725" rIns="51449" bIns="25725"/>
          <a:lstStyle>
            <a:lvl1pPr marL="0" indent="0">
              <a:lnSpc>
                <a:spcPct val="90000"/>
              </a:lnSpc>
              <a:buFont typeface="Wingdings" charset="2"/>
              <a:buNone/>
              <a:defRPr sz="2000" b="1">
                <a:solidFill>
                  <a:schemeClr val="bg2"/>
                </a:solidFill>
              </a:defRPr>
            </a:lvl1pPr>
          </a:lstStyle>
          <a:p>
            <a:r>
              <a:rPr lang="en-US" altLang="ja-JP"/>
              <a:t>Click to edit Master subtitle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75842" y="1600201"/>
            <a:ext cx="3443624" cy="2759283"/>
          </a:xfrm>
          <a:prstGeom prst="rect">
            <a:avLst/>
          </a:prstGeom>
        </p:spPr>
      </p:pic>
    </p:spTree>
    <p:extLst>
      <p:ext uri="{BB962C8B-B14F-4D97-AF65-F5344CB8AC3E}">
        <p14:creationId xmlns:p14="http://schemas.microsoft.com/office/powerpoint/2010/main" val="354025649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userDrawn="1">
  <p:cSld name="3_Bullet_Title only">
    <p:spTree>
      <p:nvGrpSpPr>
        <p:cNvPr id="1" name=""/>
        <p:cNvGrpSpPr/>
        <p:nvPr/>
      </p:nvGrpSpPr>
      <p:grpSpPr>
        <a:xfrm>
          <a:off x="0" y="0"/>
          <a:ext cx="0" cy="0"/>
          <a:chOff x="0" y="0"/>
          <a:chExt cx="0" cy="0"/>
        </a:xfrm>
      </p:grpSpPr>
      <p:sp>
        <p:nvSpPr>
          <p:cNvPr id="4" name="Rectangle 5"/>
          <p:cNvSpPr>
            <a:spLocks noChangeArrowheads="1"/>
          </p:cNvSpPr>
          <p:nvPr userDrawn="1"/>
        </p:nvSpPr>
        <p:spPr bwMode="ltGray">
          <a:xfrm>
            <a:off x="10435091" y="6328006"/>
            <a:ext cx="996133" cy="205998"/>
          </a:xfrm>
          <a:prstGeom prst="rect">
            <a:avLst/>
          </a:prstGeom>
          <a:noFill/>
          <a:ln w="9525">
            <a:noFill/>
            <a:miter lim="800000"/>
            <a:headEnd/>
            <a:tailEnd/>
          </a:ln>
          <a:effectLst/>
        </p:spPr>
        <p:txBody>
          <a:bodyPr wrap="none" lIns="82087" tIns="41043" rIns="82087" bIns="41043" anchor="b">
            <a:spAutoFit/>
          </a:bodyPr>
          <a:lstStyle/>
          <a:p>
            <a:pPr algn="r" defTabSz="814060"/>
            <a:r>
              <a:rPr lang="en-US" sz="800" dirty="0">
                <a:solidFill>
                  <a:srgbClr val="FFFFFF"/>
                </a:solidFill>
                <a:latin typeface="Arial"/>
                <a:ea typeface="ＭＳ Ｐゴシック" charset="0"/>
                <a:cs typeface="CiscoSans Thin"/>
              </a:rPr>
              <a:t>Cisco Confidential</a:t>
            </a:r>
          </a:p>
        </p:txBody>
      </p:sp>
      <p:sp>
        <p:nvSpPr>
          <p:cNvPr id="5" name="Rectangle 7"/>
          <p:cNvSpPr>
            <a:spLocks noChangeArrowheads="1"/>
          </p:cNvSpPr>
          <p:nvPr userDrawn="1"/>
        </p:nvSpPr>
        <p:spPr bwMode="ltGray">
          <a:xfrm>
            <a:off x="11547931" y="6323902"/>
            <a:ext cx="290811" cy="205998"/>
          </a:xfrm>
          <a:prstGeom prst="rect">
            <a:avLst/>
          </a:prstGeom>
          <a:noFill/>
          <a:ln w="9525" algn="ctr">
            <a:noFill/>
            <a:miter lim="800000"/>
            <a:headEnd/>
            <a:tailEnd/>
          </a:ln>
          <a:effectLst/>
        </p:spPr>
        <p:txBody>
          <a:bodyPr wrap="none" lIns="82087" tIns="41043" rIns="82087" bIns="41043" anchor="b">
            <a:spAutoFit/>
          </a:bodyPr>
          <a:lstStyle/>
          <a:p>
            <a:pPr algn="r" defTabSz="814060"/>
            <a:fld id="{DFCF27A5-1A5B-48D3-A060-2758FFBB1ADD}" type="slidenum">
              <a:rPr lang="en-US" sz="800">
                <a:solidFill>
                  <a:srgbClr val="FFFFFF"/>
                </a:solidFill>
                <a:latin typeface="Arial"/>
                <a:ea typeface="ＭＳ Ｐゴシック" charset="0"/>
                <a:cs typeface="CiscoSans Thin"/>
              </a:rPr>
              <a:pPr algn="r" defTabSz="814060"/>
              <a:t>‹#›</a:t>
            </a:fld>
            <a:endParaRPr lang="en-US" sz="800" dirty="0">
              <a:solidFill>
                <a:srgbClr val="FFFFFF"/>
              </a:solidFill>
              <a:latin typeface="Arial"/>
              <a:ea typeface="ＭＳ Ｐゴシック" charset="0"/>
              <a:cs typeface="CiscoSans Thin"/>
            </a:endParaRPr>
          </a:p>
        </p:txBody>
      </p:sp>
      <p:sp>
        <p:nvSpPr>
          <p:cNvPr id="6" name="Rectangle 4"/>
          <p:cNvSpPr>
            <a:spLocks noChangeArrowheads="1"/>
          </p:cNvSpPr>
          <p:nvPr userDrawn="1"/>
        </p:nvSpPr>
        <p:spPr bwMode="ltGray">
          <a:xfrm>
            <a:off x="389295" y="6329741"/>
            <a:ext cx="4559499" cy="205998"/>
          </a:xfrm>
          <a:prstGeom prst="rect">
            <a:avLst/>
          </a:prstGeom>
          <a:noFill/>
          <a:ln w="9525">
            <a:noFill/>
            <a:miter lim="800000"/>
            <a:headEnd/>
            <a:tailEnd/>
          </a:ln>
          <a:effectLst/>
        </p:spPr>
        <p:txBody>
          <a:bodyPr wrap="square" lIns="82087" tIns="41043" rIns="82087" bIns="41043" anchor="b" anchorCtr="0">
            <a:spAutoFit/>
          </a:bodyPr>
          <a:lstStyle/>
          <a:p>
            <a:pPr defTabSz="814060"/>
            <a:r>
              <a:rPr lang="en-US" sz="800" dirty="0">
                <a:solidFill>
                  <a:srgbClr val="FFFFFF"/>
                </a:solidFill>
                <a:latin typeface="Arial"/>
                <a:ea typeface="ＭＳ Ｐゴシック" charset="0"/>
                <a:cs typeface="CiscoSans Thin"/>
              </a:rPr>
              <a:t>© 2013-2014  Cisco and/or its affiliates. All rights reserved.</a:t>
            </a:r>
          </a:p>
        </p:txBody>
      </p:sp>
      <p:cxnSp>
        <p:nvCxnSpPr>
          <p:cNvPr id="7" name="Straight Connector 6"/>
          <p:cNvCxnSpPr/>
          <p:nvPr userDrawn="1"/>
        </p:nvCxnSpPr>
        <p:spPr>
          <a:xfrm>
            <a:off x="0"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33" b="0" i="0" spc="0" baseline="0">
                <a:solidFill>
                  <a:schemeClr val="bg1"/>
                </a:solidFill>
                <a:latin typeface="+mj-lt"/>
                <a:cs typeface="CiscoSans Thin"/>
              </a:defRPr>
            </a:lvl1pPr>
          </a:lstStyle>
          <a:p>
            <a:r>
              <a:rPr lang="en-US" dirty="0"/>
              <a:t>Title Goes Here</a:t>
            </a:r>
          </a:p>
        </p:txBody>
      </p:sp>
      <p:sp>
        <p:nvSpPr>
          <p:cNvPr id="9" name="Text Placeholder 3"/>
          <p:cNvSpPr>
            <a:spLocks noGrp="1"/>
          </p:cNvSpPr>
          <p:nvPr>
            <p:ph type="body" sz="quarter" idx="10"/>
          </p:nvPr>
        </p:nvSpPr>
        <p:spPr>
          <a:xfrm>
            <a:off x="327191" y="1666619"/>
            <a:ext cx="5558062" cy="4354712"/>
          </a:xfrm>
          <a:prstGeom prst="rect">
            <a:avLst/>
          </a:prstGeom>
        </p:spPr>
        <p:txBody>
          <a:bodyPr lIns="68580" tIns="34290" rIns="68580" bIns="34290">
            <a:noAutofit/>
          </a:bodyPr>
          <a:lstStyle>
            <a:lvl1pPr marL="304652" indent="-228488">
              <a:lnSpc>
                <a:spcPct val="95000"/>
              </a:lnSpc>
              <a:spcBef>
                <a:spcPts val="1480"/>
              </a:spcBef>
              <a:buClr>
                <a:schemeClr val="bg1"/>
              </a:buClr>
              <a:buSzPct val="80000"/>
              <a:buFont typeface="Wingdings" panose="05000000000000000000" pitchFamily="2" charset="2"/>
              <a:buChar char="§"/>
              <a:defRPr sz="2666" b="0" i="0">
                <a:solidFill>
                  <a:schemeClr val="bg1"/>
                </a:solidFill>
                <a:latin typeface="+mn-lt"/>
                <a:cs typeface="CiscoSans ExtraLight"/>
              </a:defRPr>
            </a:lvl1pPr>
            <a:lvl2pPr marL="609301" indent="-287725">
              <a:lnSpc>
                <a:spcPct val="95000"/>
              </a:lnSpc>
              <a:spcBef>
                <a:spcPts val="600"/>
              </a:spcBef>
              <a:buClr>
                <a:schemeClr val="bg1"/>
              </a:buClr>
              <a:buSzPct val="80000"/>
              <a:buFont typeface="Wingdings" panose="05000000000000000000" pitchFamily="2" charset="2"/>
              <a:buChar char="§"/>
              <a:defRPr sz="2399" b="0" i="0">
                <a:solidFill>
                  <a:schemeClr val="bg1"/>
                </a:solidFill>
                <a:latin typeface="+mn-lt"/>
                <a:cs typeface="CiscoSans ExtraLight"/>
              </a:defRPr>
            </a:lvl2pPr>
            <a:lvl3pPr marL="837788" indent="-228488">
              <a:buClr>
                <a:schemeClr val="bg1"/>
              </a:buClr>
              <a:buSzPct val="80000"/>
              <a:buFont typeface="Wingdings" panose="05000000000000000000" pitchFamily="2" charset="2"/>
              <a:buChar char="§"/>
              <a:defRPr sz="2133" b="0" i="0">
                <a:solidFill>
                  <a:schemeClr val="bg1"/>
                </a:solidFill>
                <a:latin typeface="+mn-lt"/>
                <a:cs typeface="CiscoSans ExtraLight"/>
              </a:defRPr>
            </a:lvl3pPr>
            <a:lvl4pPr marL="1066276" indent="-228488">
              <a:buClr>
                <a:schemeClr val="bg1"/>
              </a:buClr>
              <a:buSzPct val="80000"/>
              <a:buFont typeface="Wingdings" panose="05000000000000000000" pitchFamily="2" charset="2"/>
              <a:buChar char="§"/>
              <a:defRPr sz="1866" b="0" i="0">
                <a:solidFill>
                  <a:schemeClr val="bg1"/>
                </a:solidFill>
                <a:latin typeface="+mn-lt"/>
                <a:cs typeface="CiscoSans ExtraLight"/>
              </a:defRPr>
            </a:lvl4pPr>
            <a:lvl5pPr marL="1294763" indent="-228488">
              <a:buClr>
                <a:schemeClr val="bg1"/>
              </a:buClr>
              <a:buSzPct val="80000"/>
              <a:buFont typeface="Wingdings" panose="05000000000000000000" pitchFamily="2" charset="2"/>
              <a:buChar char="§"/>
              <a:defRPr sz="1600" b="0" i="0">
                <a:solidFill>
                  <a:schemeClr val="bg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1"/>
          </p:nvPr>
        </p:nvSpPr>
        <p:spPr>
          <a:xfrm>
            <a:off x="6186380" y="1666619"/>
            <a:ext cx="5558062" cy="4354712"/>
          </a:xfrm>
          <a:prstGeom prst="rect">
            <a:avLst/>
          </a:prstGeom>
        </p:spPr>
        <p:txBody>
          <a:bodyPr lIns="68580" tIns="34290" rIns="68580" bIns="34290">
            <a:noAutofit/>
          </a:bodyPr>
          <a:lstStyle>
            <a:lvl1pPr marL="304652" indent="-228488">
              <a:lnSpc>
                <a:spcPct val="95000"/>
              </a:lnSpc>
              <a:spcBef>
                <a:spcPts val="1480"/>
              </a:spcBef>
              <a:buClr>
                <a:schemeClr val="bg1"/>
              </a:buClr>
              <a:buSzPct val="80000"/>
              <a:buFont typeface="Wingdings" panose="05000000000000000000" pitchFamily="2" charset="2"/>
              <a:buChar char="§"/>
              <a:defRPr sz="2666" b="0" i="0">
                <a:solidFill>
                  <a:schemeClr val="bg1"/>
                </a:solidFill>
                <a:latin typeface="+mn-lt"/>
                <a:cs typeface="CiscoSans ExtraLight"/>
              </a:defRPr>
            </a:lvl1pPr>
            <a:lvl2pPr marL="609301" indent="-287725">
              <a:lnSpc>
                <a:spcPct val="95000"/>
              </a:lnSpc>
              <a:spcBef>
                <a:spcPts val="600"/>
              </a:spcBef>
              <a:buClr>
                <a:schemeClr val="bg1"/>
              </a:buClr>
              <a:buSzPct val="80000"/>
              <a:buFont typeface="Wingdings" panose="05000000000000000000" pitchFamily="2" charset="2"/>
              <a:buChar char="§"/>
              <a:defRPr sz="2399" b="0" i="0">
                <a:solidFill>
                  <a:schemeClr val="bg1"/>
                </a:solidFill>
                <a:latin typeface="+mn-lt"/>
                <a:cs typeface="CiscoSans ExtraLight"/>
              </a:defRPr>
            </a:lvl2pPr>
            <a:lvl3pPr marL="837788" indent="-228488">
              <a:buClr>
                <a:schemeClr val="bg1"/>
              </a:buClr>
              <a:buSzPct val="80000"/>
              <a:buFont typeface="Wingdings" panose="05000000000000000000" pitchFamily="2" charset="2"/>
              <a:buChar char="§"/>
              <a:defRPr sz="2133" b="0" i="0">
                <a:solidFill>
                  <a:schemeClr val="bg1"/>
                </a:solidFill>
                <a:latin typeface="+mn-lt"/>
                <a:cs typeface="CiscoSans ExtraLight"/>
              </a:defRPr>
            </a:lvl3pPr>
            <a:lvl4pPr marL="1066276" indent="-228488">
              <a:buClr>
                <a:schemeClr val="bg1"/>
              </a:buClr>
              <a:buSzPct val="80000"/>
              <a:buFont typeface="Wingdings" panose="05000000000000000000" pitchFamily="2" charset="2"/>
              <a:buChar char="§"/>
              <a:defRPr sz="1866" b="0" i="0">
                <a:solidFill>
                  <a:schemeClr val="bg1"/>
                </a:solidFill>
                <a:latin typeface="+mn-lt"/>
                <a:cs typeface="CiscoSans ExtraLight"/>
              </a:defRPr>
            </a:lvl4pPr>
            <a:lvl5pPr marL="1294763" indent="-228488">
              <a:buClr>
                <a:schemeClr val="bg1"/>
              </a:buClr>
              <a:buSzPct val="80000"/>
              <a:buFont typeface="Wingdings" panose="05000000000000000000" pitchFamily="2" charset="2"/>
              <a:buChar char="§"/>
              <a:defRPr sz="1600" b="0" i="0">
                <a:solidFill>
                  <a:schemeClr val="bg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667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76.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568233" y="6574289"/>
            <a:ext cx="862994" cy="185498"/>
          </a:xfrm>
          <a:prstGeom prst="rect">
            <a:avLst/>
          </a:prstGeom>
          <a:noFill/>
          <a:ln w="9525">
            <a:noFill/>
            <a:miter lim="800000"/>
            <a:headEnd/>
            <a:tailEnd/>
          </a:ln>
          <a:effectLst/>
        </p:spPr>
        <p:txBody>
          <a:bodyPr wrap="none" lIns="82043" tIns="41020" rIns="82043" bIns="41020" anchor="b">
            <a:spAutoFit/>
          </a:bodyPr>
          <a:lstStyle/>
          <a:p>
            <a:pPr algn="r" defTabSz="813689"/>
            <a:r>
              <a:rPr lang="en-US" sz="667" dirty="0">
                <a:solidFill>
                  <a:srgbClr val="C0C0C0"/>
                </a:solidFill>
                <a:latin typeface="Arial"/>
                <a:ea typeface="ＭＳ Ｐゴシック" charset="0"/>
              </a:rPr>
              <a:t>Cisco Confidential</a:t>
            </a:r>
          </a:p>
        </p:txBody>
      </p:sp>
      <p:sp>
        <p:nvSpPr>
          <p:cNvPr id="5" name="Rectangle 4"/>
          <p:cNvSpPr>
            <a:spLocks noChangeArrowheads="1"/>
          </p:cNvSpPr>
          <p:nvPr userDrawn="1"/>
        </p:nvSpPr>
        <p:spPr bwMode="ltGray">
          <a:xfrm>
            <a:off x="335104" y="6576014"/>
            <a:ext cx="4559499" cy="185498"/>
          </a:xfrm>
          <a:prstGeom prst="rect">
            <a:avLst/>
          </a:prstGeom>
          <a:noFill/>
          <a:ln w="9525">
            <a:noFill/>
            <a:miter lim="800000"/>
            <a:headEnd/>
            <a:tailEnd/>
          </a:ln>
          <a:effectLst/>
        </p:spPr>
        <p:txBody>
          <a:bodyPr wrap="square" lIns="82043" tIns="41020" rIns="82043" bIns="41020" anchor="b" anchorCtr="0">
            <a:spAutoFit/>
          </a:bodyPr>
          <a:lstStyle/>
          <a:p>
            <a:pPr defTabSz="813689"/>
            <a:r>
              <a:rPr lang="en-US" sz="667" dirty="0">
                <a:solidFill>
                  <a:srgbClr val="C0C0C0"/>
                </a:solidFill>
                <a:latin typeface="Arial"/>
                <a:ea typeface="ＭＳ Ｐゴシック" charset="0"/>
              </a:rPr>
              <a:t>© 2011 Cisco and/or its affiliates. All rights reserved.</a:t>
            </a:r>
          </a:p>
        </p:txBody>
      </p:sp>
      <p:sp>
        <p:nvSpPr>
          <p:cNvPr id="6" name="Rectangle 7"/>
          <p:cNvSpPr>
            <a:spLocks noChangeArrowheads="1"/>
          </p:cNvSpPr>
          <p:nvPr userDrawn="1"/>
        </p:nvSpPr>
        <p:spPr bwMode="ltGray">
          <a:xfrm>
            <a:off x="11592644" y="6570178"/>
            <a:ext cx="271487" cy="185498"/>
          </a:xfrm>
          <a:prstGeom prst="rect">
            <a:avLst/>
          </a:prstGeom>
          <a:noFill/>
          <a:ln w="9525" algn="ctr">
            <a:noFill/>
            <a:miter lim="800000"/>
            <a:headEnd/>
            <a:tailEnd/>
          </a:ln>
          <a:effectLst/>
        </p:spPr>
        <p:txBody>
          <a:bodyPr wrap="none" lIns="82043" tIns="41020" rIns="82043" bIns="41020" anchor="b">
            <a:spAutoFit/>
          </a:bodyPr>
          <a:lstStyle/>
          <a:p>
            <a:pPr algn="r" defTabSz="813689"/>
            <a:fld id="{DFCF27A5-1A5B-48D3-A060-2758FFBB1ADD}" type="slidenum">
              <a:rPr lang="en-US" sz="667">
                <a:solidFill>
                  <a:srgbClr val="C0C0C0"/>
                </a:solidFill>
                <a:latin typeface="Arial"/>
                <a:ea typeface="ＭＳ Ｐゴシック" charset="0"/>
              </a:rPr>
              <a:pPr algn="r" defTabSz="813689"/>
              <a:t>‹#›</a:t>
            </a:fld>
            <a:endParaRPr lang="en-US" sz="667" dirty="0">
              <a:solidFill>
                <a:srgbClr val="C0C0C0"/>
              </a:solidFill>
              <a:latin typeface="Arial"/>
              <a:ea typeface="ＭＳ Ｐゴシック" charset="0"/>
            </a:endParaRPr>
          </a:p>
        </p:txBody>
      </p:sp>
    </p:spTree>
    <p:extLst>
      <p:ext uri="{BB962C8B-B14F-4D97-AF65-F5344CB8AC3E}">
        <p14:creationId xmlns:p14="http://schemas.microsoft.com/office/powerpoint/2010/main" val="3068162256"/>
      </p:ext>
    </p:extLst>
  </p:cSld>
  <p:clrMapOvr>
    <a:masterClrMapping/>
  </p:clrMapOvr>
  <p:transition>
    <p:wipe dir="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379821" y="6526137"/>
            <a:ext cx="1051403" cy="233634"/>
          </a:xfrm>
          <a:prstGeom prst="rect">
            <a:avLst/>
          </a:prstGeom>
          <a:noFill/>
          <a:ln w="9525">
            <a:noFill/>
            <a:miter lim="800000"/>
            <a:headEnd/>
            <a:tailEnd/>
          </a:ln>
          <a:effectLst/>
        </p:spPr>
        <p:txBody>
          <a:bodyPr wrap="none" lIns="109455" tIns="54727" rIns="109455" bIns="54727" anchor="b">
            <a:spAutoFit/>
          </a:bodyPr>
          <a:lstStyle/>
          <a:p>
            <a:pPr algn="r" defTabSz="1085453"/>
            <a:r>
              <a:rPr lang="en-US" sz="800" dirty="0">
                <a:solidFill>
                  <a:srgbClr val="C0C0C0"/>
                </a:solidFill>
                <a:latin typeface="Arial"/>
                <a:ea typeface="ＭＳ Ｐゴシック" charset="0"/>
              </a:rPr>
              <a:t>Cisco Confidential</a:t>
            </a:r>
          </a:p>
        </p:txBody>
      </p:sp>
      <p:sp>
        <p:nvSpPr>
          <p:cNvPr id="6" name="Rectangle 7"/>
          <p:cNvSpPr>
            <a:spLocks noChangeArrowheads="1"/>
          </p:cNvSpPr>
          <p:nvPr userDrawn="1"/>
        </p:nvSpPr>
        <p:spPr bwMode="ltGray">
          <a:xfrm>
            <a:off x="11518042" y="6522033"/>
            <a:ext cx="346082" cy="233634"/>
          </a:xfrm>
          <a:prstGeom prst="rect">
            <a:avLst/>
          </a:prstGeom>
          <a:noFill/>
          <a:ln w="9525" algn="ctr">
            <a:noFill/>
            <a:miter lim="800000"/>
            <a:headEnd/>
            <a:tailEnd/>
          </a:ln>
          <a:effectLst/>
        </p:spPr>
        <p:txBody>
          <a:bodyPr wrap="none" lIns="109455" tIns="54727" rIns="109455" bIns="54727" anchor="b">
            <a:spAutoFit/>
          </a:bodyPr>
          <a:lstStyle/>
          <a:p>
            <a:pPr algn="r" defTabSz="1085453"/>
            <a:fld id="{DFCF27A5-1A5B-48D3-A060-2758FFBB1ADD}" type="slidenum">
              <a:rPr lang="en-US" sz="800">
                <a:solidFill>
                  <a:srgbClr val="C0C0C0"/>
                </a:solidFill>
                <a:latin typeface="Arial"/>
                <a:ea typeface="ＭＳ Ｐゴシック" charset="0"/>
              </a:rPr>
              <a:pPr algn="r" defTabSz="1085453"/>
              <a:t>‹#›</a:t>
            </a:fld>
            <a:endParaRPr lang="en-US" sz="800" dirty="0">
              <a:solidFill>
                <a:srgbClr val="C0C0C0"/>
              </a:solidFill>
              <a:latin typeface="Arial"/>
              <a:ea typeface="ＭＳ Ｐゴシック" charset="0"/>
            </a:endParaRPr>
          </a:p>
        </p:txBody>
      </p:sp>
    </p:spTree>
    <p:extLst>
      <p:ext uri="{BB962C8B-B14F-4D97-AF65-F5344CB8AC3E}">
        <p14:creationId xmlns:p14="http://schemas.microsoft.com/office/powerpoint/2010/main" val="3124605858"/>
      </p:ext>
    </p:extLst>
  </p:cSld>
  <p:clrMapOvr>
    <a:masterClrMapping/>
  </p:clrMapOvr>
  <p:transition>
    <p:wipe dir="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userDrawn="1">
  <p:cSld name="7_Multi_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5399" y="404085"/>
            <a:ext cx="11543628" cy="971709"/>
          </a:xfrm>
          <a:prstGeom prst="rect">
            <a:avLst/>
          </a:prstGeom>
        </p:spPr>
        <p:txBody>
          <a:bodyPr anchor="t" anchorCtr="0">
            <a:noAutofit/>
          </a:bodyPr>
          <a:lstStyle>
            <a:lvl1pPr algn="l">
              <a:lnSpc>
                <a:spcPct val="90000"/>
              </a:lnSpc>
              <a:defRPr sz="3333" b="0" i="0" spc="0" baseline="0">
                <a:solidFill>
                  <a:schemeClr val="bg1"/>
                </a:solidFill>
                <a:latin typeface="+mj-lt"/>
                <a:cs typeface="CiscoSans Thin"/>
              </a:defRPr>
            </a:lvl1pPr>
          </a:lstStyle>
          <a:p>
            <a:r>
              <a:rPr lang="en-US" dirty="0"/>
              <a:t>Title Goes Here</a:t>
            </a:r>
          </a:p>
        </p:txBody>
      </p:sp>
      <p:sp>
        <p:nvSpPr>
          <p:cNvPr id="8" name="Rectangle 5"/>
          <p:cNvSpPr>
            <a:spLocks noChangeArrowheads="1"/>
          </p:cNvSpPr>
          <p:nvPr userDrawn="1"/>
        </p:nvSpPr>
        <p:spPr bwMode="ltGray">
          <a:xfrm>
            <a:off x="10435128" y="6328026"/>
            <a:ext cx="996100" cy="205982"/>
          </a:xfrm>
          <a:prstGeom prst="rect">
            <a:avLst/>
          </a:prstGeom>
          <a:noFill/>
          <a:ln w="9525">
            <a:noFill/>
            <a:miter lim="800000"/>
            <a:headEnd/>
            <a:tailEnd/>
          </a:ln>
          <a:effectLst/>
        </p:spPr>
        <p:txBody>
          <a:bodyPr wrap="none" lIns="82071" tIns="41035" rIns="82071" bIns="41035" anchor="b">
            <a:spAutoFit/>
          </a:bodyPr>
          <a:lstStyle/>
          <a:p>
            <a:pPr algn="r" defTabSz="813924"/>
            <a:r>
              <a:rPr lang="en-US" sz="800" dirty="0">
                <a:solidFill>
                  <a:srgbClr val="FFFFFF"/>
                </a:solidFill>
                <a:latin typeface="Arial"/>
                <a:ea typeface="ＭＳ Ｐゴシック" charset="0"/>
                <a:cs typeface="CiscoSans Thin"/>
              </a:rPr>
              <a:t>Cisco Confidential</a:t>
            </a:r>
          </a:p>
        </p:txBody>
      </p:sp>
      <p:sp>
        <p:nvSpPr>
          <p:cNvPr id="9" name="Rectangle 7"/>
          <p:cNvSpPr>
            <a:spLocks noChangeArrowheads="1"/>
          </p:cNvSpPr>
          <p:nvPr userDrawn="1"/>
        </p:nvSpPr>
        <p:spPr bwMode="ltGray">
          <a:xfrm>
            <a:off x="11547963" y="6323922"/>
            <a:ext cx="290779" cy="205982"/>
          </a:xfrm>
          <a:prstGeom prst="rect">
            <a:avLst/>
          </a:prstGeom>
          <a:noFill/>
          <a:ln w="9525" algn="ctr">
            <a:noFill/>
            <a:miter lim="800000"/>
            <a:headEnd/>
            <a:tailEnd/>
          </a:ln>
          <a:effectLst/>
        </p:spPr>
        <p:txBody>
          <a:bodyPr wrap="none" lIns="82071" tIns="41035" rIns="82071" bIns="41035" anchor="b">
            <a:spAutoFit/>
          </a:bodyPr>
          <a:lstStyle/>
          <a:p>
            <a:pPr algn="r" defTabSz="813924"/>
            <a:fld id="{DFCF27A5-1A5B-48D3-A060-2758FFBB1ADD}" type="slidenum">
              <a:rPr lang="en-US" sz="800">
                <a:solidFill>
                  <a:srgbClr val="FFFFFF"/>
                </a:solidFill>
                <a:latin typeface="Arial"/>
                <a:ea typeface="ＭＳ Ｐゴシック" charset="0"/>
                <a:cs typeface="CiscoSans Thin"/>
              </a:rPr>
              <a:pPr algn="r" defTabSz="813924"/>
              <a:t>‹#›</a:t>
            </a:fld>
            <a:endParaRPr lang="en-US" sz="800" dirty="0">
              <a:solidFill>
                <a:srgbClr val="FFFFFF"/>
              </a:solidFill>
              <a:latin typeface="Arial"/>
              <a:ea typeface="ＭＳ Ｐゴシック" charset="0"/>
              <a:cs typeface="CiscoSans Thin"/>
            </a:endParaRPr>
          </a:p>
        </p:txBody>
      </p:sp>
      <p:sp>
        <p:nvSpPr>
          <p:cNvPr id="10" name="Rectangle 4"/>
          <p:cNvSpPr>
            <a:spLocks noChangeArrowheads="1"/>
          </p:cNvSpPr>
          <p:nvPr userDrawn="1"/>
        </p:nvSpPr>
        <p:spPr bwMode="ltGray">
          <a:xfrm>
            <a:off x="389303" y="6329757"/>
            <a:ext cx="4559499" cy="205982"/>
          </a:xfrm>
          <a:prstGeom prst="rect">
            <a:avLst/>
          </a:prstGeom>
          <a:noFill/>
          <a:ln w="9525">
            <a:noFill/>
            <a:miter lim="800000"/>
            <a:headEnd/>
            <a:tailEnd/>
          </a:ln>
          <a:effectLst/>
        </p:spPr>
        <p:txBody>
          <a:bodyPr wrap="square" lIns="82071" tIns="41035" rIns="82071" bIns="41035" anchor="b" anchorCtr="0">
            <a:spAutoFit/>
          </a:bodyPr>
          <a:lstStyle/>
          <a:p>
            <a:pPr defTabSz="813924"/>
            <a:r>
              <a:rPr lang="en-US" sz="800" dirty="0">
                <a:solidFill>
                  <a:srgbClr val="FFFFFF"/>
                </a:solidFill>
                <a:latin typeface="Arial"/>
                <a:ea typeface="ＭＳ Ｐゴシック" charset="0"/>
                <a:cs typeface="CiscoSans Thin"/>
              </a:rPr>
              <a:t>© 2013-2014  Cisco and/or its affiliates. All rights reserved.</a:t>
            </a:r>
          </a:p>
        </p:txBody>
      </p:sp>
      <p:cxnSp>
        <p:nvCxnSpPr>
          <p:cNvPr id="11" name="Straight Connector 10"/>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478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p:cSld name="Title Slide solid gradient">
    <p:spTree>
      <p:nvGrpSpPr>
        <p:cNvPr id="1" name=""/>
        <p:cNvGrpSpPr/>
        <p:nvPr/>
      </p:nvGrpSpPr>
      <p:grpSpPr>
        <a:xfrm>
          <a:off x="0" y="0"/>
          <a:ext cx="0" cy="0"/>
          <a:chOff x="0" y="0"/>
          <a:chExt cx="0" cy="0"/>
        </a:xfrm>
      </p:grpSpPr>
      <p:pic>
        <p:nvPicPr>
          <p:cNvPr id="35"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6929" y="0"/>
            <a:ext cx="12205754" cy="6858000"/>
          </a:xfrm>
          <a:prstGeom prst="rect">
            <a:avLst/>
          </a:prstGeom>
          <a:noFill/>
        </p:spPr>
      </p:pic>
      <p:sp>
        <p:nvSpPr>
          <p:cNvPr id="29" name="Rounded Rectangle 28"/>
          <p:cNvSpPr/>
          <p:nvPr/>
        </p:nvSpPr>
        <p:spPr>
          <a:xfrm>
            <a:off x="2430699" y="-3570592"/>
            <a:ext cx="2305719" cy="1401417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defTabSz="609377"/>
            <a:endParaRPr lang="en-US" sz="2399">
              <a:solidFill>
                <a:srgbClr val="FFFFFF"/>
              </a:solidFill>
            </a:endParaRPr>
          </a:p>
        </p:txBody>
      </p:sp>
      <p:sp>
        <p:nvSpPr>
          <p:cNvPr id="30" name="Rounded Rectangle 29"/>
          <p:cNvSpPr/>
          <p:nvPr/>
        </p:nvSpPr>
        <p:spPr>
          <a:xfrm>
            <a:off x="0" y="-637720"/>
            <a:ext cx="2305719" cy="8148431"/>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defTabSz="609377"/>
            <a:endParaRPr lang="en-US" sz="2399">
              <a:solidFill>
                <a:srgbClr val="FFFFFF"/>
              </a:solidFill>
            </a:endParaRPr>
          </a:p>
        </p:txBody>
      </p:sp>
      <p:sp>
        <p:nvSpPr>
          <p:cNvPr id="31" name="Rounded Rectangle 30"/>
          <p:cNvSpPr/>
          <p:nvPr/>
        </p:nvSpPr>
        <p:spPr>
          <a:xfrm rot="10800000">
            <a:off x="1351371" y="4248607"/>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defTabSz="914065"/>
            <a:endParaRPr lang="en-US" sz="3199">
              <a:solidFill>
                <a:srgbClr val="FFFFFF"/>
              </a:solidFill>
            </a:endParaRPr>
          </a:p>
        </p:txBody>
      </p:sp>
      <p:sp>
        <p:nvSpPr>
          <p:cNvPr id="32" name="Rounded Rectangle 31"/>
          <p:cNvSpPr/>
          <p:nvPr/>
        </p:nvSpPr>
        <p:spPr>
          <a:xfrm>
            <a:off x="8778359" y="-2913280"/>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defTabSz="609377"/>
            <a:endParaRPr lang="en-US" sz="2399">
              <a:solidFill>
                <a:srgbClr val="FFFFFF"/>
              </a:solidFill>
            </a:endParaRPr>
          </a:p>
        </p:txBody>
      </p:sp>
      <p:sp>
        <p:nvSpPr>
          <p:cNvPr id="33" name="Rounded Rectangle 32"/>
          <p:cNvSpPr/>
          <p:nvPr/>
        </p:nvSpPr>
        <p:spPr>
          <a:xfrm>
            <a:off x="10804455" y="5699197"/>
            <a:ext cx="2305719"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defTabSz="609377"/>
            <a:endParaRPr lang="en-US" sz="2399">
              <a:solidFill>
                <a:srgbClr val="FFFFFF"/>
              </a:solidFill>
            </a:endParaRPr>
          </a:p>
        </p:txBody>
      </p:sp>
      <p:sp>
        <p:nvSpPr>
          <p:cNvPr id="34" name="Rounded Rectangle 33"/>
          <p:cNvSpPr/>
          <p:nvPr/>
        </p:nvSpPr>
        <p:spPr>
          <a:xfrm rot="10800000">
            <a:off x="4047043" y="1516174"/>
            <a:ext cx="2305719"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defTabSz="609377"/>
            <a:endParaRPr lang="en-US" sz="2399">
              <a:solidFill>
                <a:srgbClr val="FFFFFF"/>
              </a:solidFill>
            </a:endParaRPr>
          </a:p>
        </p:txBody>
      </p:sp>
      <p:sp>
        <p:nvSpPr>
          <p:cNvPr id="2" name="Title 1"/>
          <p:cNvSpPr>
            <a:spLocks noGrp="1"/>
          </p:cNvSpPr>
          <p:nvPr>
            <p:ph type="ctrTitle" hasCustomPrompt="1"/>
          </p:nvPr>
        </p:nvSpPr>
        <p:spPr>
          <a:xfrm>
            <a:off x="295117" y="1236689"/>
            <a:ext cx="10813350" cy="2918779"/>
          </a:xfrm>
        </p:spPr>
        <p:txBody>
          <a:bodyPr/>
          <a:lstStyle>
            <a:lvl1pPr>
              <a:lnSpc>
                <a:spcPct val="90000"/>
              </a:lnSpc>
              <a:defRPr sz="4932" b="0" spc="0" baseline="0">
                <a:solidFill>
                  <a:schemeClr val="bg2"/>
                </a:solidFill>
                <a:latin typeface="+mj-lt"/>
              </a:defRPr>
            </a:lvl1pPr>
          </a:lstStyle>
          <a:p>
            <a:r>
              <a:rPr lang="en-US" dirty="0"/>
              <a:t>Presentation Title Goes Here</a:t>
            </a:r>
          </a:p>
        </p:txBody>
      </p:sp>
      <p:grpSp>
        <p:nvGrpSpPr>
          <p:cNvPr id="4" name="Group 38"/>
          <p:cNvGrpSpPr/>
          <p:nvPr/>
        </p:nvGrpSpPr>
        <p:grpSpPr>
          <a:xfrm>
            <a:off x="454967" y="311153"/>
            <a:ext cx="1105272" cy="438359"/>
            <a:chOff x="609600" y="528537"/>
            <a:chExt cx="1444734" cy="763789"/>
          </a:xfrm>
          <a:solidFill>
            <a:srgbClr val="FFFFFF"/>
          </a:solidFill>
        </p:grpSpPr>
        <p:sp>
          <p:nvSpPr>
            <p:cNvPr id="64" name="Rectangle 63"/>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609377"/>
              <a:endParaRPr lang="en-US" sz="2399">
                <a:solidFill>
                  <a:srgbClr val="676767"/>
                </a:solidFill>
                <a:latin typeface="Arial"/>
                <a:ea typeface="ＭＳ Ｐゴシック" charset="0"/>
              </a:endParaRPr>
            </a:p>
          </p:txBody>
        </p:sp>
        <p:sp>
          <p:nvSpPr>
            <p:cNvPr id="65" name="Freeform 64"/>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09377"/>
              <a:endParaRPr lang="en-US" sz="2399">
                <a:solidFill>
                  <a:srgbClr val="676767"/>
                </a:solidFill>
                <a:latin typeface="Arial"/>
                <a:ea typeface="ＭＳ Ｐゴシック" charset="0"/>
              </a:endParaRPr>
            </a:p>
          </p:txBody>
        </p:sp>
        <p:sp>
          <p:nvSpPr>
            <p:cNvPr id="66" name="Freeform 65"/>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09377"/>
              <a:endParaRPr lang="en-US" sz="2399">
                <a:solidFill>
                  <a:srgbClr val="676767"/>
                </a:solidFill>
                <a:latin typeface="Arial"/>
                <a:ea typeface="ＭＳ Ｐゴシック" charset="0"/>
              </a:endParaRPr>
            </a:p>
          </p:txBody>
        </p:sp>
        <p:sp>
          <p:nvSpPr>
            <p:cNvPr id="67" name="Freeform 66"/>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09377"/>
              <a:endParaRPr lang="en-US" sz="2399">
                <a:solidFill>
                  <a:srgbClr val="676767"/>
                </a:solidFill>
                <a:latin typeface="Arial"/>
                <a:ea typeface="ＭＳ Ｐゴシック" charset="0"/>
              </a:endParaRPr>
            </a:p>
          </p:txBody>
        </p:sp>
        <p:sp>
          <p:nvSpPr>
            <p:cNvPr id="68" name="Freeform 6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09377"/>
              <a:endParaRPr lang="en-US" sz="2399">
                <a:solidFill>
                  <a:srgbClr val="676767"/>
                </a:solidFill>
                <a:latin typeface="Arial"/>
                <a:ea typeface="ＭＳ Ｐゴシック" charset="0"/>
              </a:endParaRPr>
            </a:p>
          </p:txBody>
        </p:sp>
        <p:sp>
          <p:nvSpPr>
            <p:cNvPr id="69" name="Freeform 6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09377"/>
              <a:endParaRPr lang="en-US" sz="2399">
                <a:solidFill>
                  <a:srgbClr val="676767"/>
                </a:solidFill>
                <a:latin typeface="Arial"/>
                <a:ea typeface="ＭＳ Ｐゴシック" charset="0"/>
              </a:endParaRPr>
            </a:p>
          </p:txBody>
        </p:sp>
        <p:sp>
          <p:nvSpPr>
            <p:cNvPr id="70" name="Freeform 6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09377"/>
              <a:endParaRPr lang="en-US" sz="2399">
                <a:solidFill>
                  <a:srgbClr val="676767"/>
                </a:solidFill>
                <a:latin typeface="Arial"/>
                <a:ea typeface="ＭＳ Ｐゴシック" charset="0"/>
              </a:endParaRPr>
            </a:p>
          </p:txBody>
        </p:sp>
        <p:sp>
          <p:nvSpPr>
            <p:cNvPr id="71" name="Freeform 7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09377"/>
              <a:endParaRPr lang="en-US" sz="2399">
                <a:solidFill>
                  <a:srgbClr val="676767"/>
                </a:solidFill>
                <a:latin typeface="Arial"/>
                <a:ea typeface="ＭＳ Ｐゴシック" charset="0"/>
              </a:endParaRPr>
            </a:p>
          </p:txBody>
        </p:sp>
        <p:sp>
          <p:nvSpPr>
            <p:cNvPr id="72" name="Freeform 7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09377"/>
              <a:endParaRPr lang="en-US" sz="2399">
                <a:solidFill>
                  <a:srgbClr val="676767"/>
                </a:solidFill>
                <a:latin typeface="Arial"/>
                <a:ea typeface="ＭＳ Ｐゴシック" charset="0"/>
              </a:endParaRPr>
            </a:p>
          </p:txBody>
        </p:sp>
        <p:sp>
          <p:nvSpPr>
            <p:cNvPr id="73" name="Freeform 7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09377"/>
              <a:endParaRPr lang="en-US" sz="2399">
                <a:solidFill>
                  <a:srgbClr val="676767"/>
                </a:solidFill>
                <a:latin typeface="Arial"/>
                <a:ea typeface="ＭＳ Ｐゴシック" charset="0"/>
              </a:endParaRPr>
            </a:p>
          </p:txBody>
        </p:sp>
        <p:sp>
          <p:nvSpPr>
            <p:cNvPr id="74" name="Freeform 7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09377"/>
              <a:endParaRPr lang="en-US" sz="2399">
                <a:solidFill>
                  <a:srgbClr val="676767"/>
                </a:solidFill>
                <a:latin typeface="Arial"/>
                <a:ea typeface="ＭＳ Ｐゴシック" charset="0"/>
              </a:endParaRPr>
            </a:p>
          </p:txBody>
        </p:sp>
        <p:sp>
          <p:nvSpPr>
            <p:cNvPr id="75" name="Freeform 7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09377"/>
              <a:endParaRPr lang="en-US" sz="2399">
                <a:solidFill>
                  <a:srgbClr val="676767"/>
                </a:solidFill>
                <a:latin typeface="Arial"/>
                <a:ea typeface="ＭＳ Ｐゴシック" charset="0"/>
              </a:endParaRPr>
            </a:p>
          </p:txBody>
        </p:sp>
        <p:sp>
          <p:nvSpPr>
            <p:cNvPr id="76" name="Freeform 7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09377"/>
              <a:endParaRPr lang="en-US" sz="2399">
                <a:solidFill>
                  <a:srgbClr val="676767"/>
                </a:solidFill>
                <a:latin typeface="Arial"/>
                <a:ea typeface="ＭＳ Ｐゴシック" charset="0"/>
              </a:endParaRPr>
            </a:p>
          </p:txBody>
        </p:sp>
        <p:sp>
          <p:nvSpPr>
            <p:cNvPr id="77" name="Freeform 7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09377"/>
              <a:endParaRPr lang="en-US" sz="2399">
                <a:solidFill>
                  <a:srgbClr val="676767"/>
                </a:solidFill>
                <a:latin typeface="Arial"/>
                <a:ea typeface="ＭＳ Ｐゴシック" charset="0"/>
              </a:endParaRPr>
            </a:p>
          </p:txBody>
        </p:sp>
      </p:grpSp>
      <p:sp>
        <p:nvSpPr>
          <p:cNvPr id="3" name="Subtitle 2"/>
          <p:cNvSpPr>
            <a:spLocks noGrp="1"/>
          </p:cNvSpPr>
          <p:nvPr>
            <p:ph type="subTitle" idx="1" hasCustomPrompt="1"/>
          </p:nvPr>
        </p:nvSpPr>
        <p:spPr>
          <a:xfrm>
            <a:off x="315095" y="4464071"/>
            <a:ext cx="10813351" cy="384175"/>
          </a:xfrm>
          <a:prstGeom prst="rect">
            <a:avLst/>
          </a:prstGeom>
        </p:spPr>
        <p:txBody>
          <a:bodyPr lIns="68589" tIns="34295" rIns="68589" bIns="34295">
            <a:normAutofit/>
          </a:bodyPr>
          <a:lstStyle>
            <a:lvl1pPr marL="0" indent="0" algn="l">
              <a:buNone/>
              <a:defRPr sz="2000">
                <a:solidFill>
                  <a:schemeClr val="bg2"/>
                </a:solidFill>
                <a:latin typeface="+mj-lt"/>
              </a:defRPr>
            </a:lvl1pPr>
            <a:lvl2pPr marL="457032" indent="0" algn="ctr">
              <a:buNone/>
              <a:defRPr>
                <a:solidFill>
                  <a:schemeClr val="tx1">
                    <a:tint val="75000"/>
                  </a:schemeClr>
                </a:solidFill>
              </a:defRPr>
            </a:lvl2pPr>
            <a:lvl3pPr marL="914065" indent="0" algn="ctr">
              <a:buNone/>
              <a:defRPr>
                <a:solidFill>
                  <a:schemeClr val="tx1">
                    <a:tint val="75000"/>
                  </a:schemeClr>
                </a:solidFill>
              </a:defRPr>
            </a:lvl3pPr>
            <a:lvl4pPr marL="1371097" indent="0" algn="ctr">
              <a:buNone/>
              <a:defRPr>
                <a:solidFill>
                  <a:schemeClr val="tx1">
                    <a:tint val="75000"/>
                  </a:schemeClr>
                </a:solidFill>
              </a:defRPr>
            </a:lvl4pPr>
            <a:lvl5pPr marL="1828130" indent="0" algn="ctr">
              <a:buNone/>
              <a:defRPr>
                <a:solidFill>
                  <a:schemeClr val="tx1">
                    <a:tint val="75000"/>
                  </a:schemeClr>
                </a:solidFill>
              </a:defRPr>
            </a:lvl5pPr>
            <a:lvl6pPr marL="2285162" indent="0" algn="ctr">
              <a:buNone/>
              <a:defRPr>
                <a:solidFill>
                  <a:schemeClr val="tx1">
                    <a:tint val="75000"/>
                  </a:schemeClr>
                </a:solidFill>
              </a:defRPr>
            </a:lvl6pPr>
            <a:lvl7pPr marL="2742194" indent="0" algn="ctr">
              <a:buNone/>
              <a:defRPr>
                <a:solidFill>
                  <a:schemeClr val="tx1">
                    <a:tint val="75000"/>
                  </a:schemeClr>
                </a:solidFill>
              </a:defRPr>
            </a:lvl7pPr>
            <a:lvl8pPr marL="3199227" indent="0" algn="ctr">
              <a:buNone/>
              <a:defRPr>
                <a:solidFill>
                  <a:schemeClr val="tx1">
                    <a:tint val="75000"/>
                  </a:schemeClr>
                </a:solidFill>
              </a:defRPr>
            </a:lvl8pPr>
            <a:lvl9pPr marL="3656259" indent="0" algn="ctr">
              <a:buNone/>
              <a:defRPr>
                <a:solidFill>
                  <a:schemeClr val="tx1">
                    <a:tint val="75000"/>
                  </a:schemeClr>
                </a:solidFill>
              </a:defRPr>
            </a:lvl9pPr>
          </a:lstStyle>
          <a:p>
            <a:r>
              <a:rPr lang="en-US" dirty="0"/>
              <a:t>Presenter Name and Title Go Here</a:t>
            </a:r>
          </a:p>
        </p:txBody>
      </p:sp>
    </p:spTree>
    <p:extLst>
      <p:ext uri="{BB962C8B-B14F-4D97-AF65-F5344CB8AC3E}">
        <p14:creationId xmlns:p14="http://schemas.microsoft.com/office/powerpoint/2010/main" val="74676602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33"/>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32"/>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34"/>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31"/>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30"/>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2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7_Multi_Slid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5401" y="404085"/>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a:t>Title Goes Here</a:t>
            </a:r>
          </a:p>
        </p:txBody>
      </p:sp>
      <p:sp>
        <p:nvSpPr>
          <p:cNvPr id="8" name="Rectangle 5"/>
          <p:cNvSpPr>
            <a:spLocks noChangeArrowheads="1"/>
          </p:cNvSpPr>
          <p:nvPr userDrawn="1"/>
        </p:nvSpPr>
        <p:spPr bwMode="ltGray">
          <a:xfrm>
            <a:off x="10435061" y="6328003"/>
            <a:ext cx="996167" cy="206015"/>
          </a:xfrm>
          <a:prstGeom prst="rect">
            <a:avLst/>
          </a:prstGeom>
          <a:noFill/>
          <a:ln w="9525">
            <a:noFill/>
            <a:miter lim="800000"/>
            <a:headEnd/>
            <a:tailEnd/>
          </a:ln>
          <a:effectLst/>
        </p:spPr>
        <p:txBody>
          <a:bodyPr wrap="none" lIns="82072" tIns="41035" rIns="82072" bIns="41035" anchor="b">
            <a:spAutoFit/>
          </a:bodyPr>
          <a:lstStyle/>
          <a:p>
            <a:pPr algn="r" defTabSz="813946">
              <a:lnSpc>
                <a:spcPct val="100000"/>
              </a:lnSpc>
            </a:pPr>
            <a:r>
              <a:rPr lang="en-US" sz="800" b="0" i="0" dirty="0">
                <a:solidFill>
                  <a:srgbClr val="FFFFFF"/>
                </a:solidFill>
                <a:latin typeface="+mn-lt"/>
                <a:cs typeface="CiscoSans Thin"/>
              </a:rPr>
              <a:t>Cisco Confidential</a:t>
            </a:r>
          </a:p>
        </p:txBody>
      </p:sp>
      <p:sp>
        <p:nvSpPr>
          <p:cNvPr id="9" name="Rectangle 7"/>
          <p:cNvSpPr>
            <a:spLocks noChangeArrowheads="1"/>
          </p:cNvSpPr>
          <p:nvPr userDrawn="1"/>
        </p:nvSpPr>
        <p:spPr bwMode="ltGray">
          <a:xfrm>
            <a:off x="11544700" y="6323897"/>
            <a:ext cx="294043" cy="206011"/>
          </a:xfrm>
          <a:prstGeom prst="rect">
            <a:avLst/>
          </a:prstGeom>
          <a:noFill/>
          <a:ln w="9525" algn="ctr">
            <a:noFill/>
            <a:miter lim="800000"/>
            <a:headEnd/>
            <a:tailEnd/>
          </a:ln>
          <a:effectLst/>
        </p:spPr>
        <p:txBody>
          <a:bodyPr wrap="none" lIns="82072" tIns="41035" rIns="82072" bIns="41035" anchor="b">
            <a:spAutoFit/>
          </a:bodyPr>
          <a:lstStyle/>
          <a:p>
            <a:pPr algn="r" defTabSz="813946">
              <a:lnSpc>
                <a:spcPct val="100000"/>
              </a:lnSpc>
            </a:pPr>
            <a:fld id="{DFCF27A5-1A5B-48D3-A060-2758FFBB1ADD}" type="slidenum">
              <a:rPr lang="en-US" sz="800" b="0" i="0">
                <a:solidFill>
                  <a:srgbClr val="FFFFFF"/>
                </a:solidFill>
                <a:latin typeface="+mn-lt"/>
                <a:cs typeface="CiscoSans Thin"/>
              </a:rPr>
              <a:pPr algn="r" defTabSz="813946">
                <a:lnSpc>
                  <a:spcPct val="100000"/>
                </a:lnSpc>
              </a:pPr>
              <a:t>‹#›</a:t>
            </a:fld>
            <a:endParaRPr lang="en-US" sz="800" b="0" i="0" dirty="0">
              <a:solidFill>
                <a:srgbClr val="FFFFFF"/>
              </a:solidFill>
              <a:latin typeface="+mn-lt"/>
              <a:cs typeface="CiscoSans Thin"/>
            </a:endParaRPr>
          </a:p>
        </p:txBody>
      </p:sp>
      <p:sp>
        <p:nvSpPr>
          <p:cNvPr id="10" name="Rectangle 4"/>
          <p:cNvSpPr>
            <a:spLocks noChangeArrowheads="1"/>
          </p:cNvSpPr>
          <p:nvPr userDrawn="1"/>
        </p:nvSpPr>
        <p:spPr bwMode="ltGray">
          <a:xfrm>
            <a:off x="389309" y="6329697"/>
            <a:ext cx="4559499" cy="206040"/>
          </a:xfrm>
          <a:prstGeom prst="rect">
            <a:avLst/>
          </a:prstGeom>
          <a:noFill/>
          <a:ln w="9525">
            <a:noFill/>
            <a:miter lim="800000"/>
            <a:headEnd/>
            <a:tailEnd/>
          </a:ln>
          <a:effectLst/>
        </p:spPr>
        <p:txBody>
          <a:bodyPr wrap="square" lIns="82072" tIns="41035" rIns="82072" bIns="41035" anchor="b" anchorCtr="0">
            <a:spAutoFit/>
          </a:bodyPr>
          <a:lstStyle/>
          <a:p>
            <a:pPr algn="l" defTabSz="813946">
              <a:lnSpc>
                <a:spcPct val="100000"/>
              </a:lnSpc>
            </a:pPr>
            <a:r>
              <a:rPr lang="en-US" sz="800" b="0" i="0" dirty="0">
                <a:solidFill>
                  <a:srgbClr val="FFFFFF"/>
                </a:solidFill>
                <a:latin typeface="+mn-lt"/>
                <a:cs typeface="CiscoSans Thin"/>
              </a:rPr>
              <a:t>© 2013-2014  Cisco and/or its affiliates. All rights reserved.</a:t>
            </a:r>
          </a:p>
        </p:txBody>
      </p:sp>
      <p:cxnSp>
        <p:nvCxnSpPr>
          <p:cNvPr id="11" name="Straight Connector 10"/>
          <p:cNvCxnSpPr/>
          <p:nvPr userDrawn="1"/>
        </p:nvCxnSpPr>
        <p:spPr>
          <a:xfrm>
            <a:off x="2"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30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80.xml><?xml version="1.0" encoding="utf-8"?>
<p:sldLayout xmlns:a="http://schemas.openxmlformats.org/drawingml/2006/main" xmlns:r="http://schemas.openxmlformats.org/officeDocument/2006/relationships" xmlns:p="http://schemas.openxmlformats.org/presentationml/2006/main">
  <p:cSld name="1_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19534" y="1514929"/>
            <a:ext cx="11435488" cy="4454072"/>
          </a:xfrm>
          <a:prstGeom prst="rect">
            <a:avLst/>
          </a:prstGeom>
        </p:spPr>
        <p:txBody>
          <a:bodyPr lIns="68589" tIns="34295" rIns="68589" bIns="34295"/>
          <a:lstStyle>
            <a:lvl1pPr>
              <a:lnSpc>
                <a:spcPct val="95000"/>
              </a:lnSpc>
              <a:spcBef>
                <a:spcPts val="1480"/>
              </a:spcBef>
              <a:buClr>
                <a:schemeClr val="bg1"/>
              </a:buClr>
              <a:defRPr sz="2000">
                <a:solidFill>
                  <a:srgbClr val="3C3C3C"/>
                </a:solidFill>
                <a:latin typeface="+mj-lt"/>
              </a:defRPr>
            </a:lvl1pPr>
            <a:lvl2pPr>
              <a:lnSpc>
                <a:spcPct val="95000"/>
              </a:lnSpc>
              <a:spcBef>
                <a:spcPts val="600"/>
              </a:spcBef>
              <a:buClr>
                <a:schemeClr val="bg1"/>
              </a:buClr>
              <a:defRPr>
                <a:solidFill>
                  <a:srgbClr val="3C3C3C"/>
                </a:solidFill>
                <a:latin typeface="+mj-lt"/>
              </a:defRPr>
            </a:lvl2pPr>
            <a:lvl3pPr>
              <a:buClr>
                <a:schemeClr val="bg1"/>
              </a:buClr>
              <a:defRPr>
                <a:solidFill>
                  <a:srgbClr val="3C3C3C"/>
                </a:solidFill>
                <a:latin typeface="+mj-lt"/>
              </a:defRPr>
            </a:lvl3pPr>
            <a:lvl4pPr>
              <a:buClr>
                <a:schemeClr val="bg1"/>
              </a:buClr>
              <a:defRPr>
                <a:solidFill>
                  <a:srgbClr val="3C3C3C"/>
                </a:solidFill>
                <a:latin typeface="+mj-lt"/>
              </a:defRPr>
            </a:lvl4pPr>
            <a:lvl5pPr>
              <a:buClr>
                <a:schemeClr val="bg1"/>
              </a:buClr>
              <a:defRPr>
                <a:solidFill>
                  <a:srgbClr val="3C3C3C"/>
                </a:solidFill>
                <a:latin typeface="+mj-lt"/>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8" name="Subtitle 2"/>
          <p:cNvSpPr>
            <a:spLocks noGrp="1"/>
          </p:cNvSpPr>
          <p:nvPr>
            <p:ph type="subTitle" idx="1" hasCustomPrompt="1"/>
          </p:nvPr>
        </p:nvSpPr>
        <p:spPr>
          <a:xfrm>
            <a:off x="306190" y="1014833"/>
            <a:ext cx="11448832" cy="384175"/>
          </a:xfrm>
          <a:prstGeom prst="rect">
            <a:avLst/>
          </a:prstGeom>
        </p:spPr>
        <p:txBody>
          <a:bodyPr lIns="68589" tIns="34295" rIns="68589" bIns="34295">
            <a:normAutofit/>
          </a:bodyPr>
          <a:lstStyle>
            <a:lvl1pPr marL="0" indent="0" algn="l">
              <a:buNone/>
              <a:defRPr sz="2000">
                <a:solidFill>
                  <a:schemeClr val="tx2">
                    <a:lumMod val="60000"/>
                    <a:lumOff val="40000"/>
                  </a:schemeClr>
                </a:solidFill>
                <a:latin typeface="+mj-lt"/>
              </a:defRPr>
            </a:lvl1pPr>
            <a:lvl2pPr marL="457032" indent="0" algn="ctr">
              <a:buNone/>
              <a:defRPr>
                <a:solidFill>
                  <a:schemeClr val="tx1">
                    <a:tint val="75000"/>
                  </a:schemeClr>
                </a:solidFill>
              </a:defRPr>
            </a:lvl2pPr>
            <a:lvl3pPr marL="914065" indent="0" algn="ctr">
              <a:buNone/>
              <a:defRPr>
                <a:solidFill>
                  <a:schemeClr val="tx1">
                    <a:tint val="75000"/>
                  </a:schemeClr>
                </a:solidFill>
              </a:defRPr>
            </a:lvl3pPr>
            <a:lvl4pPr marL="1371097" indent="0" algn="ctr">
              <a:buNone/>
              <a:defRPr>
                <a:solidFill>
                  <a:schemeClr val="tx1">
                    <a:tint val="75000"/>
                  </a:schemeClr>
                </a:solidFill>
              </a:defRPr>
            </a:lvl4pPr>
            <a:lvl5pPr marL="1828130" indent="0" algn="ctr">
              <a:buNone/>
              <a:defRPr>
                <a:solidFill>
                  <a:schemeClr val="tx1">
                    <a:tint val="75000"/>
                  </a:schemeClr>
                </a:solidFill>
              </a:defRPr>
            </a:lvl5pPr>
            <a:lvl6pPr marL="2285162" indent="0" algn="ctr">
              <a:buNone/>
              <a:defRPr>
                <a:solidFill>
                  <a:schemeClr val="tx1">
                    <a:tint val="75000"/>
                  </a:schemeClr>
                </a:solidFill>
              </a:defRPr>
            </a:lvl6pPr>
            <a:lvl7pPr marL="2742194" indent="0" algn="ctr">
              <a:buNone/>
              <a:defRPr>
                <a:solidFill>
                  <a:schemeClr val="tx1">
                    <a:tint val="75000"/>
                  </a:schemeClr>
                </a:solidFill>
              </a:defRPr>
            </a:lvl7pPr>
            <a:lvl8pPr marL="3199227" indent="0" algn="ctr">
              <a:buNone/>
              <a:defRPr>
                <a:solidFill>
                  <a:schemeClr val="tx1">
                    <a:tint val="75000"/>
                  </a:schemeClr>
                </a:solidFill>
              </a:defRPr>
            </a:lvl8pPr>
            <a:lvl9pPr marL="3656259" indent="0" algn="ctr">
              <a:buNone/>
              <a:defRPr>
                <a:solidFill>
                  <a:schemeClr val="tx1">
                    <a:tint val="75000"/>
                  </a:schemeClr>
                </a:solidFill>
              </a:defRPr>
            </a:lvl9pPr>
          </a:lstStyle>
          <a:p>
            <a:r>
              <a:rPr lang="en-US" dirty="0"/>
              <a:t>Subtitle line</a:t>
            </a:r>
          </a:p>
        </p:txBody>
      </p:sp>
      <p:sp>
        <p:nvSpPr>
          <p:cNvPr id="5" name="Title 1"/>
          <p:cNvSpPr>
            <a:spLocks noGrp="1"/>
          </p:cNvSpPr>
          <p:nvPr>
            <p:ph type="title"/>
          </p:nvPr>
        </p:nvSpPr>
        <p:spPr>
          <a:xfrm>
            <a:off x="306193" y="240127"/>
            <a:ext cx="11448832" cy="838200"/>
          </a:xfrm>
        </p:spPr>
        <p:txBody>
          <a:bodyPr anchor="b"/>
          <a:lstStyle>
            <a:lvl1pPr algn="l" defTabSz="914065" rtl="0" eaLnBrk="1" latinLnBrk="0" hangingPunct="1">
              <a:lnSpc>
                <a:spcPct val="80000"/>
              </a:lnSpc>
              <a:spcBef>
                <a:spcPct val="0"/>
              </a:spcBef>
              <a:buNone/>
              <a:defRPr lang="en-US" sz="3199" b="0" kern="1200" spc="-100" baseline="0" dirty="0">
                <a:gradFill>
                  <a:gsLst>
                    <a:gs pos="20000">
                      <a:schemeClr val="bg1"/>
                    </a:gs>
                    <a:gs pos="60000">
                      <a:schemeClr val="accent4">
                        <a:alpha val="60000"/>
                      </a:schemeClr>
                    </a:gs>
                    <a:gs pos="100000">
                      <a:schemeClr val="tx1"/>
                    </a:gs>
                  </a:gsLst>
                  <a:lin ang="0" scaled="0"/>
                </a:gradFill>
                <a:latin typeface="+mj-lt"/>
                <a:ea typeface="+mj-ea"/>
                <a:cs typeface="+mj-cs"/>
              </a:defRPr>
            </a:lvl1pPr>
          </a:lstStyle>
          <a:p>
            <a:r>
              <a:rPr lang="en-CA"/>
              <a:t>Click to edit Master title style</a:t>
            </a:r>
            <a:endParaRPr lang="en-US" dirty="0"/>
          </a:p>
        </p:txBody>
      </p:sp>
      <p:pic>
        <p:nvPicPr>
          <p:cNvPr id="6" name="Picture 5" descr="bottom bar.jpg"/>
          <p:cNvPicPr>
            <a:picLocks noChangeAspect="1"/>
          </p:cNvPicPr>
          <p:nvPr/>
        </p:nvPicPr>
        <p:blipFill>
          <a:blip r:embed="rId2" cstate="print"/>
          <a:stretch>
            <a:fillRect/>
          </a:stretch>
        </p:blipFill>
        <p:spPr>
          <a:xfrm>
            <a:off x="444384" y="6378339"/>
            <a:ext cx="11300057" cy="162912"/>
          </a:xfrm>
          <a:prstGeom prst="rect">
            <a:avLst/>
          </a:prstGeom>
        </p:spPr>
      </p:pic>
    </p:spTree>
    <p:extLst>
      <p:ext uri="{BB962C8B-B14F-4D97-AF65-F5344CB8AC3E}">
        <p14:creationId xmlns:p14="http://schemas.microsoft.com/office/powerpoint/2010/main" val="666213680"/>
      </p:ext>
    </p:extLst>
  </p:cSld>
  <p:clrMapOvr>
    <a:masterClrMapping/>
  </p:clrMapOvr>
  <p:transition>
    <p:wipe dir="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5" name="Title 1"/>
          <p:cNvSpPr>
            <a:spLocks noGrp="1"/>
          </p:cNvSpPr>
          <p:nvPr>
            <p:ph type="title"/>
          </p:nvPr>
        </p:nvSpPr>
        <p:spPr>
          <a:xfrm>
            <a:off x="626382" y="-25400"/>
            <a:ext cx="9911883" cy="838200"/>
          </a:xfrm>
        </p:spPr>
        <p:txBody>
          <a:bodyPr/>
          <a:lstStyle/>
          <a:p>
            <a:r>
              <a:rPr lang="en-US" dirty="0"/>
              <a:t>Click to edit Master title style</a:t>
            </a:r>
          </a:p>
        </p:txBody>
      </p:sp>
    </p:spTree>
    <p:extLst>
      <p:ext uri="{BB962C8B-B14F-4D97-AF65-F5344CB8AC3E}">
        <p14:creationId xmlns:p14="http://schemas.microsoft.com/office/powerpoint/2010/main" val="213951935"/>
      </p:ext>
    </p:extLst>
  </p:cSld>
  <p:clrMapOvr>
    <a:masterClrMapping/>
  </p:clrMapOvr>
  <p:transition>
    <p:wipe dir="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73960" y="1520825"/>
            <a:ext cx="10584809" cy="3571875"/>
          </a:xfrm>
          <a:prstGeom prst="rect">
            <a:avLst/>
          </a:prstGeom>
        </p:spPr>
        <p:txBody>
          <a:bodyPr lIns="68589" tIns="34295" rIns="68589" bIns="3429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564104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7119" y="431800"/>
            <a:ext cx="1254857" cy="78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625832" y="5057598"/>
            <a:ext cx="11059014" cy="384175"/>
          </a:xfrm>
          <a:prstGeom prst="rect">
            <a:avLst/>
          </a:prstGeom>
        </p:spPr>
        <p:txBody>
          <a:bodyPr lIns="91420" tIns="45710" rIns="91420" bIns="45710" anchor="b" anchorCtr="0">
            <a:noAutofit/>
          </a:bodyPr>
          <a:lstStyle>
            <a:lvl1pPr marL="0" indent="0" algn="l">
              <a:buNone/>
              <a:defRPr sz="1866" b="0" i="0">
                <a:solidFill>
                  <a:srgbClr val="FFFFFE"/>
                </a:solidFill>
                <a:latin typeface="+mn-lt"/>
                <a:cs typeface="CiscoSans"/>
              </a:defRPr>
            </a:lvl1pPr>
            <a:lvl2pPr marL="457027" indent="0" algn="ctr">
              <a:buNone/>
              <a:defRPr>
                <a:solidFill>
                  <a:schemeClr val="tx1">
                    <a:tint val="75000"/>
                  </a:schemeClr>
                </a:solidFill>
              </a:defRPr>
            </a:lvl2pPr>
            <a:lvl3pPr marL="914065" indent="0" algn="ctr">
              <a:buNone/>
              <a:defRPr>
                <a:solidFill>
                  <a:schemeClr val="tx1">
                    <a:tint val="75000"/>
                  </a:schemeClr>
                </a:solidFill>
              </a:defRPr>
            </a:lvl3pPr>
            <a:lvl4pPr marL="1371096" indent="0" algn="ctr">
              <a:buNone/>
              <a:defRPr>
                <a:solidFill>
                  <a:schemeClr val="tx1">
                    <a:tint val="75000"/>
                  </a:schemeClr>
                </a:solidFill>
              </a:defRPr>
            </a:lvl4pPr>
            <a:lvl5pPr marL="1828131" indent="0" algn="ctr">
              <a:buNone/>
              <a:defRPr>
                <a:solidFill>
                  <a:schemeClr val="tx1">
                    <a:tint val="75000"/>
                  </a:schemeClr>
                </a:solidFill>
              </a:defRPr>
            </a:lvl5pPr>
            <a:lvl6pPr marL="2285158" indent="0" algn="ctr">
              <a:buNone/>
              <a:defRPr>
                <a:solidFill>
                  <a:schemeClr val="tx1">
                    <a:tint val="75000"/>
                  </a:schemeClr>
                </a:solidFill>
              </a:defRPr>
            </a:lvl6pPr>
            <a:lvl7pPr marL="2742196" indent="0" algn="ctr">
              <a:buNone/>
              <a:defRPr>
                <a:solidFill>
                  <a:schemeClr val="tx1">
                    <a:tint val="75000"/>
                  </a:schemeClr>
                </a:solidFill>
              </a:defRPr>
            </a:lvl7pPr>
            <a:lvl8pPr marL="3199227" indent="0" algn="ctr">
              <a:buNone/>
              <a:defRPr>
                <a:solidFill>
                  <a:schemeClr val="tx1">
                    <a:tint val="75000"/>
                  </a:schemeClr>
                </a:solidFill>
              </a:defRPr>
            </a:lvl8pPr>
            <a:lvl9pPr marL="365626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625832" y="5377594"/>
            <a:ext cx="11059014" cy="384175"/>
          </a:xfrm>
          <a:prstGeom prst="rect">
            <a:avLst/>
          </a:prstGeom>
        </p:spPr>
        <p:txBody>
          <a:bodyPr lIns="91420" tIns="45710" rIns="91420" bIns="45710"/>
          <a:lstStyle>
            <a:lvl1pPr marL="0" indent="0" algn="l">
              <a:buFontTx/>
              <a:buNone/>
              <a:defRPr lang="en-US" sz="1866" b="0" i="0" kern="1200" dirty="0" smtClean="0">
                <a:solidFill>
                  <a:srgbClr val="FFFFFE"/>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625832" y="5697590"/>
            <a:ext cx="11059014" cy="384175"/>
          </a:xfrm>
          <a:prstGeom prst="rect">
            <a:avLst/>
          </a:prstGeom>
        </p:spPr>
        <p:txBody>
          <a:bodyPr lIns="91420" tIns="45710" rIns="91420" bIns="45710"/>
          <a:lstStyle>
            <a:lvl1pPr marL="0" indent="0" algn="l">
              <a:buFontTx/>
              <a:buNone/>
              <a:defRPr lang="en-US" sz="1866" b="0" i="0" kern="1200" dirty="0" smtClean="0">
                <a:solidFill>
                  <a:srgbClr val="FFFFFE"/>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617562" y="4281951"/>
            <a:ext cx="11067284" cy="398668"/>
          </a:xfrm>
          <a:prstGeom prst="rect">
            <a:avLst/>
          </a:prstGeom>
        </p:spPr>
        <p:txBody>
          <a:bodyPr lIns="91420" tIns="45710" rIns="91420" bIns="45710"/>
          <a:lstStyle>
            <a:lvl1pPr marL="0" indent="0">
              <a:buFont typeface="Arial" panose="020B0604020202020204" pitchFamily="34" charset="0"/>
              <a:buNone/>
              <a:defRPr sz="2933" baseline="0">
                <a:solidFill>
                  <a:srgbClr val="FFFFFE"/>
                </a:solidFill>
                <a:latin typeface="+mj-lt"/>
              </a:defRPr>
            </a:lvl1pPr>
            <a:lvl2pPr marL="406273" indent="0">
              <a:buNone/>
              <a:defRPr/>
            </a:lvl2pPr>
            <a:lvl3pPr marL="569726" indent="0">
              <a:buNone/>
              <a:defRPr/>
            </a:lvl3pPr>
            <a:lvl4pPr marL="688753" indent="0">
              <a:buNone/>
              <a:defRPr/>
            </a:lvl4pPr>
            <a:lvl5pPr marL="801428" indent="0">
              <a:buNone/>
              <a:defRPr/>
            </a:lvl5pPr>
          </a:lstStyle>
          <a:p>
            <a:pPr lvl="0"/>
            <a:r>
              <a:rPr lang="en-US"/>
              <a:t>Click to edit Master text styles</a:t>
            </a:r>
          </a:p>
        </p:txBody>
      </p:sp>
      <p:sp>
        <p:nvSpPr>
          <p:cNvPr id="20" name="Title 1"/>
          <p:cNvSpPr>
            <a:spLocks noGrp="1"/>
          </p:cNvSpPr>
          <p:nvPr>
            <p:ph type="ctrTitle"/>
          </p:nvPr>
        </p:nvSpPr>
        <p:spPr>
          <a:xfrm>
            <a:off x="567539" y="3519969"/>
            <a:ext cx="11117307" cy="859640"/>
          </a:xfrm>
          <a:prstGeom prst="rect">
            <a:avLst/>
          </a:prstGeom>
        </p:spPr>
        <p:txBody>
          <a:bodyPr anchor="b"/>
          <a:lstStyle>
            <a:lvl1pPr marL="0" indent="0" algn="l">
              <a:lnSpc>
                <a:spcPct val="90000"/>
              </a:lnSpc>
              <a:buFont typeface="Arial" panose="020B0604020202020204" pitchFamily="34" charset="0"/>
              <a:buNone/>
              <a:defRPr sz="6932" b="0" i="0" spc="0" baseline="0">
                <a:solidFill>
                  <a:srgbClr val="FFFFFE"/>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214975323"/>
      </p:ext>
    </p:extLst>
  </p:cSld>
  <p:clrMapOvr>
    <a:masterClrMapping/>
  </p:clrMapOvr>
  <p:transition spd="slow">
    <p:wipe/>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66380" y="4279401"/>
            <a:ext cx="6244863" cy="384175"/>
          </a:xfrm>
          <a:prstGeom prst="rect">
            <a:avLst/>
          </a:prstGeom>
        </p:spPr>
        <p:txBody>
          <a:bodyPr vert="horz" lIns="68574" tIns="34288" rIns="68574" bIns="34288" rtlCol="0">
            <a:noAutofit/>
          </a:bodyPr>
          <a:lstStyle>
            <a:lvl1pPr marL="0" indent="0" algn="l" defTabSz="914102" rtl="0" eaLnBrk="1" latinLnBrk="0" hangingPunct="1">
              <a:lnSpc>
                <a:spcPct val="95000"/>
              </a:lnSpc>
              <a:spcBef>
                <a:spcPts val="1440"/>
              </a:spcBef>
              <a:buClr>
                <a:srgbClr val="92D050"/>
              </a:buClr>
              <a:buSzPct val="90000"/>
              <a:buFont typeface="Arial" pitchFamily="34" charset="0"/>
              <a:buNone/>
              <a:tabLst/>
              <a:defRPr lang="en-US" sz="2399" kern="1200" baseline="0" dirty="0">
                <a:solidFill>
                  <a:schemeClr val="tx1"/>
                </a:solidFill>
                <a:latin typeface="+mj-lt"/>
                <a:ea typeface="+mn-ea"/>
                <a:cs typeface="+mn-cs"/>
              </a:defRPr>
            </a:lvl1pPr>
            <a:lvl2pPr marL="457047" indent="0" algn="ctr">
              <a:buNone/>
              <a:defRPr>
                <a:solidFill>
                  <a:schemeClr val="tx1">
                    <a:tint val="75000"/>
                  </a:schemeClr>
                </a:solidFill>
              </a:defRPr>
            </a:lvl2pPr>
            <a:lvl3pPr marL="914102" indent="0" algn="ctr">
              <a:buNone/>
              <a:defRPr>
                <a:solidFill>
                  <a:schemeClr val="tx1">
                    <a:tint val="75000"/>
                  </a:schemeClr>
                </a:solidFill>
              </a:defRPr>
            </a:lvl3pPr>
            <a:lvl4pPr marL="1371153" indent="0" algn="ctr">
              <a:buNone/>
              <a:defRPr>
                <a:solidFill>
                  <a:schemeClr val="tx1">
                    <a:tint val="75000"/>
                  </a:schemeClr>
                </a:solidFill>
              </a:defRPr>
            </a:lvl4pPr>
            <a:lvl5pPr marL="1828207" indent="0" algn="ctr">
              <a:buNone/>
              <a:defRPr>
                <a:solidFill>
                  <a:schemeClr val="tx1">
                    <a:tint val="75000"/>
                  </a:schemeClr>
                </a:solidFill>
              </a:defRPr>
            </a:lvl5pPr>
            <a:lvl6pPr marL="2285254" indent="0" algn="ctr">
              <a:buNone/>
              <a:defRPr>
                <a:solidFill>
                  <a:schemeClr val="tx1">
                    <a:tint val="75000"/>
                  </a:schemeClr>
                </a:solidFill>
              </a:defRPr>
            </a:lvl6pPr>
            <a:lvl7pPr marL="2742309" indent="0" algn="ctr">
              <a:buNone/>
              <a:defRPr>
                <a:solidFill>
                  <a:schemeClr val="tx1">
                    <a:tint val="75000"/>
                  </a:schemeClr>
                </a:solidFill>
              </a:defRPr>
            </a:lvl7pPr>
            <a:lvl8pPr marL="3199360" indent="0" algn="ctr">
              <a:buNone/>
              <a:defRPr>
                <a:solidFill>
                  <a:schemeClr val="tx1">
                    <a:tint val="75000"/>
                  </a:schemeClr>
                </a:solidFill>
              </a:defRPr>
            </a:lvl8pPr>
            <a:lvl9pPr marL="3656414" indent="0" algn="ctr">
              <a:buNone/>
              <a:defRPr>
                <a:solidFill>
                  <a:schemeClr val="tx1">
                    <a:tint val="75000"/>
                  </a:schemeClr>
                </a:solidFill>
              </a:defRPr>
            </a:lvl9pPr>
          </a:lstStyle>
          <a:p>
            <a:pPr lvl="0"/>
            <a:r>
              <a:rPr lang="en-US"/>
              <a:t>Click to edit Master subtitle style</a:t>
            </a:r>
            <a:endParaRPr lang="en-US" dirty="0"/>
          </a:p>
        </p:txBody>
      </p:sp>
      <p:sp>
        <p:nvSpPr>
          <p:cNvPr id="2" name="Title 1"/>
          <p:cNvSpPr>
            <a:spLocks noGrp="1"/>
          </p:cNvSpPr>
          <p:nvPr>
            <p:ph type="ctrTitle"/>
          </p:nvPr>
        </p:nvSpPr>
        <p:spPr>
          <a:xfrm>
            <a:off x="612541" y="3282703"/>
            <a:ext cx="6281773" cy="1022351"/>
          </a:xfrm>
        </p:spPr>
        <p:txBody>
          <a:bodyPr lIns="61715" tIns="34288" rIns="61715" bIns="34288" rtlCol="0" anchor="b">
            <a:noAutofit/>
          </a:bodyPr>
          <a:lstStyle>
            <a:lvl1pPr marL="0" indent="0" algn="l" defTabSz="914102" rtl="0" eaLnBrk="1" latinLnBrk="0" hangingPunct="1">
              <a:lnSpc>
                <a:spcPct val="80000"/>
              </a:lnSpc>
              <a:spcBef>
                <a:spcPct val="0"/>
              </a:spcBef>
              <a:buClr>
                <a:schemeClr val="tx1"/>
              </a:buClr>
              <a:buFont typeface="Ciscolight" pitchFamily="2" charset="0"/>
              <a:buNone/>
              <a:defRPr lang="en-US" sz="6932" b="0" kern="1200" spc="0" baseline="0" dirty="0">
                <a:solidFill>
                  <a:schemeClr val="accent1"/>
                </a:solidFill>
                <a:latin typeface="+mj-lt"/>
                <a:ea typeface="+mj-ea"/>
                <a:cs typeface="+mj-cs"/>
              </a:defRPr>
            </a:lvl1pPr>
          </a:lstStyle>
          <a:p>
            <a:r>
              <a:rPr lang="en-US"/>
              <a:t>Click to edit Master title style</a:t>
            </a:r>
            <a:endParaRPr lang="en-US" dirty="0"/>
          </a:p>
        </p:txBody>
      </p:sp>
      <p:sp>
        <p:nvSpPr>
          <p:cNvPr id="31" name="Picture Placeholder 30"/>
          <p:cNvSpPr>
            <a:spLocks noGrp="1"/>
          </p:cNvSpPr>
          <p:nvPr>
            <p:ph type="pic" sz="quarter" idx="10"/>
          </p:nvPr>
        </p:nvSpPr>
        <p:spPr>
          <a:xfrm>
            <a:off x="7385251" y="1917701"/>
            <a:ext cx="3567771" cy="2889251"/>
          </a:xfrm>
          <a:prstGeom prst="rect">
            <a:avLst/>
          </a:prstGeom>
        </p:spPr>
        <p:txBody>
          <a:bodyPr lIns="91420" tIns="45710" rIns="91420" bIns="45710" anchor="ctr" anchorCtr="1"/>
          <a:lstStyle>
            <a:lvl1pPr marL="0" indent="0" algn="ctr">
              <a:buNone/>
              <a:defRPr>
                <a:solidFill>
                  <a:schemeClr val="tx1"/>
                </a:solidFill>
                <a:latin typeface="+mj-lt"/>
              </a:defRPr>
            </a:lvl1pPr>
          </a:lstStyle>
          <a:p>
            <a:pPr lvl="0"/>
            <a:r>
              <a:rPr lang="en-US" noProof="0"/>
              <a:t>Drag picture to placeholder or click icon to add</a:t>
            </a:r>
          </a:p>
        </p:txBody>
      </p:sp>
    </p:spTree>
    <p:extLst>
      <p:ext uri="{BB962C8B-B14F-4D97-AF65-F5344CB8AC3E}">
        <p14:creationId xmlns:p14="http://schemas.microsoft.com/office/powerpoint/2010/main" val="2531905804"/>
      </p:ext>
    </p:extLst>
  </p:cSld>
  <p:clrMapOvr>
    <a:masterClrMapping/>
  </p:clrMapOvr>
  <p:transition spd="slow">
    <p:wipe/>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preserve="1">
  <p:cSld name="3_Segue">
    <p:bg>
      <p:bgPr>
        <a:gradFill rotWithShape="0">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3" name="Rectangle 7"/>
          <p:cNvSpPr>
            <a:spLocks noChangeArrowheads="1"/>
          </p:cNvSpPr>
          <p:nvPr/>
        </p:nvSpPr>
        <p:spPr bwMode="ltGray">
          <a:xfrm>
            <a:off x="11351638" y="6323898"/>
            <a:ext cx="290824" cy="206002"/>
          </a:xfrm>
          <a:prstGeom prst="rect">
            <a:avLst/>
          </a:prstGeom>
          <a:noFill/>
          <a:ln w="9525" algn="ctr">
            <a:noFill/>
            <a:miter lim="800000"/>
            <a:headEnd/>
            <a:tailEnd/>
          </a:ln>
          <a:effectLst/>
        </p:spPr>
        <p:txBody>
          <a:bodyPr wrap="none" lIns="82093" tIns="41045" rIns="82093" bIns="41045" anchor="b">
            <a:spAutoFit/>
          </a:bodyPr>
          <a:lstStyle/>
          <a:p>
            <a:pPr algn="r" defTabSz="814122" fontAlgn="auto">
              <a:spcBef>
                <a:spcPts val="0"/>
              </a:spcBef>
              <a:spcAft>
                <a:spcPts val="0"/>
              </a:spcAft>
              <a:defRPr/>
            </a:pPr>
            <a:fld id="{509F5890-BE05-4D5D-AADF-DD6FDB4C472B}" type="slidenum">
              <a:rPr lang="en-US" sz="800">
                <a:solidFill>
                  <a:schemeClr val="bg1">
                    <a:alpha val="60000"/>
                  </a:schemeClr>
                </a:solidFill>
                <a:latin typeface="+mn-lt"/>
                <a:ea typeface="+mn-ea"/>
                <a:cs typeface="CiscoSans Thin"/>
              </a:rPr>
              <a:pPr algn="r" defTabSz="814122" fontAlgn="auto">
                <a:spcBef>
                  <a:spcPts val="0"/>
                </a:spcBef>
                <a:spcAft>
                  <a:spcPts val="0"/>
                </a:spcAft>
                <a:defRPr/>
              </a:pPr>
              <a:t>‹#›</a:t>
            </a:fld>
            <a:endParaRPr lang="en-US" sz="800">
              <a:solidFill>
                <a:schemeClr val="bg1">
                  <a:alpha val="60000"/>
                </a:schemeClr>
              </a:solidFill>
              <a:latin typeface="+mn-lt"/>
              <a:ea typeface="+mn-ea"/>
              <a:cs typeface="CiscoSans Thin"/>
            </a:endParaRPr>
          </a:p>
        </p:txBody>
      </p:sp>
      <p:sp>
        <p:nvSpPr>
          <p:cNvPr id="4" name="Rectangle 4"/>
          <p:cNvSpPr>
            <a:spLocks noChangeArrowheads="1"/>
          </p:cNvSpPr>
          <p:nvPr/>
        </p:nvSpPr>
        <p:spPr bwMode="ltGray">
          <a:xfrm>
            <a:off x="7821307" y="6322227"/>
            <a:ext cx="3543101" cy="206002"/>
          </a:xfrm>
          <a:prstGeom prst="rect">
            <a:avLst/>
          </a:prstGeom>
          <a:noFill/>
          <a:ln w="9525">
            <a:noFill/>
            <a:miter lim="800000"/>
            <a:headEnd/>
            <a:tailEnd/>
          </a:ln>
          <a:effectLst/>
        </p:spPr>
        <p:txBody>
          <a:bodyPr lIns="82093" tIns="41045" rIns="82093" bIns="41045" anchor="b">
            <a:spAutoFit/>
          </a:bodyPr>
          <a:lstStyle/>
          <a:p>
            <a:pPr defTabSz="814122" fontAlgn="auto">
              <a:spcBef>
                <a:spcPts val="0"/>
              </a:spcBef>
              <a:spcAft>
                <a:spcPts val="0"/>
              </a:spcAft>
              <a:defRPr/>
            </a:pPr>
            <a:r>
              <a:rPr lang="en-US" sz="800">
                <a:solidFill>
                  <a:schemeClr val="bg1">
                    <a:alpha val="60000"/>
                  </a:schemeClr>
                </a:solidFill>
                <a:latin typeface="+mn-lt"/>
                <a:ea typeface="+mn-ea"/>
                <a:cs typeface="CiscoSans Thin"/>
              </a:rPr>
              <a:t>© 2016</a:t>
            </a:r>
            <a:r>
              <a:rPr lang="en-US" sz="800" baseline="0">
                <a:solidFill>
                  <a:schemeClr val="bg1">
                    <a:alpha val="60000"/>
                  </a:schemeClr>
                </a:solidFill>
                <a:latin typeface="+mn-lt"/>
                <a:ea typeface="+mn-ea"/>
                <a:cs typeface="CiscoSans Thin"/>
              </a:rPr>
              <a:t> </a:t>
            </a:r>
            <a:r>
              <a:rPr lang="en-US" sz="800">
                <a:solidFill>
                  <a:schemeClr val="bg1">
                    <a:alpha val="60000"/>
                  </a:schemeClr>
                </a:solidFill>
                <a:latin typeface="+mn-lt"/>
                <a:ea typeface="+mn-ea"/>
                <a:cs typeface="CiscoSans Thin"/>
              </a:rPr>
              <a:t> Cisco and/or its affiliates. All rights reserved.   Cisco Confidential</a:t>
            </a:r>
          </a:p>
        </p:txBody>
      </p:sp>
      <p:sp>
        <p:nvSpPr>
          <p:cNvPr id="6" name="Title 1"/>
          <p:cNvSpPr>
            <a:spLocks noGrp="1"/>
          </p:cNvSpPr>
          <p:nvPr>
            <p:ph type="ctrTitle"/>
          </p:nvPr>
        </p:nvSpPr>
        <p:spPr>
          <a:xfrm>
            <a:off x="555089" y="1220545"/>
            <a:ext cx="10128084" cy="3426595"/>
          </a:xfrm>
          <a:prstGeom prst="rect">
            <a:avLst/>
          </a:prstGeom>
        </p:spPr>
        <p:txBody>
          <a:bodyPr anchor="b">
            <a:noAutofit/>
          </a:bodyPr>
          <a:lstStyle>
            <a:lvl1pPr marL="0" indent="0" algn="l">
              <a:lnSpc>
                <a:spcPct val="90000"/>
              </a:lnSpc>
              <a:buFont typeface="Arial" panose="020B0604020202020204" pitchFamily="34" charset="0"/>
              <a:buNone/>
              <a:defRPr sz="6132" b="0" i="0" spc="0" baseline="0">
                <a:solidFill>
                  <a:schemeClr val="bg1"/>
                </a:solidFill>
                <a:latin typeface="+mj-lt"/>
                <a:cs typeface="CiscoSans Thin"/>
              </a:defRPr>
            </a:lvl1pPr>
          </a:lstStyle>
          <a:p>
            <a:r>
              <a:rPr lang="en-US"/>
              <a:t>Click to edit Master title style</a:t>
            </a:r>
            <a:endParaRPr lang="en-US" dirty="0"/>
          </a:p>
        </p:txBody>
      </p:sp>
      <p:pic>
        <p:nvPicPr>
          <p:cNvPr id="10" name="Picture 2"/>
          <p:cNvPicPr>
            <a:picLocks noChangeAspect="1" noChangeArrowheads="1"/>
          </p:cNvPicPr>
          <p:nvPr/>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636739" y="6167967"/>
            <a:ext cx="565426" cy="3534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6037018"/>
      </p:ext>
    </p:extLst>
  </p:cSld>
  <p:clrMapOvr>
    <a:masterClrMapping/>
  </p:clrMapOvr>
  <p:transition spd="slow">
    <p:wipe/>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p:cSld name="4_Segue">
    <p:bg>
      <p:bgPr>
        <a:solidFill>
          <a:srgbClr val="39393B"/>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555089" y="1220545"/>
            <a:ext cx="10128084" cy="3426595"/>
          </a:xfrm>
          <a:prstGeom prst="rect">
            <a:avLst/>
          </a:prstGeom>
        </p:spPr>
        <p:txBody>
          <a:bodyPr anchor="b">
            <a:noAutofit/>
          </a:bodyPr>
          <a:lstStyle>
            <a:lvl1pPr marL="0" indent="0" algn="l">
              <a:lnSpc>
                <a:spcPct val="90000"/>
              </a:lnSpc>
              <a:buFont typeface="Arial" panose="020B0604020202020204" pitchFamily="34" charset="0"/>
              <a:buNone/>
              <a:defRPr sz="6132" b="0" i="0" spc="0" baseline="0">
                <a:solidFill>
                  <a:schemeClr val="bg1"/>
                </a:solidFill>
                <a:latin typeface="+mj-lt"/>
                <a:cs typeface="CiscoSans Thin"/>
              </a:defRPr>
            </a:lvl1pPr>
          </a:lstStyle>
          <a:p>
            <a:r>
              <a:rPr lang="en-GB" dirty="0"/>
              <a:t>Section Title Goes Here</a:t>
            </a:r>
            <a:endParaRPr lang="en-US" dirty="0"/>
          </a:p>
        </p:txBody>
      </p:sp>
      <p:sp>
        <p:nvSpPr>
          <p:cNvPr id="7" name="Rectangle 7"/>
          <p:cNvSpPr>
            <a:spLocks noChangeArrowheads="1"/>
          </p:cNvSpPr>
          <p:nvPr/>
        </p:nvSpPr>
        <p:spPr bwMode="ltGray">
          <a:xfrm>
            <a:off x="11351638" y="6323898"/>
            <a:ext cx="290824" cy="206002"/>
          </a:xfrm>
          <a:prstGeom prst="rect">
            <a:avLst/>
          </a:prstGeom>
          <a:noFill/>
          <a:ln w="9525" algn="ctr">
            <a:noFill/>
            <a:miter lim="800000"/>
            <a:headEnd/>
            <a:tailEnd/>
          </a:ln>
          <a:effectLst/>
        </p:spPr>
        <p:txBody>
          <a:bodyPr wrap="none" lIns="82093" tIns="41045" rIns="82093" bIns="41045" anchor="b">
            <a:spAutoFit/>
          </a:bodyPr>
          <a:lstStyle/>
          <a:p>
            <a:pPr algn="r" defTabSz="814122" fontAlgn="auto">
              <a:spcBef>
                <a:spcPts val="0"/>
              </a:spcBef>
              <a:spcAft>
                <a:spcPts val="0"/>
              </a:spcAft>
              <a:defRPr/>
            </a:pPr>
            <a:fld id="{4ABDCABE-3F10-B64C-92F1-862014417034}" type="slidenum">
              <a:rPr lang="en-US" sz="800">
                <a:solidFill>
                  <a:schemeClr val="bg1">
                    <a:alpha val="60000"/>
                  </a:schemeClr>
                </a:solidFill>
                <a:latin typeface="+mn-lt"/>
                <a:ea typeface="+mn-ea"/>
                <a:cs typeface="CiscoSans Thin"/>
              </a:rPr>
              <a:pPr algn="r" defTabSz="814122" fontAlgn="auto">
                <a:spcBef>
                  <a:spcPts val="0"/>
                </a:spcBef>
                <a:spcAft>
                  <a:spcPts val="0"/>
                </a:spcAft>
                <a:defRPr/>
              </a:pPr>
              <a:t>‹#›</a:t>
            </a:fld>
            <a:endParaRPr lang="en-US" sz="800">
              <a:solidFill>
                <a:schemeClr val="bg1">
                  <a:alpha val="60000"/>
                </a:schemeClr>
              </a:solidFill>
              <a:latin typeface="+mn-lt"/>
              <a:ea typeface="+mn-ea"/>
              <a:cs typeface="CiscoSans Thin"/>
            </a:endParaRPr>
          </a:p>
        </p:txBody>
      </p:sp>
      <p:sp>
        <p:nvSpPr>
          <p:cNvPr id="8" name="Rectangle 4"/>
          <p:cNvSpPr>
            <a:spLocks noChangeArrowheads="1"/>
          </p:cNvSpPr>
          <p:nvPr/>
        </p:nvSpPr>
        <p:spPr bwMode="ltGray">
          <a:xfrm>
            <a:off x="7821307" y="6322227"/>
            <a:ext cx="3543101" cy="206002"/>
          </a:xfrm>
          <a:prstGeom prst="rect">
            <a:avLst/>
          </a:prstGeom>
          <a:noFill/>
          <a:ln w="9525">
            <a:noFill/>
            <a:miter lim="800000"/>
            <a:headEnd/>
            <a:tailEnd/>
          </a:ln>
          <a:effectLst/>
        </p:spPr>
        <p:txBody>
          <a:bodyPr lIns="82093" tIns="41045" rIns="82093" bIns="41045" anchor="b">
            <a:spAutoFit/>
          </a:bodyPr>
          <a:lstStyle/>
          <a:p>
            <a:pPr defTabSz="814122" fontAlgn="auto">
              <a:spcBef>
                <a:spcPts val="0"/>
              </a:spcBef>
              <a:spcAft>
                <a:spcPts val="0"/>
              </a:spcAft>
              <a:defRPr/>
            </a:pPr>
            <a:r>
              <a:rPr lang="en-US" sz="800">
                <a:solidFill>
                  <a:schemeClr val="bg1">
                    <a:alpha val="60000"/>
                  </a:schemeClr>
                </a:solidFill>
                <a:latin typeface="+mn-lt"/>
                <a:ea typeface="+mn-ea"/>
                <a:cs typeface="CiscoSans Thin"/>
              </a:rPr>
              <a:t>© 2016  Cisco and/or its affiliates. All rights reserved.   Cisco Confidential</a:t>
            </a:r>
          </a:p>
        </p:txBody>
      </p:sp>
      <p:pic>
        <p:nvPicPr>
          <p:cNvPr id="9" name="Picture 2"/>
          <p:cNvPicPr>
            <a:picLocks noChangeAspect="1" noChangeArrowheads="1"/>
          </p:cNvPicPr>
          <p:nvPr/>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636739" y="6167967"/>
            <a:ext cx="565426" cy="3534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8099588"/>
      </p:ext>
    </p:extLst>
  </p:cSld>
  <p:clrMapOvr>
    <a:masterClrMapping/>
  </p:clrMapOvr>
  <p:transition spd="slow">
    <p:wipe/>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7" name="Title 1"/>
          <p:cNvSpPr>
            <a:spLocks noGrp="1"/>
          </p:cNvSpPr>
          <p:nvPr>
            <p:ph type="ctrTitle"/>
          </p:nvPr>
        </p:nvSpPr>
        <p:spPr>
          <a:xfrm>
            <a:off x="555089" y="1220545"/>
            <a:ext cx="10128084" cy="3426595"/>
          </a:xfrm>
          <a:prstGeom prst="rect">
            <a:avLst/>
          </a:prstGeom>
        </p:spPr>
        <p:txBody>
          <a:bodyPr anchor="b">
            <a:noAutofit/>
          </a:bodyPr>
          <a:lstStyle>
            <a:lvl1pPr marL="0" indent="0" algn="l">
              <a:lnSpc>
                <a:spcPct val="90000"/>
              </a:lnSpc>
              <a:buFont typeface="Arial" panose="020B0604020202020204" pitchFamily="34" charset="0"/>
              <a:buNone/>
              <a:defRPr sz="6132"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09323247"/>
      </p:ext>
    </p:extLst>
  </p:cSld>
  <p:clrMapOvr>
    <a:masterClrMapping/>
  </p:clrMapOvr>
  <p:transition spd="slow">
    <p:wipe/>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632719" y="1797051"/>
            <a:ext cx="11037201" cy="4098595"/>
          </a:xfrm>
          <a:prstGeom prst="rect">
            <a:avLst/>
          </a:prstGeom>
        </p:spPr>
        <p:txBody>
          <a:bodyPr lIns="91420" tIns="45710" rIns="91420" bIns="45710">
            <a:noAutofit/>
          </a:bodyPr>
          <a:lstStyle>
            <a:lvl1pPr marL="380825" marR="0" indent="-380825" algn="ctr" defTabSz="609321" rtl="0" eaLnBrk="1" fontAlgn="auto" latinLnBrk="0" hangingPunct="1">
              <a:lnSpc>
                <a:spcPct val="100000"/>
              </a:lnSpc>
              <a:spcBef>
                <a:spcPct val="20000"/>
              </a:spcBef>
              <a:spcAft>
                <a:spcPts val="0"/>
              </a:spcAft>
              <a:buClrTx/>
              <a:buSzTx/>
              <a:buFont typeface="Arial"/>
              <a:buNone/>
              <a:tabLst/>
              <a:defRPr sz="2666" b="0" i="0" baseline="0">
                <a:solidFill>
                  <a:schemeClr val="tx2"/>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15871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3536" y="1797051"/>
            <a:ext cx="11124420" cy="4224280"/>
          </a:xfrm>
          <a:prstGeom prst="rect">
            <a:avLst/>
          </a:prstGeom>
        </p:spPr>
        <p:txBody>
          <a:bodyPr lIns="91420" tIns="45710" rIns="91420" bIns="45710">
            <a:noAutofit/>
          </a:bodyPr>
          <a:lstStyle>
            <a:lvl1pPr marL="374477" indent="-298315">
              <a:lnSpc>
                <a:spcPct val="95000"/>
              </a:lnSpc>
              <a:spcBef>
                <a:spcPts val="1480"/>
              </a:spcBef>
              <a:buClr>
                <a:schemeClr val="tx2"/>
              </a:buClr>
              <a:buSzPct val="80000"/>
              <a:buFont typeface="Arial"/>
              <a:buChar char="•"/>
              <a:defRPr sz="4932" b="0" i="0">
                <a:solidFill>
                  <a:schemeClr val="tx2"/>
                </a:solidFill>
                <a:latin typeface="+mn-lt"/>
                <a:cs typeface="CiscoSans ExtraLight"/>
              </a:defRPr>
            </a:lvl1pPr>
            <a:lvl2pPr marL="677024" indent="-287735">
              <a:lnSpc>
                <a:spcPct val="95000"/>
              </a:lnSpc>
              <a:spcBef>
                <a:spcPts val="600"/>
              </a:spcBef>
              <a:buClr>
                <a:schemeClr val="tx1"/>
              </a:buClr>
              <a:buSzPct val="80000"/>
              <a:buFont typeface="Arial"/>
              <a:buChar char="•"/>
              <a:defRPr sz="2399" b="0" i="0">
                <a:solidFill>
                  <a:srgbClr val="676767"/>
                </a:solidFill>
                <a:latin typeface="+mn-lt"/>
                <a:cs typeface="CiscoSans ExtraLight"/>
              </a:defRPr>
            </a:lvl2pPr>
            <a:lvl3pPr marL="996495" indent="-228496">
              <a:buClr>
                <a:schemeClr val="tx1"/>
              </a:buClr>
              <a:buSzPct val="80000"/>
              <a:buFont typeface="Arial"/>
              <a:buChar char="•"/>
              <a:defRPr sz="2133" b="0" i="0">
                <a:solidFill>
                  <a:srgbClr val="676767"/>
                </a:solidFill>
                <a:latin typeface="+mn-lt"/>
                <a:cs typeface="CiscoSans ExtraLight"/>
              </a:defRPr>
            </a:lvl3pPr>
            <a:lvl4pPr marL="1214410" indent="-228496">
              <a:buClr>
                <a:schemeClr val="tx1"/>
              </a:buClr>
              <a:buSzPct val="80000"/>
              <a:buFont typeface="Arial"/>
              <a:buChar char="•"/>
              <a:defRPr sz="1866" b="0" i="0">
                <a:solidFill>
                  <a:srgbClr val="676767"/>
                </a:solidFill>
                <a:latin typeface="+mn-lt"/>
                <a:cs typeface="CiscoSans ExtraLight"/>
              </a:defRPr>
            </a:lvl4pPr>
            <a:lvl5pPr marL="1442906" indent="-224264">
              <a:buClr>
                <a:schemeClr val="tx1"/>
              </a:buClr>
              <a:buSzPct val="80000"/>
              <a:buFont typeface="Arial"/>
              <a:buChar char="•"/>
              <a:defRPr sz="1600" b="0" i="0">
                <a:solidFill>
                  <a:srgbClr val="676767"/>
                </a:solidFill>
                <a:latin typeface="+mn-lt"/>
                <a:cs typeface="CiscoSans ExtraLight"/>
              </a:defRPr>
            </a:lvl5pPr>
          </a:lstStyle>
          <a:p>
            <a:pPr lvl="0"/>
            <a:r>
              <a:rPr lang="en-US"/>
              <a:t>Click to edit Master text styles</a:t>
            </a:r>
          </a:p>
        </p:txBody>
      </p:sp>
      <p:sp>
        <p:nvSpPr>
          <p:cNvPr id="6"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067214521"/>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2_Multi_Slid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5401" y="404085"/>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a:t>Title Goes Here</a:t>
            </a:r>
          </a:p>
        </p:txBody>
      </p:sp>
      <p:sp>
        <p:nvSpPr>
          <p:cNvPr id="5" name="Content Placeholder 2"/>
          <p:cNvSpPr>
            <a:spLocks noGrp="1"/>
          </p:cNvSpPr>
          <p:nvPr>
            <p:ph idx="1" hasCustomPrompt="1"/>
          </p:nvPr>
        </p:nvSpPr>
        <p:spPr>
          <a:xfrm>
            <a:off x="348575" y="1600205"/>
            <a:ext cx="11543628" cy="4525433"/>
          </a:xfrm>
          <a:prstGeom prst="rect">
            <a:avLst/>
          </a:prstGeom>
        </p:spPr>
        <p:txBody>
          <a:bodyPr lIns="121883" tIns="60941" rIns="121883" bIns="60941">
            <a:noAutofit/>
          </a:bodyPr>
          <a:lstStyle>
            <a:lvl1pPr marL="380885" marR="0" indent="-380885" algn="l" defTabSz="609417" rtl="0" eaLnBrk="1" fontAlgn="auto" latinLnBrk="0" hangingPunct="1">
              <a:lnSpc>
                <a:spcPct val="100000"/>
              </a:lnSpc>
              <a:spcBef>
                <a:spcPct val="20000"/>
              </a:spcBef>
              <a:spcAft>
                <a:spcPts val="0"/>
              </a:spcAft>
              <a:buClrTx/>
              <a:buSzTx/>
              <a:buFont typeface="Arial"/>
              <a:buChar char="•"/>
              <a:tabLst/>
              <a:defRPr sz="2700" b="0" i="0" baseline="0">
                <a:solidFill>
                  <a:schemeClr val="bg1"/>
                </a:solidFill>
                <a:latin typeface="+mn-lt"/>
                <a:cs typeface="CiscoSans ExtraLight"/>
              </a:defRPr>
            </a:lvl1pPr>
            <a:lvl2pPr marL="479856" indent="-287914">
              <a:buClr>
                <a:schemeClr val="accent3"/>
              </a:buClr>
              <a:buFont typeface="Wingdings" charset="2"/>
              <a:buChar char="Ø"/>
              <a:defRPr baseline="0">
                <a:solidFill>
                  <a:srgbClr val="FFFFFF"/>
                </a:solidFill>
              </a:defRPr>
            </a:lvl2pPr>
          </a:lstStyle>
          <a:p>
            <a:r>
              <a:rPr lang="en-US" sz="2400" dirty="0"/>
              <a:t>Text 1</a:t>
            </a:r>
          </a:p>
          <a:p>
            <a:r>
              <a:rPr lang="en-US" sz="2400" dirty="0"/>
              <a:t>Text 2</a:t>
            </a:r>
          </a:p>
          <a:p>
            <a:pPr lvl="1"/>
            <a:r>
              <a:rPr lang="en-US" sz="2400" dirty="0"/>
              <a:t>Sub-bullet</a:t>
            </a:r>
          </a:p>
          <a:p>
            <a:pPr lvl="1"/>
            <a:endParaRPr lang="en-US" sz="2400" dirty="0"/>
          </a:p>
        </p:txBody>
      </p:sp>
      <p:sp>
        <p:nvSpPr>
          <p:cNvPr id="8" name="Rectangle 5"/>
          <p:cNvSpPr>
            <a:spLocks noChangeArrowheads="1"/>
          </p:cNvSpPr>
          <p:nvPr userDrawn="1"/>
        </p:nvSpPr>
        <p:spPr bwMode="ltGray">
          <a:xfrm>
            <a:off x="10414963" y="6327964"/>
            <a:ext cx="1016261" cy="206040"/>
          </a:xfrm>
          <a:prstGeom prst="rect">
            <a:avLst/>
          </a:prstGeom>
          <a:noFill/>
          <a:ln w="9525">
            <a:noFill/>
            <a:miter lim="800000"/>
            <a:headEnd/>
            <a:tailEnd/>
          </a:ln>
          <a:effectLst/>
        </p:spPr>
        <p:txBody>
          <a:bodyPr wrap="none" lIns="82104" tIns="41051" rIns="82104" bIns="41051" anchor="b">
            <a:spAutoFit/>
          </a:bodyPr>
          <a:lstStyle/>
          <a:p>
            <a:pPr algn="r" defTabSz="814217"/>
            <a:r>
              <a:rPr lang="en-US" sz="800" dirty="0">
                <a:solidFill>
                  <a:srgbClr val="FFFFFF"/>
                </a:solidFill>
                <a:latin typeface="CiscoSansTT Light"/>
                <a:cs typeface="CiscoSans Thin"/>
              </a:rPr>
              <a:t>Cisco Confidential</a:t>
            </a:r>
          </a:p>
        </p:txBody>
      </p:sp>
      <p:sp>
        <p:nvSpPr>
          <p:cNvPr id="9" name="Rectangle 7"/>
          <p:cNvSpPr>
            <a:spLocks noChangeArrowheads="1"/>
          </p:cNvSpPr>
          <p:nvPr userDrawn="1"/>
        </p:nvSpPr>
        <p:spPr bwMode="ltGray">
          <a:xfrm>
            <a:off x="11547972" y="6323886"/>
            <a:ext cx="290770" cy="206014"/>
          </a:xfrm>
          <a:prstGeom prst="rect">
            <a:avLst/>
          </a:prstGeom>
          <a:noFill/>
          <a:ln w="9525" algn="ctr">
            <a:noFill/>
            <a:miter lim="800000"/>
            <a:headEnd/>
            <a:tailEnd/>
          </a:ln>
          <a:effectLst/>
        </p:spPr>
        <p:txBody>
          <a:bodyPr wrap="none" lIns="82104" tIns="41051" rIns="82104" bIns="41051" anchor="b">
            <a:spAutoFit/>
          </a:bodyPr>
          <a:lstStyle/>
          <a:p>
            <a:pPr algn="r" defTabSz="814217"/>
            <a:fld id="{DFCF27A5-1A5B-48D3-A060-2758FFBB1ADD}" type="slidenum">
              <a:rPr lang="en-US" sz="800">
                <a:solidFill>
                  <a:srgbClr val="FFFFFF"/>
                </a:solidFill>
                <a:latin typeface="CiscoSansTT Light"/>
                <a:cs typeface="CiscoSans Thin"/>
              </a:rPr>
              <a:pPr algn="r" defTabSz="814217"/>
              <a:t>‹#›</a:t>
            </a:fld>
            <a:endParaRPr lang="en-US" sz="800" dirty="0">
              <a:solidFill>
                <a:srgbClr val="FFFFFF"/>
              </a:solidFill>
              <a:latin typeface="CiscoSansTT Light"/>
              <a:cs typeface="CiscoSans Thin"/>
            </a:endParaRPr>
          </a:p>
        </p:txBody>
      </p:sp>
      <p:sp>
        <p:nvSpPr>
          <p:cNvPr id="10" name="Rectangle 4"/>
          <p:cNvSpPr>
            <a:spLocks noChangeArrowheads="1"/>
          </p:cNvSpPr>
          <p:nvPr userDrawn="1"/>
        </p:nvSpPr>
        <p:spPr bwMode="ltGray">
          <a:xfrm>
            <a:off x="389296" y="6329697"/>
            <a:ext cx="4559499" cy="206040"/>
          </a:xfrm>
          <a:prstGeom prst="rect">
            <a:avLst/>
          </a:prstGeom>
          <a:noFill/>
          <a:ln w="9525">
            <a:noFill/>
            <a:miter lim="800000"/>
            <a:headEnd/>
            <a:tailEnd/>
          </a:ln>
          <a:effectLst/>
        </p:spPr>
        <p:txBody>
          <a:bodyPr wrap="square" lIns="82104" tIns="41051" rIns="82104" bIns="41051" anchor="b" anchorCtr="0">
            <a:spAutoFit/>
          </a:bodyPr>
          <a:lstStyle/>
          <a:p>
            <a:pPr defTabSz="814217"/>
            <a:r>
              <a:rPr lang="en-US" sz="800" dirty="0">
                <a:solidFill>
                  <a:srgbClr val="FFFFFF"/>
                </a:solidFill>
                <a:latin typeface="CiscoSansTT Light"/>
                <a:cs typeface="CiscoSans Thin"/>
              </a:rPr>
              <a:t>© 2013-2014  Cisco and/or its affiliates. All rights reserved.</a:t>
            </a:r>
          </a:p>
        </p:txBody>
      </p:sp>
      <p:cxnSp>
        <p:nvCxnSpPr>
          <p:cNvPr id="11" name="Straight Connector 10"/>
          <p:cNvCxnSpPr/>
          <p:nvPr userDrawn="1"/>
        </p:nvCxnSpPr>
        <p:spPr>
          <a:xfrm>
            <a:off x="2" y="677141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654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par>
                                <p:cTn id="16" presetID="10" presetClass="entr" presetSubtype="0" fill="hold" grpId="0" nodeType="withEffect" nodePh="1">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2">
            <p:tnLst>
              <p:par>
                <p:cTn presetID="10" presetClass="entr" presetSubtype="0" fill="hold" nodeType="withEffect" nodePh="1">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3536" y="1797051"/>
            <a:ext cx="11124420" cy="4224280"/>
          </a:xfrm>
          <a:prstGeom prst="rect">
            <a:avLst/>
          </a:prstGeom>
        </p:spPr>
        <p:txBody>
          <a:bodyPr lIns="91420" tIns="45710" rIns="91420" bIns="45710">
            <a:noAutofit/>
          </a:bodyPr>
          <a:lstStyle>
            <a:lvl1pPr marL="76162" indent="0">
              <a:lnSpc>
                <a:spcPct val="95000"/>
              </a:lnSpc>
              <a:spcBef>
                <a:spcPts val="1480"/>
              </a:spcBef>
              <a:buClr>
                <a:schemeClr val="tx1"/>
              </a:buClr>
              <a:buSzPct val="80000"/>
              <a:buFont typeface="Arial"/>
              <a:buNone/>
              <a:defRPr sz="4932" b="0" i="0">
                <a:solidFill>
                  <a:schemeClr val="tx2"/>
                </a:solidFill>
                <a:latin typeface="+mn-lt"/>
                <a:cs typeface="CiscoSans ExtraLight"/>
              </a:defRPr>
            </a:lvl1pPr>
            <a:lvl2pPr marL="389289" indent="0">
              <a:lnSpc>
                <a:spcPct val="95000"/>
              </a:lnSpc>
              <a:spcBef>
                <a:spcPts val="600"/>
              </a:spcBef>
              <a:buClr>
                <a:schemeClr val="tx1"/>
              </a:buClr>
              <a:buSzPct val="80000"/>
              <a:buFont typeface="Arial"/>
              <a:buNone/>
              <a:defRPr sz="2399" b="0" i="0">
                <a:solidFill>
                  <a:srgbClr val="676767"/>
                </a:solidFill>
                <a:latin typeface="+mn-lt"/>
                <a:cs typeface="CiscoSans ExtraLight"/>
              </a:defRPr>
            </a:lvl2pPr>
            <a:lvl3pPr marL="767999" indent="0">
              <a:buClr>
                <a:schemeClr val="tx1"/>
              </a:buClr>
              <a:buSzPct val="80000"/>
              <a:buFont typeface="Arial"/>
              <a:buNone/>
              <a:defRPr sz="2133" b="0" i="0">
                <a:solidFill>
                  <a:srgbClr val="676767"/>
                </a:solidFill>
                <a:latin typeface="+mn-lt"/>
                <a:cs typeface="CiscoSans ExtraLight"/>
              </a:defRPr>
            </a:lvl3pPr>
            <a:lvl4pPr marL="985913" indent="0">
              <a:buClr>
                <a:schemeClr val="tx1"/>
              </a:buClr>
              <a:buSzPct val="80000"/>
              <a:buFont typeface="Arial"/>
              <a:buNone/>
              <a:defRPr sz="1866" b="0" i="0">
                <a:solidFill>
                  <a:srgbClr val="676767"/>
                </a:solidFill>
                <a:latin typeface="+mn-lt"/>
                <a:cs typeface="CiscoSans ExtraLight"/>
              </a:defRPr>
            </a:lvl4pPr>
            <a:lvl5pPr marL="1218642" indent="0">
              <a:buClr>
                <a:schemeClr val="tx1"/>
              </a:buClr>
              <a:buSzPct val="80000"/>
              <a:buFont typeface="Arial"/>
              <a:buNone/>
              <a:defRPr sz="1600" b="0" i="0">
                <a:solidFill>
                  <a:srgbClr val="676767"/>
                </a:solidFill>
                <a:latin typeface="+mn-lt"/>
                <a:cs typeface="CiscoSans ExtraLight"/>
              </a:defRPr>
            </a:lvl5pPr>
          </a:lstStyle>
          <a:p>
            <a:pPr lvl="0"/>
            <a:r>
              <a:rPr lang="en-US"/>
              <a:t>Click to edit Master text styles</a:t>
            </a:r>
          </a:p>
        </p:txBody>
      </p:sp>
      <p:sp>
        <p:nvSpPr>
          <p:cNvPr id="6"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358511082"/>
      </p:ext>
    </p:extLst>
  </p:cSld>
  <p:clrMapOvr>
    <a:masterClrMapping/>
  </p:clrMapOvr>
  <p:transition spd="med">
    <p:fade/>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19412" y="1194135"/>
            <a:ext cx="11195402" cy="4224280"/>
          </a:xfrm>
          <a:prstGeom prst="rect">
            <a:avLst/>
          </a:prstGeom>
        </p:spPr>
        <p:txBody>
          <a:bodyPr lIns="91420" tIns="45710" rIns="91420" bIns="45710">
            <a:noAutofit/>
          </a:bodyPr>
          <a:lstStyle>
            <a:lvl1pPr marL="76162" indent="0">
              <a:lnSpc>
                <a:spcPct val="95000"/>
              </a:lnSpc>
              <a:spcBef>
                <a:spcPts val="1480"/>
              </a:spcBef>
              <a:buClr>
                <a:schemeClr val="tx1"/>
              </a:buClr>
              <a:buSzPct val="80000"/>
              <a:buFont typeface="Arial"/>
              <a:buNone/>
              <a:defRPr sz="4932" b="0" i="0">
                <a:solidFill>
                  <a:schemeClr val="tx2"/>
                </a:solidFill>
                <a:latin typeface="+mn-lt"/>
                <a:cs typeface="CiscoSans ExtraLight"/>
              </a:defRPr>
            </a:lvl1pPr>
            <a:lvl2pPr marL="389289" indent="0">
              <a:lnSpc>
                <a:spcPct val="95000"/>
              </a:lnSpc>
              <a:spcBef>
                <a:spcPts val="600"/>
              </a:spcBef>
              <a:buClr>
                <a:schemeClr val="tx1"/>
              </a:buClr>
              <a:buSzPct val="80000"/>
              <a:buFont typeface="Arial"/>
              <a:buNone/>
              <a:defRPr sz="2399" b="0" i="0">
                <a:solidFill>
                  <a:srgbClr val="676767"/>
                </a:solidFill>
                <a:latin typeface="+mn-lt"/>
                <a:cs typeface="CiscoSans ExtraLight"/>
              </a:defRPr>
            </a:lvl2pPr>
            <a:lvl3pPr marL="767999" indent="0">
              <a:buClr>
                <a:schemeClr val="tx1"/>
              </a:buClr>
              <a:buSzPct val="80000"/>
              <a:buFont typeface="Arial"/>
              <a:buNone/>
              <a:defRPr sz="2133" b="0" i="0">
                <a:solidFill>
                  <a:srgbClr val="676767"/>
                </a:solidFill>
                <a:latin typeface="+mn-lt"/>
                <a:cs typeface="CiscoSans ExtraLight"/>
              </a:defRPr>
            </a:lvl3pPr>
            <a:lvl4pPr marL="985913" indent="0">
              <a:buClr>
                <a:schemeClr val="tx1"/>
              </a:buClr>
              <a:buSzPct val="80000"/>
              <a:buFont typeface="Arial"/>
              <a:buNone/>
              <a:defRPr sz="1866" b="0" i="0">
                <a:solidFill>
                  <a:srgbClr val="676767"/>
                </a:solidFill>
                <a:latin typeface="+mn-lt"/>
                <a:cs typeface="CiscoSans ExtraLight"/>
              </a:defRPr>
            </a:lvl4pPr>
            <a:lvl5pPr marL="1218642" indent="0">
              <a:buClr>
                <a:schemeClr val="tx1"/>
              </a:buClr>
              <a:buSzPct val="80000"/>
              <a:buFont typeface="Arial"/>
              <a:buNone/>
              <a:defRPr sz="1600" b="0" i="0">
                <a:solidFill>
                  <a:srgbClr val="676767"/>
                </a:solidFill>
                <a:latin typeface="+mn-lt"/>
                <a:cs typeface="CiscoSans ExtraLight"/>
              </a:defRPr>
            </a:lvl5pPr>
          </a:lstStyle>
          <a:p>
            <a:pPr lvl="0"/>
            <a:r>
              <a:rPr lang="en-US"/>
              <a:t>Click to edit Master text styles</a:t>
            </a:r>
          </a:p>
        </p:txBody>
      </p:sp>
    </p:spTree>
    <p:extLst>
      <p:ext uri="{BB962C8B-B14F-4D97-AF65-F5344CB8AC3E}">
        <p14:creationId xmlns:p14="http://schemas.microsoft.com/office/powerpoint/2010/main" val="3122506137"/>
      </p:ext>
    </p:extLst>
  </p:cSld>
  <p:clrMapOvr>
    <a:masterClrMapping/>
  </p:clrMapOvr>
  <p:transition spd="med">
    <p:fade/>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704668" y="1168479"/>
            <a:ext cx="11010148" cy="4224280"/>
          </a:xfrm>
          <a:prstGeom prst="rect">
            <a:avLst/>
          </a:prstGeom>
        </p:spPr>
        <p:txBody>
          <a:bodyPr lIns="91420" tIns="45710" rIns="91420" bIns="45710">
            <a:noAutofit/>
          </a:bodyPr>
          <a:lstStyle>
            <a:lvl1pPr marL="283129" indent="-523069">
              <a:lnSpc>
                <a:spcPts val="5919"/>
              </a:lnSpc>
              <a:spcBef>
                <a:spcPts val="0"/>
              </a:spcBef>
              <a:buClr>
                <a:schemeClr val="tx2"/>
              </a:buClr>
              <a:buSzPct val="80000"/>
              <a:buFont typeface="Arial"/>
              <a:buChar char="•"/>
              <a:defRPr sz="4932" b="0" i="0">
                <a:solidFill>
                  <a:schemeClr val="tx2"/>
                </a:solidFill>
                <a:latin typeface="+mn-lt"/>
                <a:cs typeface="CiscoSans ExtraLight"/>
              </a:defRPr>
            </a:lvl1pPr>
            <a:lvl2pPr marL="677024" indent="-287735">
              <a:lnSpc>
                <a:spcPct val="95000"/>
              </a:lnSpc>
              <a:spcBef>
                <a:spcPts val="600"/>
              </a:spcBef>
              <a:buClr>
                <a:schemeClr val="tx1"/>
              </a:buClr>
              <a:buSzPct val="80000"/>
              <a:buFont typeface="Arial"/>
              <a:buChar char="•"/>
              <a:defRPr sz="2399" b="0" i="0">
                <a:solidFill>
                  <a:srgbClr val="676767"/>
                </a:solidFill>
                <a:latin typeface="+mn-lt"/>
                <a:cs typeface="CiscoSans ExtraLight"/>
              </a:defRPr>
            </a:lvl2pPr>
            <a:lvl3pPr marL="996495" indent="-228496">
              <a:buClr>
                <a:schemeClr val="tx1"/>
              </a:buClr>
              <a:buSzPct val="80000"/>
              <a:buFont typeface="Arial"/>
              <a:buChar char="•"/>
              <a:defRPr sz="2133" b="0" i="0">
                <a:solidFill>
                  <a:srgbClr val="676767"/>
                </a:solidFill>
                <a:latin typeface="+mn-lt"/>
                <a:cs typeface="CiscoSans ExtraLight"/>
              </a:defRPr>
            </a:lvl3pPr>
            <a:lvl4pPr marL="1214410" indent="-228496">
              <a:buClr>
                <a:schemeClr val="tx1"/>
              </a:buClr>
              <a:buSzPct val="80000"/>
              <a:buFont typeface="Arial"/>
              <a:buChar char="•"/>
              <a:defRPr sz="1866" b="0" i="0">
                <a:solidFill>
                  <a:srgbClr val="676767"/>
                </a:solidFill>
                <a:latin typeface="+mn-lt"/>
                <a:cs typeface="CiscoSans ExtraLight"/>
              </a:defRPr>
            </a:lvl4pPr>
            <a:lvl5pPr marL="1442906" indent="-224264">
              <a:buClr>
                <a:schemeClr val="tx1"/>
              </a:buClr>
              <a:buSzPct val="80000"/>
              <a:buFont typeface="Arial"/>
              <a:buChar char="•"/>
              <a:defRPr sz="1600" b="0" i="0">
                <a:solidFill>
                  <a:srgbClr val="676767"/>
                </a:solidFill>
                <a:latin typeface="+mn-lt"/>
                <a:cs typeface="CiscoSans ExtraLight"/>
              </a:defRPr>
            </a:lvl5pPr>
          </a:lstStyle>
          <a:p>
            <a:pPr lvl="0"/>
            <a:r>
              <a:rPr lang="en-US"/>
              <a:t>Click to edit Master text styles</a:t>
            </a:r>
          </a:p>
        </p:txBody>
      </p:sp>
    </p:spTree>
    <p:extLst>
      <p:ext uri="{BB962C8B-B14F-4D97-AF65-F5344CB8AC3E}">
        <p14:creationId xmlns:p14="http://schemas.microsoft.com/office/powerpoint/2010/main" val="755963098"/>
      </p:ext>
    </p:extLst>
  </p:cSld>
  <p:clrMapOvr>
    <a:masterClrMapping/>
  </p:clrMapOvr>
  <p:transition spd="med">
    <p:fade/>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16241" y="1797051"/>
            <a:ext cx="11033585" cy="4224280"/>
          </a:xfrm>
          <a:prstGeom prst="rect">
            <a:avLst/>
          </a:prstGeom>
        </p:spPr>
        <p:txBody>
          <a:bodyPr lIns="91420" tIns="45710" rIns="91420" bIns="45710">
            <a:noAutofit/>
          </a:bodyPr>
          <a:lstStyle>
            <a:lvl1pPr marL="374477" indent="-298315">
              <a:lnSpc>
                <a:spcPct val="95000"/>
              </a:lnSpc>
              <a:spcBef>
                <a:spcPts val="1480"/>
              </a:spcBef>
              <a:buClr>
                <a:schemeClr val="tx2"/>
              </a:buClr>
              <a:buSzPct val="80000"/>
              <a:buFont typeface="Arial"/>
              <a:buChar char="•"/>
              <a:defRPr sz="2666" b="0" i="0">
                <a:solidFill>
                  <a:schemeClr val="tx2"/>
                </a:solidFill>
                <a:latin typeface="+mn-lt"/>
                <a:cs typeface="CiscoSans ExtraLight"/>
              </a:defRPr>
            </a:lvl1pPr>
            <a:lvl2pPr marL="677024" indent="-287735">
              <a:lnSpc>
                <a:spcPct val="95000"/>
              </a:lnSpc>
              <a:spcBef>
                <a:spcPts val="600"/>
              </a:spcBef>
              <a:buClr>
                <a:schemeClr val="tx2"/>
              </a:buClr>
              <a:buSzPct val="80000"/>
              <a:buFont typeface="Arial"/>
              <a:buChar char="•"/>
              <a:defRPr sz="2399" b="0" i="0">
                <a:solidFill>
                  <a:schemeClr val="tx2"/>
                </a:solidFill>
                <a:latin typeface="+mn-lt"/>
                <a:cs typeface="CiscoSans ExtraLight"/>
              </a:defRPr>
            </a:lvl2pPr>
            <a:lvl3pPr marL="996495" indent="-228496">
              <a:buClr>
                <a:schemeClr val="tx2"/>
              </a:buClr>
              <a:buSzPct val="80000"/>
              <a:buFont typeface="Arial"/>
              <a:buChar char="•"/>
              <a:defRPr sz="2133" b="0" i="0">
                <a:solidFill>
                  <a:schemeClr val="tx2"/>
                </a:solidFill>
                <a:latin typeface="+mn-lt"/>
                <a:cs typeface="CiscoSans ExtraLight"/>
              </a:defRPr>
            </a:lvl3pPr>
            <a:lvl4pPr marL="1214410" indent="-228496">
              <a:buClr>
                <a:schemeClr val="tx2"/>
              </a:buClr>
              <a:buSzPct val="80000"/>
              <a:buFont typeface="Arial"/>
              <a:buChar char="•"/>
              <a:defRPr sz="1866" b="0" i="0">
                <a:solidFill>
                  <a:schemeClr val="tx2"/>
                </a:solidFill>
                <a:latin typeface="+mn-lt"/>
                <a:cs typeface="CiscoSans ExtraLight"/>
              </a:defRPr>
            </a:lvl4pPr>
            <a:lvl5pPr marL="1442906" indent="-224264">
              <a:buClr>
                <a:schemeClr val="tx2"/>
              </a:buClr>
              <a:buSzPct val="80000"/>
              <a:buFont typeface="Arial"/>
              <a:buChar char="•"/>
              <a:defRPr sz="16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791034500"/>
      </p:ext>
    </p:extLst>
  </p:cSld>
  <p:clrMapOvr>
    <a:masterClrMapping/>
  </p:clrMapOvr>
  <p:transition spd="med">
    <p:fade/>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83537" y="1797051"/>
            <a:ext cx="5200143" cy="4110792"/>
          </a:xfrm>
          <a:prstGeom prst="rect">
            <a:avLst/>
          </a:prstGeom>
        </p:spPr>
        <p:txBody>
          <a:bodyPr lIns="91420" tIns="45710" rIns="91420" bIns="45710">
            <a:noAutofit/>
          </a:bodyPr>
          <a:lstStyle>
            <a:lvl1pPr marL="304664" indent="-228496">
              <a:lnSpc>
                <a:spcPct val="95000"/>
              </a:lnSpc>
              <a:spcBef>
                <a:spcPts val="1480"/>
              </a:spcBef>
              <a:buClr>
                <a:schemeClr val="tx2"/>
              </a:buClr>
              <a:buSzPct val="80000"/>
              <a:buFont typeface="Arial"/>
              <a:buChar char="•"/>
              <a:defRPr sz="2666" b="0" i="0">
                <a:solidFill>
                  <a:schemeClr val="tx2"/>
                </a:solidFill>
                <a:latin typeface="+mn-lt"/>
                <a:cs typeface="CiscoSans ExtraLight"/>
              </a:defRPr>
            </a:lvl1pPr>
            <a:lvl2pPr marL="609321" indent="-287735">
              <a:lnSpc>
                <a:spcPct val="95000"/>
              </a:lnSpc>
              <a:spcBef>
                <a:spcPts val="600"/>
              </a:spcBef>
              <a:buClr>
                <a:schemeClr val="tx2"/>
              </a:buClr>
              <a:buSzPct val="80000"/>
              <a:buFont typeface="Arial"/>
              <a:buChar char="•"/>
              <a:defRPr sz="2399" b="0" i="0">
                <a:solidFill>
                  <a:schemeClr val="tx2"/>
                </a:solidFill>
                <a:latin typeface="+mn-lt"/>
                <a:cs typeface="CiscoSans ExtraLight"/>
              </a:defRPr>
            </a:lvl2pPr>
            <a:lvl3pPr marL="837817" indent="-228496">
              <a:buClr>
                <a:schemeClr val="tx2"/>
              </a:buClr>
              <a:buSzPct val="80000"/>
              <a:buFont typeface="Arial"/>
              <a:buChar char="•"/>
              <a:defRPr sz="2133" b="0" i="0">
                <a:solidFill>
                  <a:schemeClr val="tx2"/>
                </a:solidFill>
                <a:latin typeface="+mn-lt"/>
                <a:cs typeface="CiscoSans ExtraLight"/>
              </a:defRPr>
            </a:lvl3pPr>
            <a:lvl4pPr marL="1066312" indent="-228496">
              <a:buClr>
                <a:schemeClr val="tx2"/>
              </a:buClr>
              <a:buSzPct val="80000"/>
              <a:buFont typeface="Arial"/>
              <a:buChar char="•"/>
              <a:defRPr sz="1866" b="0" i="0">
                <a:solidFill>
                  <a:schemeClr val="tx2"/>
                </a:solidFill>
                <a:latin typeface="+mn-lt"/>
                <a:cs typeface="CiscoSans ExtraLight"/>
              </a:defRPr>
            </a:lvl4pPr>
            <a:lvl5pPr marL="1294806" indent="-228496">
              <a:buClr>
                <a:schemeClr val="tx2"/>
              </a:buClr>
              <a:buSzPct val="80000"/>
              <a:buFont typeface="Arial"/>
              <a:buChar char="•"/>
              <a:defRPr sz="16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6084807" y="1797051"/>
            <a:ext cx="5623149" cy="4110792"/>
          </a:xfrm>
          <a:prstGeom prst="rect">
            <a:avLst/>
          </a:prstGeom>
        </p:spPr>
        <p:txBody>
          <a:bodyPr lIns="91420" tIns="45710" rIns="91420" bIns="45710">
            <a:noAutofit/>
          </a:bodyPr>
          <a:lstStyle>
            <a:lvl1pPr marL="304664" indent="-228496">
              <a:lnSpc>
                <a:spcPct val="95000"/>
              </a:lnSpc>
              <a:spcBef>
                <a:spcPts val="1480"/>
              </a:spcBef>
              <a:buClr>
                <a:schemeClr val="tx2"/>
              </a:buClr>
              <a:buSzPct val="80000"/>
              <a:buFont typeface="Arial"/>
              <a:buChar char="•"/>
              <a:defRPr sz="2666" b="0" i="0" baseline="0">
                <a:solidFill>
                  <a:schemeClr val="tx2"/>
                </a:solidFill>
                <a:latin typeface="+mn-lt"/>
                <a:cs typeface="CiscoSans ExtraLight"/>
              </a:defRPr>
            </a:lvl1pPr>
            <a:lvl2pPr marL="609321" indent="-287735">
              <a:lnSpc>
                <a:spcPct val="95000"/>
              </a:lnSpc>
              <a:spcBef>
                <a:spcPts val="600"/>
              </a:spcBef>
              <a:buClr>
                <a:schemeClr val="tx2"/>
              </a:buClr>
              <a:buSzPct val="80000"/>
              <a:buFont typeface="Arial"/>
              <a:buChar char="•"/>
              <a:defRPr sz="2399" b="0" i="0">
                <a:solidFill>
                  <a:schemeClr val="tx2"/>
                </a:solidFill>
                <a:latin typeface="+mn-lt"/>
                <a:cs typeface="CiscoSans ExtraLight"/>
              </a:defRPr>
            </a:lvl2pPr>
            <a:lvl3pPr marL="837817" indent="-228496">
              <a:buClr>
                <a:schemeClr val="tx2"/>
              </a:buClr>
              <a:buSzPct val="80000"/>
              <a:buFont typeface="Arial"/>
              <a:buChar char="•"/>
              <a:defRPr sz="2133" b="0" i="0">
                <a:solidFill>
                  <a:schemeClr val="tx2"/>
                </a:solidFill>
                <a:latin typeface="+mn-lt"/>
                <a:cs typeface="CiscoSans ExtraLight"/>
              </a:defRPr>
            </a:lvl3pPr>
            <a:lvl4pPr marL="1066312" indent="-228496">
              <a:buClr>
                <a:schemeClr val="tx2"/>
              </a:buClr>
              <a:buSzPct val="80000"/>
              <a:buFont typeface="Arial"/>
              <a:buChar char="•"/>
              <a:defRPr sz="1866" b="0" i="0">
                <a:solidFill>
                  <a:schemeClr val="tx2"/>
                </a:solidFill>
                <a:latin typeface="+mn-lt"/>
                <a:cs typeface="CiscoSans ExtraLight"/>
              </a:defRPr>
            </a:lvl4pPr>
            <a:lvl5pPr marL="1294806" indent="-228496">
              <a:buClr>
                <a:schemeClr val="tx2"/>
              </a:buClr>
              <a:buSzPct val="80000"/>
              <a:buFont typeface="Arial"/>
              <a:buChar char="•"/>
              <a:defRPr sz="16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306410887"/>
      </p:ext>
    </p:extLst>
  </p:cSld>
  <p:clrMapOvr>
    <a:masterClrMapping/>
  </p:clrMapOvr>
  <p:transition spd="med">
    <p:fade/>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6085948" y="812801"/>
            <a:ext cx="0" cy="5312833"/>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23742" y="403341"/>
            <a:ext cx="4953370" cy="1101929"/>
          </a:xfrm>
          <a:prstGeom prst="rect">
            <a:avLst/>
          </a:prstGeom>
        </p:spPr>
        <p:txBody>
          <a:bodyPr lIns="61712" tIns="34286" rIns="61712" bIns="34286" rtlCol="0">
            <a:noAutofit/>
          </a:bodyPr>
          <a:lstStyle>
            <a:lvl1pPr algn="l" defTabSz="914065" rtl="0" eaLnBrk="1" latinLnBrk="0" hangingPunct="1">
              <a:lnSpc>
                <a:spcPct val="80000"/>
              </a:lnSpc>
              <a:spcBef>
                <a:spcPct val="0"/>
              </a:spcBef>
              <a:buNone/>
              <a:defRPr lang="en-US" sz="4266" b="0" i="0" kern="1200" spc="-100" baseline="0" dirty="0" smtClean="0">
                <a:solidFill>
                  <a:schemeClr val="tx2"/>
                </a:solidFill>
                <a:latin typeface="+mj-lt"/>
                <a:ea typeface="+mj-ea"/>
                <a:cs typeface="CiscoSans Thin"/>
              </a:defRPr>
            </a:lvl1pPr>
          </a:lstStyle>
          <a:p>
            <a:r>
              <a:rPr lang="en-US"/>
              <a:t>Click to edit Master title style</a:t>
            </a:r>
            <a:endParaRPr lang="en-US" dirty="0"/>
          </a:p>
        </p:txBody>
      </p:sp>
      <p:sp>
        <p:nvSpPr>
          <p:cNvPr id="16" name="Text Placeholder 15"/>
          <p:cNvSpPr>
            <a:spLocks noGrp="1"/>
          </p:cNvSpPr>
          <p:nvPr>
            <p:ph type="body" sz="quarter" idx="13"/>
          </p:nvPr>
        </p:nvSpPr>
        <p:spPr>
          <a:xfrm>
            <a:off x="6539582" y="403341"/>
            <a:ext cx="4953370" cy="1101928"/>
          </a:xfrm>
          <a:prstGeom prst="rect">
            <a:avLst/>
          </a:prstGeom>
        </p:spPr>
        <p:txBody>
          <a:bodyPr lIns="91420" tIns="45710" rIns="91420" bIns="45710" anchor="ctr" anchorCtr="0">
            <a:noAutofit/>
          </a:bodyPr>
          <a:lstStyle>
            <a:lvl1pPr marL="0" marR="0" indent="0" algn="l" defTabSz="914065" rtl="0" eaLnBrk="1" fontAlgn="auto" latinLnBrk="0" hangingPunct="1">
              <a:lnSpc>
                <a:spcPct val="80000"/>
              </a:lnSpc>
              <a:spcBef>
                <a:spcPct val="0"/>
              </a:spcBef>
              <a:spcAft>
                <a:spcPts val="0"/>
              </a:spcAft>
              <a:buClrTx/>
              <a:buSzTx/>
              <a:buFontTx/>
              <a:buNone/>
              <a:tabLst/>
              <a:defRPr lang="en-US" sz="4266" b="0" i="0" kern="1200" spc="-100" baseline="0" dirty="0">
                <a:solidFill>
                  <a:schemeClr val="tx2"/>
                </a:solidFill>
                <a:latin typeface="+mj-lt"/>
                <a:ea typeface="+mj-ea"/>
                <a:cs typeface="CiscoSans Thin"/>
              </a:defRPr>
            </a:lvl1pPr>
          </a:lstStyle>
          <a:p>
            <a:pPr lvl="0"/>
            <a:r>
              <a:rPr lang="en-US"/>
              <a:t>Click to edit Master text styles</a:t>
            </a:r>
          </a:p>
        </p:txBody>
      </p:sp>
      <p:sp>
        <p:nvSpPr>
          <p:cNvPr id="8" name="Text Placeholder 3"/>
          <p:cNvSpPr>
            <a:spLocks noGrp="1"/>
          </p:cNvSpPr>
          <p:nvPr>
            <p:ph type="body" sz="quarter" idx="10"/>
          </p:nvPr>
        </p:nvSpPr>
        <p:spPr>
          <a:xfrm>
            <a:off x="623742" y="1797051"/>
            <a:ext cx="4953370" cy="4110792"/>
          </a:xfrm>
          <a:prstGeom prst="rect">
            <a:avLst/>
          </a:prstGeom>
        </p:spPr>
        <p:txBody>
          <a:bodyPr lIns="91420" tIns="45710" rIns="91420" bIns="45710">
            <a:noAutofit/>
          </a:bodyPr>
          <a:lstStyle>
            <a:lvl1pPr marL="304664" indent="-228496">
              <a:lnSpc>
                <a:spcPct val="95000"/>
              </a:lnSpc>
              <a:spcBef>
                <a:spcPts val="1480"/>
              </a:spcBef>
              <a:buClr>
                <a:schemeClr val="tx2"/>
              </a:buClr>
              <a:buSzPct val="80000"/>
              <a:buFont typeface="Arial"/>
              <a:buChar char="•"/>
              <a:defRPr sz="2666" b="0" i="0">
                <a:solidFill>
                  <a:schemeClr val="tx2"/>
                </a:solidFill>
                <a:latin typeface="+mn-lt"/>
                <a:cs typeface="CiscoSans ExtraLight"/>
              </a:defRPr>
            </a:lvl1pPr>
            <a:lvl2pPr marL="609321" indent="-287735">
              <a:lnSpc>
                <a:spcPct val="95000"/>
              </a:lnSpc>
              <a:spcBef>
                <a:spcPts val="600"/>
              </a:spcBef>
              <a:buClr>
                <a:schemeClr val="tx2"/>
              </a:buClr>
              <a:buSzPct val="80000"/>
              <a:buFont typeface="Arial"/>
              <a:buChar char="•"/>
              <a:defRPr sz="2399" b="0" i="0">
                <a:solidFill>
                  <a:schemeClr val="tx2"/>
                </a:solidFill>
                <a:latin typeface="+mn-lt"/>
                <a:cs typeface="CiscoSans ExtraLight"/>
              </a:defRPr>
            </a:lvl2pPr>
            <a:lvl3pPr marL="837817" indent="-228496">
              <a:buClr>
                <a:schemeClr val="tx2"/>
              </a:buClr>
              <a:buSzPct val="80000"/>
              <a:buFont typeface="Arial"/>
              <a:buChar char="•"/>
              <a:defRPr sz="2133" b="0" i="0">
                <a:solidFill>
                  <a:schemeClr val="tx2"/>
                </a:solidFill>
                <a:latin typeface="+mn-lt"/>
                <a:cs typeface="CiscoSans ExtraLight"/>
              </a:defRPr>
            </a:lvl3pPr>
            <a:lvl4pPr marL="1066312" indent="-228496">
              <a:buClr>
                <a:schemeClr val="tx2"/>
              </a:buClr>
              <a:buSzPct val="80000"/>
              <a:buFont typeface="Arial"/>
              <a:buChar char="•"/>
              <a:defRPr sz="1866" b="0" i="0">
                <a:solidFill>
                  <a:schemeClr val="tx2"/>
                </a:solidFill>
                <a:latin typeface="+mn-lt"/>
                <a:cs typeface="CiscoSans ExtraLight"/>
              </a:defRPr>
            </a:lvl4pPr>
            <a:lvl5pPr marL="1294806" indent="-228496">
              <a:buClr>
                <a:schemeClr val="tx2"/>
              </a:buClr>
              <a:buSzPct val="80000"/>
              <a:buFont typeface="Arial"/>
              <a:buChar char="•"/>
              <a:defRPr sz="16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p:cNvSpPr>
            <a:spLocks noGrp="1"/>
          </p:cNvSpPr>
          <p:nvPr>
            <p:ph type="body" sz="quarter" idx="14"/>
          </p:nvPr>
        </p:nvSpPr>
        <p:spPr>
          <a:xfrm>
            <a:off x="6539582" y="1797051"/>
            <a:ext cx="4953370" cy="4110792"/>
          </a:xfrm>
          <a:prstGeom prst="rect">
            <a:avLst/>
          </a:prstGeom>
        </p:spPr>
        <p:txBody>
          <a:bodyPr lIns="91420" tIns="45710" rIns="91420" bIns="45710">
            <a:noAutofit/>
          </a:bodyPr>
          <a:lstStyle>
            <a:lvl1pPr marL="304664" indent="-228496">
              <a:lnSpc>
                <a:spcPct val="95000"/>
              </a:lnSpc>
              <a:spcBef>
                <a:spcPts val="1480"/>
              </a:spcBef>
              <a:buClr>
                <a:schemeClr val="tx2"/>
              </a:buClr>
              <a:buSzPct val="80000"/>
              <a:buFont typeface="Arial"/>
              <a:buChar char="•"/>
              <a:defRPr sz="2666" b="0" i="0">
                <a:solidFill>
                  <a:schemeClr val="tx2"/>
                </a:solidFill>
                <a:latin typeface="+mn-lt"/>
                <a:cs typeface="CiscoSans ExtraLight"/>
              </a:defRPr>
            </a:lvl1pPr>
            <a:lvl2pPr marL="609321" indent="-287735">
              <a:lnSpc>
                <a:spcPct val="95000"/>
              </a:lnSpc>
              <a:spcBef>
                <a:spcPts val="600"/>
              </a:spcBef>
              <a:buClr>
                <a:schemeClr val="tx2"/>
              </a:buClr>
              <a:buSzPct val="80000"/>
              <a:buFont typeface="Arial"/>
              <a:buChar char="•"/>
              <a:defRPr sz="2399" b="0" i="0">
                <a:solidFill>
                  <a:schemeClr val="tx2"/>
                </a:solidFill>
                <a:latin typeface="+mn-lt"/>
                <a:cs typeface="CiscoSans ExtraLight"/>
              </a:defRPr>
            </a:lvl2pPr>
            <a:lvl3pPr marL="837817" indent="-228496">
              <a:buClr>
                <a:schemeClr val="tx2"/>
              </a:buClr>
              <a:buSzPct val="80000"/>
              <a:buFont typeface="Arial"/>
              <a:buChar char="•"/>
              <a:defRPr sz="2133" b="0" i="0">
                <a:solidFill>
                  <a:schemeClr val="tx2"/>
                </a:solidFill>
                <a:latin typeface="+mn-lt"/>
                <a:cs typeface="CiscoSans ExtraLight"/>
              </a:defRPr>
            </a:lvl3pPr>
            <a:lvl4pPr marL="1066312" indent="-228496">
              <a:buClr>
                <a:schemeClr val="tx2"/>
              </a:buClr>
              <a:buSzPct val="80000"/>
              <a:buFont typeface="Arial"/>
              <a:buChar char="•"/>
              <a:defRPr sz="1866" b="0" i="0">
                <a:solidFill>
                  <a:schemeClr val="tx2"/>
                </a:solidFill>
                <a:latin typeface="+mn-lt"/>
                <a:cs typeface="CiscoSans ExtraLight"/>
              </a:defRPr>
            </a:lvl4pPr>
            <a:lvl5pPr marL="1294806" indent="-228496">
              <a:buClr>
                <a:schemeClr val="tx2"/>
              </a:buClr>
              <a:buSzPct val="80000"/>
              <a:buFont typeface="Arial"/>
              <a:buChar char="•"/>
              <a:defRPr sz="16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8774042"/>
      </p:ext>
    </p:extLst>
  </p:cSld>
  <p:clrMapOvr>
    <a:masterClrMapping/>
  </p:clrMapOvr>
  <p:transition spd="med">
    <p:fade/>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4092567" y="812801"/>
            <a:ext cx="0" cy="5312833"/>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047588" y="812801"/>
            <a:ext cx="0" cy="5312833"/>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p:nvPr>
        </p:nvSpPr>
        <p:spPr>
          <a:xfrm>
            <a:off x="615791" y="304425"/>
            <a:ext cx="3115334" cy="1027281"/>
          </a:xfrm>
          <a:prstGeom prst="rect">
            <a:avLst/>
          </a:prstGeom>
        </p:spPr>
        <p:txBody>
          <a:bodyPr lIns="91420" tIns="45710" rIns="91420" bIns="45710" anchor="b" anchorCtr="0">
            <a:noAutofit/>
          </a:bodyPr>
          <a:lstStyle>
            <a:lvl1pPr marL="0" marR="0" indent="0" algn="l" defTabSz="914065" rtl="0" eaLnBrk="1" fontAlgn="auto" latinLnBrk="0" hangingPunct="1">
              <a:lnSpc>
                <a:spcPct val="80000"/>
              </a:lnSpc>
              <a:spcBef>
                <a:spcPct val="0"/>
              </a:spcBef>
              <a:spcAft>
                <a:spcPts val="0"/>
              </a:spcAft>
              <a:buClrTx/>
              <a:buSzTx/>
              <a:buFontTx/>
              <a:buNone/>
              <a:tabLst/>
              <a:defRPr kumimoji="0" lang="en-US" sz="3333" b="0" i="0" u="none" strike="noStrike" kern="1200" cap="none" spc="-100"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0" name="Text Placeholder 17"/>
          <p:cNvSpPr>
            <a:spLocks noGrp="1"/>
          </p:cNvSpPr>
          <p:nvPr>
            <p:ph type="body" sz="quarter" idx="22"/>
          </p:nvPr>
        </p:nvSpPr>
        <p:spPr>
          <a:xfrm>
            <a:off x="4502465" y="303785"/>
            <a:ext cx="3115334" cy="1027281"/>
          </a:xfrm>
          <a:prstGeom prst="rect">
            <a:avLst/>
          </a:prstGeom>
        </p:spPr>
        <p:txBody>
          <a:bodyPr lIns="91420" tIns="45710" rIns="91420" bIns="45710" anchor="b" anchorCtr="0">
            <a:noAutofit/>
          </a:bodyPr>
          <a:lstStyle>
            <a:lvl1pPr marL="0" marR="0" indent="0" algn="l" defTabSz="914065" rtl="0" eaLnBrk="1" fontAlgn="auto" latinLnBrk="0" hangingPunct="1">
              <a:lnSpc>
                <a:spcPct val="80000"/>
              </a:lnSpc>
              <a:spcBef>
                <a:spcPct val="0"/>
              </a:spcBef>
              <a:spcAft>
                <a:spcPts val="0"/>
              </a:spcAft>
              <a:buClrTx/>
              <a:buSzTx/>
              <a:buFontTx/>
              <a:buNone/>
              <a:tabLst/>
              <a:defRPr kumimoji="0" lang="en-US" sz="3333" b="0" i="0" u="none" strike="noStrike" kern="1200" cap="none" spc="-100"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4" name="Text Placeholder 17"/>
          <p:cNvSpPr>
            <a:spLocks noGrp="1"/>
          </p:cNvSpPr>
          <p:nvPr>
            <p:ph type="body" sz="quarter" idx="24"/>
          </p:nvPr>
        </p:nvSpPr>
        <p:spPr>
          <a:xfrm>
            <a:off x="8470878" y="293972"/>
            <a:ext cx="3115334" cy="1027281"/>
          </a:xfrm>
          <a:prstGeom prst="rect">
            <a:avLst/>
          </a:prstGeom>
        </p:spPr>
        <p:txBody>
          <a:bodyPr lIns="91420" tIns="45710" rIns="91420" bIns="45710" anchor="b" anchorCtr="0">
            <a:noAutofit/>
          </a:bodyPr>
          <a:lstStyle>
            <a:lvl1pPr marL="0" marR="0" indent="0" algn="l" defTabSz="914065" rtl="0" eaLnBrk="1" fontAlgn="auto" latinLnBrk="0" hangingPunct="1">
              <a:lnSpc>
                <a:spcPct val="80000"/>
              </a:lnSpc>
              <a:spcBef>
                <a:spcPct val="0"/>
              </a:spcBef>
              <a:spcAft>
                <a:spcPts val="0"/>
              </a:spcAft>
              <a:buClrTx/>
              <a:buSzTx/>
              <a:buFontTx/>
              <a:buNone/>
              <a:tabLst/>
              <a:defRPr kumimoji="0" lang="en-US" sz="3333" b="0" i="0" u="none" strike="noStrike" kern="1200" cap="none" spc="-100"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3" name="Text Placeholder 3"/>
          <p:cNvSpPr>
            <a:spLocks noGrp="1"/>
          </p:cNvSpPr>
          <p:nvPr>
            <p:ph type="body" sz="quarter" idx="11"/>
          </p:nvPr>
        </p:nvSpPr>
        <p:spPr>
          <a:xfrm>
            <a:off x="615790" y="1601459"/>
            <a:ext cx="3115335" cy="4419872"/>
          </a:xfrm>
          <a:prstGeom prst="rect">
            <a:avLst/>
          </a:prstGeom>
        </p:spPr>
        <p:txBody>
          <a:bodyPr lIns="91420" tIns="45710" rIns="91420" bIns="45710">
            <a:noAutofit/>
          </a:bodyPr>
          <a:lstStyle>
            <a:lvl1pPr marL="311010" indent="-228496">
              <a:lnSpc>
                <a:spcPct val="95000"/>
              </a:lnSpc>
              <a:spcBef>
                <a:spcPts val="1480"/>
              </a:spcBef>
              <a:buClr>
                <a:schemeClr val="tx2"/>
              </a:buClr>
              <a:buSzPct val="80000"/>
              <a:buFont typeface="Arial"/>
              <a:buChar char="•"/>
              <a:defRPr sz="2133" b="0" i="0" baseline="0">
                <a:solidFill>
                  <a:schemeClr val="tx2"/>
                </a:solidFill>
                <a:latin typeface="+mn-lt"/>
                <a:cs typeface="CiscoSans ExtraLight"/>
              </a:defRPr>
            </a:lvl1pPr>
            <a:lvl2pPr>
              <a:lnSpc>
                <a:spcPct val="95000"/>
              </a:lnSpc>
              <a:spcBef>
                <a:spcPts val="600"/>
              </a:spcBef>
              <a:buClr>
                <a:schemeClr val="tx2"/>
              </a:buClr>
              <a:buSzPct val="80000"/>
              <a:defRPr b="0" i="0">
                <a:solidFill>
                  <a:schemeClr val="tx2"/>
                </a:solidFill>
                <a:latin typeface="+mn-lt"/>
                <a:cs typeface="CiscoSans ExtraLight"/>
              </a:defRPr>
            </a:lvl2pPr>
            <a:lvl3pPr marL="575736" indent="-228496">
              <a:buClr>
                <a:schemeClr val="tx2"/>
              </a:buClr>
              <a:buSzPct val="80000"/>
              <a:buFont typeface="Arial"/>
              <a:buChar char="•"/>
              <a:defRPr sz="16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6"/>
          </p:nvPr>
        </p:nvSpPr>
        <p:spPr>
          <a:xfrm>
            <a:off x="4502465" y="1600428"/>
            <a:ext cx="3115335" cy="4419872"/>
          </a:xfrm>
          <a:prstGeom prst="rect">
            <a:avLst/>
          </a:prstGeom>
        </p:spPr>
        <p:txBody>
          <a:bodyPr lIns="91420" tIns="45710" rIns="91420" bIns="45710">
            <a:noAutofit/>
          </a:bodyPr>
          <a:lstStyle>
            <a:lvl1pPr marL="311010" indent="-228496">
              <a:lnSpc>
                <a:spcPct val="95000"/>
              </a:lnSpc>
              <a:spcBef>
                <a:spcPts val="1480"/>
              </a:spcBef>
              <a:buClr>
                <a:schemeClr val="tx2"/>
              </a:buClr>
              <a:buSzPct val="80000"/>
              <a:buFont typeface="Arial"/>
              <a:buChar char="•"/>
              <a:defRPr sz="2133" b="0" i="0" baseline="0">
                <a:solidFill>
                  <a:schemeClr val="tx2"/>
                </a:solidFill>
                <a:latin typeface="+mn-lt"/>
                <a:cs typeface="CiscoSans ExtraLight"/>
              </a:defRPr>
            </a:lvl1pPr>
            <a:lvl2pPr>
              <a:lnSpc>
                <a:spcPct val="95000"/>
              </a:lnSpc>
              <a:spcBef>
                <a:spcPts val="600"/>
              </a:spcBef>
              <a:buClr>
                <a:schemeClr val="tx2"/>
              </a:buClr>
              <a:buSzPct val="80000"/>
              <a:defRPr b="0" i="0">
                <a:solidFill>
                  <a:schemeClr val="tx2"/>
                </a:solidFill>
                <a:latin typeface="+mn-lt"/>
                <a:cs typeface="CiscoSans ExtraLight"/>
              </a:defRPr>
            </a:lvl2pPr>
            <a:lvl3pPr marL="575736" indent="-228496">
              <a:buClr>
                <a:schemeClr val="tx2"/>
              </a:buClr>
              <a:buSzPct val="80000"/>
              <a:buFont typeface="Arial"/>
              <a:buChar char="•"/>
              <a:defRPr sz="16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3"/>
          <p:cNvSpPr>
            <a:spLocks noGrp="1"/>
          </p:cNvSpPr>
          <p:nvPr>
            <p:ph type="body" sz="quarter" idx="27"/>
          </p:nvPr>
        </p:nvSpPr>
        <p:spPr>
          <a:xfrm>
            <a:off x="8470876" y="1600428"/>
            <a:ext cx="3115335" cy="4419872"/>
          </a:xfrm>
          <a:prstGeom prst="rect">
            <a:avLst/>
          </a:prstGeom>
        </p:spPr>
        <p:txBody>
          <a:bodyPr lIns="91420" tIns="45710" rIns="91420" bIns="45710">
            <a:noAutofit/>
          </a:bodyPr>
          <a:lstStyle>
            <a:lvl1pPr marL="311010" indent="-228496">
              <a:lnSpc>
                <a:spcPct val="95000"/>
              </a:lnSpc>
              <a:spcBef>
                <a:spcPts val="1480"/>
              </a:spcBef>
              <a:buClr>
                <a:schemeClr val="tx2"/>
              </a:buClr>
              <a:buSzPct val="80000"/>
              <a:buFont typeface="Arial"/>
              <a:buChar char="•"/>
              <a:defRPr sz="2133" b="0" i="0" baseline="0">
                <a:solidFill>
                  <a:schemeClr val="tx2"/>
                </a:solidFill>
                <a:latin typeface="+mn-lt"/>
                <a:cs typeface="CiscoSans ExtraLight"/>
              </a:defRPr>
            </a:lvl1pPr>
            <a:lvl2pPr>
              <a:lnSpc>
                <a:spcPct val="95000"/>
              </a:lnSpc>
              <a:spcBef>
                <a:spcPts val="600"/>
              </a:spcBef>
              <a:buClr>
                <a:schemeClr val="tx2"/>
              </a:buClr>
              <a:buSzPct val="80000"/>
              <a:defRPr b="0" i="0">
                <a:solidFill>
                  <a:schemeClr val="tx2"/>
                </a:solidFill>
                <a:latin typeface="+mn-lt"/>
                <a:cs typeface="CiscoSans ExtraLight"/>
              </a:defRPr>
            </a:lvl2pPr>
            <a:lvl3pPr marL="575736" indent="-228496">
              <a:buClr>
                <a:schemeClr val="tx2"/>
              </a:buClr>
              <a:buSzPct val="80000"/>
              <a:buFont typeface="Arial"/>
              <a:buChar char="•"/>
              <a:defRPr sz="16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503718"/>
      </p:ext>
    </p:extLst>
  </p:cSld>
  <p:clrMapOvr>
    <a:masterClrMapping/>
  </p:clrMapOvr>
  <p:transition spd="med">
    <p:fade/>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p:cSld name="Bullet with pull quote">
    <p:spTree>
      <p:nvGrpSpPr>
        <p:cNvPr id="1" name=""/>
        <p:cNvGrpSpPr/>
        <p:nvPr/>
      </p:nvGrpSpPr>
      <p:grpSpPr>
        <a:xfrm>
          <a:off x="0" y="0"/>
          <a:ext cx="0" cy="0"/>
          <a:chOff x="0" y="0"/>
          <a:chExt cx="0" cy="0"/>
        </a:xfrm>
      </p:grpSpPr>
      <p:sp>
        <p:nvSpPr>
          <p:cNvPr id="6" name="Rounded Rectangle 5"/>
          <p:cNvSpPr/>
          <p:nvPr/>
        </p:nvSpPr>
        <p:spPr>
          <a:xfrm>
            <a:off x="6758873" y="1773767"/>
            <a:ext cx="4949595" cy="4135967"/>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62" tIns="60931" rIns="121862" bIns="60931" anchor="ctr"/>
          <a:lstStyle/>
          <a:p>
            <a:pPr algn="ctr" fontAlgn="auto">
              <a:spcBef>
                <a:spcPts val="0"/>
              </a:spcBef>
              <a:spcAft>
                <a:spcPts val="0"/>
              </a:spcAft>
              <a:defRPr/>
            </a:pPr>
            <a:endParaRPr lang="en-US" sz="3199">
              <a:solidFill>
                <a:schemeClr val="tx2"/>
              </a:solidFill>
              <a:latin typeface="+mj-lt"/>
            </a:endParaRPr>
          </a:p>
        </p:txBody>
      </p:sp>
      <p:sp>
        <p:nvSpPr>
          <p:cNvPr id="12" name="Text Placeholder 11"/>
          <p:cNvSpPr>
            <a:spLocks noGrp="1"/>
          </p:cNvSpPr>
          <p:nvPr>
            <p:ph type="body" sz="quarter" idx="11"/>
          </p:nvPr>
        </p:nvSpPr>
        <p:spPr>
          <a:xfrm>
            <a:off x="6863153" y="1975668"/>
            <a:ext cx="4500044" cy="2212024"/>
          </a:xfrm>
          <a:prstGeom prst="rect">
            <a:avLst/>
          </a:prstGeom>
        </p:spPr>
        <p:txBody>
          <a:bodyPr lIns="91420" tIns="45710" rIns="91420" bIns="45710">
            <a:noAutofit/>
          </a:bodyPr>
          <a:lstStyle>
            <a:lvl1pPr marL="114262" indent="-114262" algn="l" defTabSz="914065" rtl="0" eaLnBrk="1" latinLnBrk="0" hangingPunct="1">
              <a:lnSpc>
                <a:spcPct val="90000"/>
              </a:lnSpc>
              <a:spcBef>
                <a:spcPts val="0"/>
              </a:spcBef>
              <a:buNone/>
              <a:defRPr lang="en-US" sz="2000" kern="1200" baseline="0" dirty="0" smtClean="0">
                <a:solidFill>
                  <a:schemeClr val="tx2"/>
                </a:solidFill>
                <a:latin typeface="+mn-lt"/>
                <a:ea typeface="+mn-ea"/>
                <a:cs typeface="CiscoSans ExtraLight"/>
              </a:defRPr>
            </a:lvl1pPr>
            <a:lvl2pPr marL="114262" indent="-114262" algn="l" defTabSz="914065" rtl="0" eaLnBrk="1" latinLnBrk="0" hangingPunct="1">
              <a:defRPr lang="en-US" sz="2000" kern="1200" dirty="0" smtClean="0">
                <a:solidFill>
                  <a:schemeClr val="accent2"/>
                </a:solidFill>
                <a:latin typeface="Ciscolight" pitchFamily="2" charset="0"/>
                <a:ea typeface="+mn-ea"/>
                <a:cs typeface="+mn-cs"/>
              </a:defRPr>
            </a:lvl2pPr>
            <a:lvl3pPr marL="114262" indent="-114262" algn="l" defTabSz="914065" rtl="0" eaLnBrk="1" latinLnBrk="0" hangingPunct="1">
              <a:defRPr lang="en-US" sz="2000" kern="1200" dirty="0" smtClean="0">
                <a:solidFill>
                  <a:schemeClr val="accent2"/>
                </a:solidFill>
                <a:latin typeface="Ciscolight" pitchFamily="2" charset="0"/>
                <a:ea typeface="+mn-ea"/>
                <a:cs typeface="+mn-cs"/>
              </a:defRPr>
            </a:lvl3pPr>
            <a:lvl4pPr marL="114262" indent="-114262" algn="l" defTabSz="914065" rtl="0" eaLnBrk="1" latinLnBrk="0" hangingPunct="1">
              <a:defRPr lang="en-US" sz="2000" kern="1200" dirty="0" smtClean="0">
                <a:solidFill>
                  <a:schemeClr val="accent2"/>
                </a:solidFill>
                <a:latin typeface="Ciscolight" pitchFamily="2" charset="0"/>
                <a:ea typeface="+mn-ea"/>
                <a:cs typeface="+mn-cs"/>
              </a:defRPr>
            </a:lvl4pPr>
            <a:lvl5pPr marL="114262" indent="-114262" algn="l" defTabSz="914065" rtl="0" eaLnBrk="1" latinLnBrk="0" hangingPunct="1">
              <a:defRPr lang="en-US" sz="2000" kern="1200" dirty="0" smtClean="0">
                <a:solidFill>
                  <a:schemeClr val="accent2"/>
                </a:solidFill>
                <a:latin typeface="Ciscolight" pitchFamily="2" charset="0"/>
                <a:ea typeface="+mn-ea"/>
                <a:cs typeface="+mn-cs"/>
              </a:defRPr>
            </a:lvl5pPr>
          </a:lstStyle>
          <a:p>
            <a:pPr lvl="0"/>
            <a:r>
              <a:rPr lang="en-US"/>
              <a:t>Click to edit Master text styles</a:t>
            </a:r>
          </a:p>
        </p:txBody>
      </p:sp>
      <p:sp>
        <p:nvSpPr>
          <p:cNvPr id="19" name="Text Placeholder 18"/>
          <p:cNvSpPr>
            <a:spLocks noGrp="1"/>
          </p:cNvSpPr>
          <p:nvPr>
            <p:ph type="body" sz="quarter" idx="14"/>
          </p:nvPr>
        </p:nvSpPr>
        <p:spPr>
          <a:xfrm>
            <a:off x="6863154" y="4736592"/>
            <a:ext cx="4673776" cy="338328"/>
          </a:xfrm>
          <a:prstGeom prst="rect">
            <a:avLst/>
          </a:prstGeom>
        </p:spPr>
        <p:txBody>
          <a:bodyPr lIns="91420" tIns="45710" rIns="91420" bIns="45710">
            <a:noAutofit/>
          </a:bodyPr>
          <a:lstStyle>
            <a:lvl1pPr marL="0" indent="0">
              <a:buClr>
                <a:schemeClr val="tx2"/>
              </a:buClr>
              <a:buFontTx/>
              <a:buNone/>
              <a:defRPr sz="1600">
                <a:solidFill>
                  <a:schemeClr val="tx2"/>
                </a:solidFill>
                <a:latin typeface="+mn-lt"/>
                <a:cs typeface="CiscoSans ExtraLight"/>
              </a:defRPr>
            </a:lvl1pPr>
          </a:lstStyle>
          <a:p>
            <a:pPr lvl="0"/>
            <a:r>
              <a:rPr lang="en-US"/>
              <a:t>Click to edit Master text styles</a:t>
            </a:r>
          </a:p>
        </p:txBody>
      </p:sp>
      <p:sp>
        <p:nvSpPr>
          <p:cNvPr id="9" name="Text Placeholder 3"/>
          <p:cNvSpPr>
            <a:spLocks noGrp="1"/>
          </p:cNvSpPr>
          <p:nvPr>
            <p:ph type="body" sz="quarter" idx="10"/>
          </p:nvPr>
        </p:nvSpPr>
        <p:spPr>
          <a:xfrm>
            <a:off x="583537" y="1797051"/>
            <a:ext cx="5200143" cy="4110792"/>
          </a:xfrm>
          <a:prstGeom prst="rect">
            <a:avLst/>
          </a:prstGeom>
        </p:spPr>
        <p:txBody>
          <a:bodyPr lIns="91420" tIns="45710" rIns="91420" bIns="45710">
            <a:noAutofit/>
          </a:bodyPr>
          <a:lstStyle>
            <a:lvl1pPr marL="304664" indent="-228496">
              <a:lnSpc>
                <a:spcPct val="95000"/>
              </a:lnSpc>
              <a:spcBef>
                <a:spcPts val="1480"/>
              </a:spcBef>
              <a:buClr>
                <a:schemeClr val="tx2"/>
              </a:buClr>
              <a:buSzPct val="80000"/>
              <a:buFont typeface="Arial"/>
              <a:buChar char="•"/>
              <a:defRPr sz="2666" b="0" i="0">
                <a:solidFill>
                  <a:schemeClr val="tx2"/>
                </a:solidFill>
                <a:latin typeface="+mn-lt"/>
                <a:cs typeface="CiscoSans ExtraLight"/>
              </a:defRPr>
            </a:lvl1pPr>
            <a:lvl2pPr marL="609321" indent="-287735">
              <a:lnSpc>
                <a:spcPct val="95000"/>
              </a:lnSpc>
              <a:spcBef>
                <a:spcPts val="600"/>
              </a:spcBef>
              <a:buClr>
                <a:schemeClr val="tx2"/>
              </a:buClr>
              <a:buSzPct val="80000"/>
              <a:buFont typeface="Arial"/>
              <a:buChar char="•"/>
              <a:defRPr sz="2399" b="0" i="0">
                <a:solidFill>
                  <a:schemeClr val="tx2"/>
                </a:solidFill>
                <a:latin typeface="+mn-lt"/>
                <a:cs typeface="CiscoSans ExtraLight"/>
              </a:defRPr>
            </a:lvl2pPr>
            <a:lvl3pPr marL="837817" indent="-228496">
              <a:buClr>
                <a:schemeClr val="tx2"/>
              </a:buClr>
              <a:buSzPct val="80000"/>
              <a:buFont typeface="Arial"/>
              <a:buChar char="•"/>
              <a:defRPr sz="2133" b="0" i="0">
                <a:solidFill>
                  <a:schemeClr val="tx2"/>
                </a:solidFill>
                <a:latin typeface="+mn-lt"/>
                <a:cs typeface="CiscoSans ExtraLight"/>
              </a:defRPr>
            </a:lvl3pPr>
            <a:lvl4pPr marL="1066312" indent="-228496">
              <a:buClr>
                <a:schemeClr val="tx2"/>
              </a:buClr>
              <a:buSzPct val="80000"/>
              <a:buFont typeface="Arial"/>
              <a:buChar char="•"/>
              <a:defRPr sz="1866" b="0" i="0">
                <a:solidFill>
                  <a:schemeClr val="tx2"/>
                </a:solidFill>
                <a:latin typeface="+mn-lt"/>
                <a:cs typeface="CiscoSans ExtraLight"/>
              </a:defRPr>
            </a:lvl4pPr>
            <a:lvl5pPr marL="1294806" indent="-228496">
              <a:buClr>
                <a:schemeClr val="tx2"/>
              </a:buClr>
              <a:buSzPct val="80000"/>
              <a:buFont typeface="Arial"/>
              <a:buChar char="•"/>
              <a:defRPr sz="16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172028638"/>
      </p:ext>
    </p:extLst>
  </p:cSld>
  <p:clrMapOvr>
    <a:masterClrMapping/>
  </p:clrMapOvr>
  <p:transition spd="med">
    <p:fade/>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66394147"/>
      </p:ext>
    </p:extLst>
  </p:cSld>
  <p:clrMapOvr>
    <a:masterClrMapping/>
  </p:clrMapOvr>
  <p:transition spd="med">
    <p:fade/>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624255" y="5221411"/>
            <a:ext cx="10386438" cy="465808"/>
          </a:xfrm>
          <a:prstGeom prst="rect">
            <a:avLst/>
          </a:prstGeom>
        </p:spPr>
        <p:txBody>
          <a:bodyPr wrap="square" lIns="91420" tIns="45710" rIns="91420" bIns="45710" anchor="b" anchorCtr="0">
            <a:noAutofit/>
          </a:bodyPr>
          <a:lstStyle>
            <a:lvl1pPr marL="0" indent="0" algn="l" defTabSz="804565">
              <a:lnSpc>
                <a:spcPct val="100000"/>
              </a:lnSpc>
              <a:spcBef>
                <a:spcPct val="50000"/>
              </a:spcBef>
              <a:buNone/>
              <a:defRPr sz="2933" b="0" i="0">
                <a:solidFill>
                  <a:schemeClr val="tx2"/>
                </a:solidFill>
                <a:latin typeface="+mj-lt"/>
                <a:cs typeface="CiscoSans ExtraLight"/>
              </a:defRPr>
            </a:lvl1pPr>
            <a:lvl2pPr>
              <a:buFont typeface="Arial" pitchFamily="34" charset="0"/>
              <a:buNone/>
              <a:defRPr sz="1466"/>
            </a:lvl2pPr>
            <a:lvl3pPr>
              <a:buFont typeface="Arial" pitchFamily="34" charset="0"/>
              <a:buNone/>
              <a:defRPr sz="1466"/>
            </a:lvl3pPr>
            <a:lvl4pPr>
              <a:buFont typeface="Arial" pitchFamily="34" charset="0"/>
              <a:buNone/>
              <a:defRPr sz="1466"/>
            </a:lvl4pPr>
            <a:lvl5pPr>
              <a:buFont typeface="Arial" pitchFamily="34" charset="0"/>
              <a:buNone/>
              <a:defRPr sz="1466"/>
            </a:lvl5pPr>
          </a:lstStyle>
          <a:p>
            <a:pPr lvl="0"/>
            <a:r>
              <a:rPr lang="en-US"/>
              <a:t>Click to edit Master text styles</a:t>
            </a:r>
          </a:p>
        </p:txBody>
      </p:sp>
      <p:sp>
        <p:nvSpPr>
          <p:cNvPr id="4" name="Title 1"/>
          <p:cNvSpPr>
            <a:spLocks noGrp="1"/>
          </p:cNvSpPr>
          <p:nvPr>
            <p:ph type="ctrTitle"/>
          </p:nvPr>
        </p:nvSpPr>
        <p:spPr>
          <a:xfrm>
            <a:off x="383797" y="2054069"/>
            <a:ext cx="10626896" cy="3038449"/>
          </a:xfrm>
          <a:prstGeom prst="rect">
            <a:avLst/>
          </a:prstGeom>
        </p:spPr>
        <p:txBody>
          <a:bodyPr>
            <a:noAutofit/>
          </a:bodyPr>
          <a:lstStyle>
            <a:lvl1pPr marL="244739" indent="-533157" algn="l">
              <a:lnSpc>
                <a:spcPct val="90000"/>
              </a:lnSpc>
              <a:defRPr sz="6132" b="0" i="1"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84390507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7" name="Title 1"/>
          <p:cNvSpPr>
            <a:spLocks noGrp="1"/>
          </p:cNvSpPr>
          <p:nvPr>
            <p:ph type="ctrTitle"/>
          </p:nvPr>
        </p:nvSpPr>
        <p:spPr>
          <a:xfrm>
            <a:off x="555089" y="1220548"/>
            <a:ext cx="10128084" cy="3426595"/>
          </a:xfrm>
          <a:prstGeom prst="rect">
            <a:avLst/>
          </a:prstGeom>
        </p:spPr>
        <p:txBody>
          <a:bodyPr anchor="b">
            <a:noAutofit/>
          </a:bodyPr>
          <a:lstStyle>
            <a:lvl1pPr marL="0" indent="0" algn="l">
              <a:lnSpc>
                <a:spcPct val="90000"/>
              </a:lnSpc>
              <a:buFont typeface="Arial" panose="020B0604020202020204" pitchFamily="34" charset="0"/>
              <a:buNone/>
              <a:defRPr sz="6132"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2031826958"/>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2_Bullet_Title only">
    <p:spTree>
      <p:nvGrpSpPr>
        <p:cNvPr id="1" name=""/>
        <p:cNvGrpSpPr/>
        <p:nvPr/>
      </p:nvGrpSpPr>
      <p:grpSpPr>
        <a:xfrm>
          <a:off x="0" y="0"/>
          <a:ext cx="0" cy="0"/>
          <a:chOff x="0" y="0"/>
          <a:chExt cx="0" cy="0"/>
        </a:xfrm>
      </p:grpSpPr>
      <p:sp>
        <p:nvSpPr>
          <p:cNvPr id="4" name="Rectangle 5"/>
          <p:cNvSpPr>
            <a:spLocks noChangeArrowheads="1"/>
          </p:cNvSpPr>
          <p:nvPr userDrawn="1"/>
        </p:nvSpPr>
        <p:spPr bwMode="ltGray">
          <a:xfrm>
            <a:off x="10435382" y="6328026"/>
            <a:ext cx="995843" cy="205978"/>
          </a:xfrm>
          <a:prstGeom prst="rect">
            <a:avLst/>
          </a:prstGeom>
          <a:noFill/>
          <a:ln w="9525">
            <a:noFill/>
            <a:miter lim="800000"/>
            <a:headEnd/>
            <a:tailEnd/>
          </a:ln>
          <a:effectLst/>
        </p:spPr>
        <p:txBody>
          <a:bodyPr wrap="none" lIns="82072" tIns="41033" rIns="82072" bIns="41033" anchor="b">
            <a:spAutoFit/>
          </a:bodyPr>
          <a:lstStyle/>
          <a:p>
            <a:pPr algn="r" defTabSz="813932" fontAlgn="auto">
              <a:spcBef>
                <a:spcPts val="0"/>
              </a:spcBef>
              <a:spcAft>
                <a:spcPts val="0"/>
              </a:spcAft>
            </a:pPr>
            <a:r>
              <a:rPr lang="en-US" sz="800" dirty="0">
                <a:solidFill>
                  <a:srgbClr val="FFFFFF"/>
                </a:solidFill>
                <a:latin typeface="CiscoSansTT Light"/>
                <a:cs typeface="CiscoSans Thin"/>
              </a:rPr>
              <a:t>Cisco Confidential</a:t>
            </a:r>
          </a:p>
        </p:txBody>
      </p:sp>
      <p:sp>
        <p:nvSpPr>
          <p:cNvPr id="5" name="Rectangle 7"/>
          <p:cNvSpPr>
            <a:spLocks noChangeArrowheads="1"/>
          </p:cNvSpPr>
          <p:nvPr userDrawn="1"/>
        </p:nvSpPr>
        <p:spPr bwMode="ltGray">
          <a:xfrm>
            <a:off x="11548038" y="6323922"/>
            <a:ext cx="290705" cy="205978"/>
          </a:xfrm>
          <a:prstGeom prst="rect">
            <a:avLst/>
          </a:prstGeom>
          <a:noFill/>
          <a:ln w="9525" algn="ctr">
            <a:noFill/>
            <a:miter lim="800000"/>
            <a:headEnd/>
            <a:tailEnd/>
          </a:ln>
          <a:effectLst/>
        </p:spPr>
        <p:txBody>
          <a:bodyPr wrap="none" lIns="82072" tIns="41033" rIns="82072" bIns="41033" anchor="b">
            <a:spAutoFit/>
          </a:bodyPr>
          <a:lstStyle/>
          <a:p>
            <a:pPr algn="r" defTabSz="813932" fontAlgn="auto">
              <a:spcBef>
                <a:spcPts val="0"/>
              </a:spcBef>
              <a:spcAft>
                <a:spcPts val="0"/>
              </a:spcAft>
            </a:pPr>
            <a:fld id="{DFCF27A5-1A5B-48D3-A060-2758FFBB1ADD}" type="slidenum">
              <a:rPr lang="en-US" sz="800">
                <a:solidFill>
                  <a:srgbClr val="FFFFFF"/>
                </a:solidFill>
                <a:latin typeface="CiscoSansTT Light"/>
                <a:cs typeface="CiscoSans Thin"/>
              </a:rPr>
              <a:pPr algn="r" defTabSz="813932" fontAlgn="auto">
                <a:spcBef>
                  <a:spcPts val="0"/>
                </a:spcBef>
                <a:spcAft>
                  <a:spcPts val="0"/>
                </a:spcAft>
              </a:pPr>
              <a:t>‹#›</a:t>
            </a:fld>
            <a:endParaRPr lang="en-US" sz="800" dirty="0">
              <a:solidFill>
                <a:srgbClr val="FFFFFF"/>
              </a:solidFill>
              <a:latin typeface="CiscoSansTT Light"/>
              <a:cs typeface="CiscoSans Thin"/>
            </a:endParaRPr>
          </a:p>
        </p:txBody>
      </p:sp>
      <p:sp>
        <p:nvSpPr>
          <p:cNvPr id="6" name="Rectangle 4"/>
          <p:cNvSpPr>
            <a:spLocks noChangeArrowheads="1"/>
          </p:cNvSpPr>
          <p:nvPr userDrawn="1"/>
        </p:nvSpPr>
        <p:spPr bwMode="ltGray">
          <a:xfrm>
            <a:off x="389305" y="6329759"/>
            <a:ext cx="4559499" cy="205978"/>
          </a:xfrm>
          <a:prstGeom prst="rect">
            <a:avLst/>
          </a:prstGeom>
          <a:noFill/>
          <a:ln w="9525">
            <a:noFill/>
            <a:miter lim="800000"/>
            <a:headEnd/>
            <a:tailEnd/>
          </a:ln>
          <a:effectLst/>
        </p:spPr>
        <p:txBody>
          <a:bodyPr wrap="square" lIns="82072" tIns="41033" rIns="82072" bIns="41033" anchor="b" anchorCtr="0">
            <a:spAutoFit/>
          </a:bodyPr>
          <a:lstStyle/>
          <a:p>
            <a:pPr defTabSz="813932" fontAlgn="auto">
              <a:spcBef>
                <a:spcPts val="0"/>
              </a:spcBef>
              <a:spcAft>
                <a:spcPts val="0"/>
              </a:spcAft>
            </a:pPr>
            <a:r>
              <a:rPr lang="en-US" sz="800" dirty="0">
                <a:solidFill>
                  <a:srgbClr val="FFFFFF"/>
                </a:solidFill>
                <a:latin typeface="CiscoSansTT Light"/>
                <a:cs typeface="CiscoSans Thin"/>
              </a:rPr>
              <a:t>© 2013-2014  Cisco and/or its affiliates. All rights reserved.</a:t>
            </a:r>
          </a:p>
        </p:txBody>
      </p:sp>
      <p:cxnSp>
        <p:nvCxnSpPr>
          <p:cNvPr id="7" name="Straight Connector 6"/>
          <p:cNvCxnSpPr/>
          <p:nvPr userDrawn="1"/>
        </p:nvCxnSpPr>
        <p:spPr>
          <a:xfrm>
            <a:off x="2"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33" b="0" i="0" spc="0" baseline="0">
                <a:solidFill>
                  <a:schemeClr val="bg1"/>
                </a:solidFill>
                <a:latin typeface="+mj-lt"/>
                <a:cs typeface="CiscoSans Thin"/>
              </a:defRPr>
            </a:lvl1pPr>
          </a:lstStyle>
          <a:p>
            <a:r>
              <a:rPr lang="en-US" dirty="0"/>
              <a:t>Title Goes Here</a:t>
            </a:r>
          </a:p>
        </p:txBody>
      </p:sp>
      <p:sp>
        <p:nvSpPr>
          <p:cNvPr id="9" name="Text Placeholder 3"/>
          <p:cNvSpPr>
            <a:spLocks noGrp="1"/>
          </p:cNvSpPr>
          <p:nvPr>
            <p:ph type="body" sz="quarter" idx="10"/>
          </p:nvPr>
        </p:nvSpPr>
        <p:spPr>
          <a:xfrm>
            <a:off x="327191" y="1666619"/>
            <a:ext cx="5558062" cy="4354712"/>
          </a:xfrm>
          <a:prstGeom prst="rect">
            <a:avLst/>
          </a:prstGeom>
        </p:spPr>
        <p:txBody>
          <a:bodyPr lIns="91402" tIns="45701" rIns="91402" bIns="45701">
            <a:noAutofit/>
          </a:bodyPr>
          <a:lstStyle>
            <a:lvl1pPr marL="304608" indent="-228454">
              <a:lnSpc>
                <a:spcPct val="95000"/>
              </a:lnSpc>
              <a:spcBef>
                <a:spcPts val="1480"/>
              </a:spcBef>
              <a:buClr>
                <a:schemeClr val="bg1"/>
              </a:buClr>
              <a:buSzPct val="80000"/>
              <a:buFont typeface="Wingdings" panose="05000000000000000000" pitchFamily="2" charset="2"/>
              <a:buChar char="§"/>
              <a:defRPr sz="2666" b="0" i="0">
                <a:solidFill>
                  <a:schemeClr val="bg1"/>
                </a:solidFill>
                <a:latin typeface="+mn-lt"/>
                <a:cs typeface="CiscoSans ExtraLight"/>
              </a:defRPr>
            </a:lvl1pPr>
            <a:lvl2pPr marL="609204" indent="-287679">
              <a:lnSpc>
                <a:spcPct val="95000"/>
              </a:lnSpc>
              <a:spcBef>
                <a:spcPts val="600"/>
              </a:spcBef>
              <a:buClr>
                <a:schemeClr val="bg1"/>
              </a:buClr>
              <a:buSzPct val="80000"/>
              <a:buFont typeface="Wingdings" panose="05000000000000000000" pitchFamily="2" charset="2"/>
              <a:buChar char="§"/>
              <a:defRPr sz="2399" b="0" i="0">
                <a:solidFill>
                  <a:schemeClr val="bg1"/>
                </a:solidFill>
                <a:latin typeface="+mn-lt"/>
                <a:cs typeface="CiscoSans ExtraLight"/>
              </a:defRPr>
            </a:lvl2pPr>
            <a:lvl3pPr marL="837657" indent="-228454">
              <a:buClr>
                <a:schemeClr val="bg1"/>
              </a:buClr>
              <a:buSzPct val="80000"/>
              <a:buFont typeface="Wingdings" panose="05000000000000000000" pitchFamily="2" charset="2"/>
              <a:buChar char="§"/>
              <a:defRPr sz="2133" b="0" i="0">
                <a:solidFill>
                  <a:schemeClr val="bg1"/>
                </a:solidFill>
                <a:latin typeface="+mn-lt"/>
                <a:cs typeface="CiscoSans ExtraLight"/>
              </a:defRPr>
            </a:lvl3pPr>
            <a:lvl4pPr marL="1066108" indent="-228454">
              <a:buClr>
                <a:schemeClr val="bg1"/>
              </a:buClr>
              <a:buSzPct val="80000"/>
              <a:buFont typeface="Wingdings" panose="05000000000000000000" pitchFamily="2" charset="2"/>
              <a:buChar char="§"/>
              <a:defRPr sz="1866" b="0" i="0">
                <a:solidFill>
                  <a:schemeClr val="bg1"/>
                </a:solidFill>
                <a:latin typeface="+mn-lt"/>
                <a:cs typeface="CiscoSans ExtraLight"/>
              </a:defRPr>
            </a:lvl4pPr>
            <a:lvl5pPr marL="1294558" indent="-228454">
              <a:buClr>
                <a:schemeClr val="bg1"/>
              </a:buClr>
              <a:buSzPct val="80000"/>
              <a:buFont typeface="Wingdings" panose="05000000000000000000" pitchFamily="2" charset="2"/>
              <a:buChar char="§"/>
              <a:defRPr sz="1600" b="0" i="0">
                <a:solidFill>
                  <a:schemeClr val="bg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1"/>
          </p:nvPr>
        </p:nvSpPr>
        <p:spPr>
          <a:xfrm>
            <a:off x="6186380" y="1666619"/>
            <a:ext cx="5558062" cy="4354712"/>
          </a:xfrm>
          <a:prstGeom prst="rect">
            <a:avLst/>
          </a:prstGeom>
        </p:spPr>
        <p:txBody>
          <a:bodyPr lIns="91402" tIns="45701" rIns="91402" bIns="45701">
            <a:noAutofit/>
          </a:bodyPr>
          <a:lstStyle>
            <a:lvl1pPr marL="304608" indent="-228454">
              <a:lnSpc>
                <a:spcPct val="95000"/>
              </a:lnSpc>
              <a:spcBef>
                <a:spcPts val="1480"/>
              </a:spcBef>
              <a:buClr>
                <a:schemeClr val="bg1"/>
              </a:buClr>
              <a:buSzPct val="80000"/>
              <a:buFont typeface="Wingdings" panose="05000000000000000000" pitchFamily="2" charset="2"/>
              <a:buChar char="§"/>
              <a:defRPr sz="2666" b="0" i="0">
                <a:solidFill>
                  <a:schemeClr val="bg1"/>
                </a:solidFill>
                <a:latin typeface="+mn-lt"/>
                <a:cs typeface="CiscoSans ExtraLight"/>
              </a:defRPr>
            </a:lvl1pPr>
            <a:lvl2pPr marL="609204" indent="-287679">
              <a:lnSpc>
                <a:spcPct val="95000"/>
              </a:lnSpc>
              <a:spcBef>
                <a:spcPts val="600"/>
              </a:spcBef>
              <a:buClr>
                <a:schemeClr val="bg1"/>
              </a:buClr>
              <a:buSzPct val="80000"/>
              <a:buFont typeface="Wingdings" panose="05000000000000000000" pitchFamily="2" charset="2"/>
              <a:buChar char="§"/>
              <a:defRPr sz="2399" b="0" i="0">
                <a:solidFill>
                  <a:schemeClr val="bg1"/>
                </a:solidFill>
                <a:latin typeface="+mn-lt"/>
                <a:cs typeface="CiscoSans ExtraLight"/>
              </a:defRPr>
            </a:lvl2pPr>
            <a:lvl3pPr marL="837657" indent="-228454">
              <a:buClr>
                <a:schemeClr val="bg1"/>
              </a:buClr>
              <a:buSzPct val="80000"/>
              <a:buFont typeface="Wingdings" panose="05000000000000000000" pitchFamily="2" charset="2"/>
              <a:buChar char="§"/>
              <a:defRPr sz="2133" b="0" i="0">
                <a:solidFill>
                  <a:schemeClr val="bg1"/>
                </a:solidFill>
                <a:latin typeface="+mn-lt"/>
                <a:cs typeface="CiscoSans ExtraLight"/>
              </a:defRPr>
            </a:lvl3pPr>
            <a:lvl4pPr marL="1066108" indent="-228454">
              <a:buClr>
                <a:schemeClr val="bg1"/>
              </a:buClr>
              <a:buSzPct val="80000"/>
              <a:buFont typeface="Wingdings" panose="05000000000000000000" pitchFamily="2" charset="2"/>
              <a:buChar char="§"/>
              <a:defRPr sz="1866" b="0" i="0">
                <a:solidFill>
                  <a:schemeClr val="bg1"/>
                </a:solidFill>
                <a:latin typeface="+mn-lt"/>
                <a:cs typeface="CiscoSans ExtraLight"/>
              </a:defRPr>
            </a:lvl4pPr>
            <a:lvl5pPr marL="1294558" indent="-228454">
              <a:buClr>
                <a:schemeClr val="bg1"/>
              </a:buClr>
              <a:buSzPct val="80000"/>
              <a:buFont typeface="Wingdings" panose="05000000000000000000" pitchFamily="2" charset="2"/>
              <a:buChar char="§"/>
              <a:defRPr sz="1600" b="0" i="0">
                <a:solidFill>
                  <a:schemeClr val="bg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5359556"/>
      </p:ext>
    </p:extLst>
  </p:cSld>
  <p:clrMapOvr>
    <a:masterClrMapping/>
  </p:clrMapOvr>
  <mc:AlternateContent xmlns:mc="http://schemas.openxmlformats.org/markup-compatibility/2006" xmlns:p14="http://schemas.microsoft.com/office/powerpoint/2010/main">
    <mc:Choice Requires="p14">
      <p:transition spd="med" p14:dur="600" advTm="2000">
        <p:fade/>
      </p:transition>
    </mc:Choice>
    <mc:Fallback xmlns="">
      <p:transition xmlns:p14="http://schemas.microsoft.com/office/powerpoint/2010/main" spd="med" advTm="2000">
        <p:fade/>
      </p:transition>
    </mc:Fallback>
  </mc:AlternateContent>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6145199" y="812801"/>
            <a:ext cx="0" cy="5312833"/>
          </a:xfrm>
          <a:prstGeom prst="line">
            <a:avLst/>
          </a:prstGeom>
          <a:ln w="38100" cap="flat" cmpd="sng">
            <a:solidFill>
              <a:srgbClr val="004BAF"/>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618190" y="1918747"/>
            <a:ext cx="5092471" cy="3020519"/>
          </a:xfrm>
        </p:spPr>
        <p:txBody>
          <a:bodyPr lIns="61715" tIns="34288" rIns="61715" bIns="34288" rtlCol="0">
            <a:noAutofit/>
          </a:bodyPr>
          <a:lstStyle>
            <a:lvl1pPr marL="0" indent="0" algn="l" defTabSz="914102" rtl="0" eaLnBrk="1" latinLnBrk="0" hangingPunct="1">
              <a:lnSpc>
                <a:spcPct val="80000"/>
              </a:lnSpc>
              <a:spcBef>
                <a:spcPct val="0"/>
              </a:spcBef>
              <a:buClr>
                <a:schemeClr val="tx1"/>
              </a:buClr>
              <a:buFont typeface="Ciscolight" pitchFamily="2" charset="0"/>
              <a:buNone/>
              <a:defRPr lang="en-US" sz="5999" b="0" kern="1200" spc="0" baseline="0" dirty="0">
                <a:solidFill>
                  <a:schemeClr val="accent1"/>
                </a:solidFill>
                <a:latin typeface="+mj-lt"/>
                <a:ea typeface="+mj-ea"/>
                <a:cs typeface="+mj-cs"/>
              </a:defRPr>
            </a:lvl1pPr>
          </a:lstStyle>
          <a:p>
            <a:r>
              <a:rPr lang="en-US"/>
              <a:t>Click to edit Master title style</a:t>
            </a:r>
            <a:endParaRPr lang="en-US" dirty="0"/>
          </a:p>
        </p:txBody>
      </p:sp>
      <p:sp>
        <p:nvSpPr>
          <p:cNvPr id="9" name="Text Placeholder 3"/>
          <p:cNvSpPr>
            <a:spLocks noGrp="1"/>
          </p:cNvSpPr>
          <p:nvPr>
            <p:ph type="body" sz="quarter" idx="11"/>
          </p:nvPr>
        </p:nvSpPr>
        <p:spPr>
          <a:xfrm>
            <a:off x="6561651" y="872691"/>
            <a:ext cx="5153164" cy="5120640"/>
          </a:xfrm>
          <a:prstGeom prst="rect">
            <a:avLst/>
          </a:prstGeom>
        </p:spPr>
        <p:txBody>
          <a:bodyPr lIns="91420" tIns="45710" rIns="91420" bIns="45710" anchor="ctr" anchorCtr="0">
            <a:noAutofit/>
          </a:bodyPr>
          <a:lstStyle>
            <a:lvl1pPr marL="0" indent="0">
              <a:buFontTx/>
              <a:buNone/>
              <a:defRPr sz="2133" baseline="0">
                <a:solidFill>
                  <a:schemeClr val="tx2"/>
                </a:solidFill>
                <a:latin typeface="+mn-lt"/>
              </a:defRPr>
            </a:lvl1pPr>
            <a:lvl2pPr>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612669682"/>
      </p:ext>
    </p:extLst>
  </p:cSld>
  <p:clrMapOvr>
    <a:masterClrMapping/>
  </p:clrMapOvr>
  <p:transition spd="slow">
    <p:wipe/>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83536" y="1797051"/>
            <a:ext cx="11124420" cy="3544971"/>
          </a:xfrm>
          <a:prstGeom prst="rect">
            <a:avLst/>
          </a:prstGeom>
        </p:spPr>
        <p:txBody>
          <a:bodyPr lIns="91420" tIns="45710" rIns="91420" bIns="45710">
            <a:noAutofit/>
          </a:bodyPr>
          <a:lstStyle>
            <a:lvl1pPr marL="0" indent="0" algn="ctr">
              <a:buNone/>
              <a:defRPr sz="2666" baseline="0">
                <a:solidFill>
                  <a:schemeClr val="tx2"/>
                </a:solidFill>
                <a:latin typeface="+mn-lt"/>
              </a:defRPr>
            </a:lvl1pPr>
          </a:lstStyle>
          <a:p>
            <a:pPr lvl="0"/>
            <a:r>
              <a:rPr lang="en-US" noProof="0"/>
              <a:t>Click icon to add table</a:t>
            </a:r>
            <a:endParaRPr lang="en-GB" noProof="0"/>
          </a:p>
        </p:txBody>
      </p:sp>
      <p:sp>
        <p:nvSpPr>
          <p:cNvPr id="6" name="Text Placeholder 9"/>
          <p:cNvSpPr>
            <a:spLocks noGrp="1"/>
          </p:cNvSpPr>
          <p:nvPr>
            <p:ph type="body" sz="quarter" idx="11"/>
          </p:nvPr>
        </p:nvSpPr>
        <p:spPr>
          <a:xfrm>
            <a:off x="583537" y="5530961"/>
            <a:ext cx="9571256" cy="434977"/>
          </a:xfrm>
          <a:prstGeom prst="rect">
            <a:avLst/>
          </a:prstGeom>
        </p:spPr>
        <p:txBody>
          <a:bodyPr wrap="square" lIns="91420" tIns="45710" rIns="91420" bIns="45710" anchor="b" anchorCtr="0">
            <a:noAutofit/>
          </a:bodyPr>
          <a:lstStyle>
            <a:lvl1pPr algn="l" defTabSz="804565">
              <a:lnSpc>
                <a:spcPct val="100000"/>
              </a:lnSpc>
              <a:spcBef>
                <a:spcPct val="50000"/>
              </a:spcBef>
              <a:buNone/>
              <a:defRPr sz="2133" b="0" i="0">
                <a:solidFill>
                  <a:schemeClr val="tx2"/>
                </a:solidFill>
                <a:latin typeface="+mj-lt"/>
                <a:cs typeface="CiscoSans ExtraLight"/>
              </a:defRPr>
            </a:lvl1pPr>
            <a:lvl2pPr>
              <a:buFont typeface="Arial" pitchFamily="34" charset="0"/>
              <a:buNone/>
              <a:defRPr sz="1466"/>
            </a:lvl2pPr>
            <a:lvl3pPr>
              <a:buFont typeface="Arial" pitchFamily="34" charset="0"/>
              <a:buNone/>
              <a:defRPr sz="1466"/>
            </a:lvl3pPr>
            <a:lvl4pPr>
              <a:buFont typeface="Arial" pitchFamily="34" charset="0"/>
              <a:buNone/>
              <a:defRPr sz="1466"/>
            </a:lvl4pPr>
            <a:lvl5pPr>
              <a:buFont typeface="Arial" pitchFamily="34" charset="0"/>
              <a:buNone/>
              <a:defRPr sz="1466"/>
            </a:lvl5pPr>
          </a:lstStyle>
          <a:p>
            <a:pPr lvl="0"/>
            <a:r>
              <a:rPr lang="en-US"/>
              <a:t>Click to edit Master text styles</a:t>
            </a:r>
          </a:p>
        </p:txBody>
      </p:sp>
      <p:sp>
        <p:nvSpPr>
          <p:cNvPr id="5"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133906040"/>
      </p:ext>
    </p:extLst>
  </p:cSld>
  <p:clrMapOvr>
    <a:masterClrMapping/>
  </p:clrMapOvr>
  <p:transition spd="med">
    <p:fade/>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83536" y="1799167"/>
            <a:ext cx="11124420" cy="3547533"/>
          </a:xfrm>
          <a:prstGeom prst="rect">
            <a:avLst/>
          </a:prstGeom>
        </p:spPr>
        <p:txBody>
          <a:bodyPr vert="horz" lIns="91420" tIns="45710" rIns="91420" bIns="45710">
            <a:noAutofit/>
          </a:bodyPr>
          <a:lstStyle>
            <a:lvl1pPr marL="0" indent="0" algn="ctr">
              <a:buNone/>
              <a:defRPr sz="2666" b="0" i="0">
                <a:solidFill>
                  <a:schemeClr val="tx2"/>
                </a:solidFill>
                <a:latin typeface="+mn-lt"/>
                <a:cs typeface="CiscoSans ExtraLight"/>
              </a:defRPr>
            </a:lvl1pPr>
          </a:lstStyle>
          <a:p>
            <a:pPr lvl="0"/>
            <a:r>
              <a:rPr lang="en-US" noProof="0"/>
              <a:t>Click icon to add chart</a:t>
            </a:r>
          </a:p>
        </p:txBody>
      </p:sp>
      <p:sp>
        <p:nvSpPr>
          <p:cNvPr id="7" name="Text Placeholder 9"/>
          <p:cNvSpPr>
            <a:spLocks noGrp="1"/>
          </p:cNvSpPr>
          <p:nvPr>
            <p:ph type="body" sz="quarter" idx="11"/>
          </p:nvPr>
        </p:nvSpPr>
        <p:spPr>
          <a:xfrm>
            <a:off x="583537" y="5530961"/>
            <a:ext cx="9571256" cy="434977"/>
          </a:xfrm>
          <a:prstGeom prst="rect">
            <a:avLst/>
          </a:prstGeom>
        </p:spPr>
        <p:txBody>
          <a:bodyPr wrap="square" lIns="91420" tIns="45710" rIns="91420" bIns="45710" anchor="b" anchorCtr="0">
            <a:noAutofit/>
          </a:bodyPr>
          <a:lstStyle>
            <a:lvl1pPr algn="l" defTabSz="804565">
              <a:lnSpc>
                <a:spcPct val="100000"/>
              </a:lnSpc>
              <a:spcBef>
                <a:spcPct val="50000"/>
              </a:spcBef>
              <a:buNone/>
              <a:defRPr sz="2133" b="0" i="0">
                <a:solidFill>
                  <a:schemeClr val="tx2"/>
                </a:solidFill>
                <a:latin typeface="+mj-lt"/>
                <a:cs typeface="CiscoSans ExtraLight"/>
              </a:defRPr>
            </a:lvl1pPr>
            <a:lvl2pPr>
              <a:buFont typeface="Arial" pitchFamily="34" charset="0"/>
              <a:buNone/>
              <a:defRPr sz="1466"/>
            </a:lvl2pPr>
            <a:lvl3pPr>
              <a:buFont typeface="Arial" pitchFamily="34" charset="0"/>
              <a:buNone/>
              <a:defRPr sz="1466"/>
            </a:lvl3pPr>
            <a:lvl4pPr>
              <a:buFont typeface="Arial" pitchFamily="34" charset="0"/>
              <a:buNone/>
              <a:defRPr sz="1466"/>
            </a:lvl4pPr>
            <a:lvl5pPr>
              <a:buFont typeface="Arial" pitchFamily="34" charset="0"/>
              <a:buNone/>
              <a:defRPr sz="1466"/>
            </a:lvl5pPr>
          </a:lstStyle>
          <a:p>
            <a:pPr lvl="0"/>
            <a:r>
              <a:rPr lang="en-US"/>
              <a:t>Click to edit Master text styles</a:t>
            </a:r>
          </a:p>
        </p:txBody>
      </p:sp>
      <p:sp>
        <p:nvSpPr>
          <p:cNvPr id="5"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484657055"/>
      </p:ext>
    </p:extLst>
  </p:cSld>
  <p:clrMapOvr>
    <a:masterClrMapping/>
  </p:clrMapOvr>
  <p:transition spd="med">
    <p:fade/>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583537" y="1799275"/>
            <a:ext cx="5341277" cy="4054364"/>
          </a:xfrm>
          <a:prstGeom prst="rect">
            <a:avLst/>
          </a:prstGeom>
        </p:spPr>
        <p:txBody>
          <a:bodyPr lIns="91420" tIns="45710" rIns="91420" bIns="45710" anchor="ctr" anchorCtr="0">
            <a:noAutofit/>
          </a:bodyPr>
          <a:lstStyle>
            <a:lvl1pPr marL="0" indent="0">
              <a:buNone/>
              <a:defRPr sz="31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 name="Chart Placeholder 2"/>
          <p:cNvSpPr>
            <a:spLocks noGrp="1"/>
          </p:cNvSpPr>
          <p:nvPr>
            <p:ph type="chart" sz="quarter" idx="12"/>
          </p:nvPr>
        </p:nvSpPr>
        <p:spPr>
          <a:xfrm>
            <a:off x="6278242" y="1799166"/>
            <a:ext cx="5429714" cy="4052529"/>
          </a:xfrm>
          <a:prstGeom prst="rect">
            <a:avLst/>
          </a:prstGeom>
        </p:spPr>
        <p:txBody>
          <a:bodyPr vert="horz" lIns="91420" tIns="45710" rIns="91420" bIns="45710">
            <a:noAutofit/>
          </a:bodyPr>
          <a:lstStyle>
            <a:lvl1pPr marL="0" indent="0" algn="ctr">
              <a:buNone/>
              <a:defRPr sz="2666">
                <a:solidFill>
                  <a:schemeClr val="tx2"/>
                </a:solidFill>
                <a:latin typeface="+mn-lt"/>
                <a:cs typeface="CiscoSans ExtraLight"/>
              </a:defRPr>
            </a:lvl1pPr>
          </a:lstStyle>
          <a:p>
            <a:pPr lvl="0"/>
            <a:r>
              <a:rPr lang="en-US" noProof="0"/>
              <a:t>Click icon to add chart</a:t>
            </a:r>
          </a:p>
        </p:txBody>
      </p:sp>
      <p:sp>
        <p:nvSpPr>
          <p:cNvPr id="5"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184919731"/>
      </p:ext>
    </p:extLst>
  </p:cSld>
  <p:clrMapOvr>
    <a:masterClrMapping/>
  </p:clrMapOvr>
  <p:transition spd="med">
    <p:fade/>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583537" y="1799139"/>
            <a:ext cx="5337270" cy="4054500"/>
          </a:xfrm>
          <a:prstGeom prst="rect">
            <a:avLst/>
          </a:prstGeom>
        </p:spPr>
        <p:txBody>
          <a:bodyPr lIns="91420" tIns="45710" rIns="91420" bIns="45710" anchor="ctr" anchorCtr="0">
            <a:noAutofit/>
          </a:bodyPr>
          <a:lstStyle>
            <a:lvl1pPr marL="0" indent="0">
              <a:buNone/>
              <a:defRPr sz="31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1" name="Picture Placeholder 2"/>
          <p:cNvSpPr>
            <a:spLocks noGrp="1"/>
          </p:cNvSpPr>
          <p:nvPr>
            <p:ph type="pic" sz="quarter" idx="10"/>
          </p:nvPr>
        </p:nvSpPr>
        <p:spPr>
          <a:xfrm>
            <a:off x="6275845" y="1799167"/>
            <a:ext cx="5432110" cy="4054944"/>
          </a:xfrm>
          <a:prstGeom prst="rect">
            <a:avLst/>
          </a:prstGeom>
        </p:spPr>
        <p:txBody>
          <a:bodyPr vert="horz" lIns="91420" tIns="45710" rIns="91420" bIns="45710">
            <a:noAutofit/>
          </a:bodyPr>
          <a:lstStyle>
            <a:lvl1pPr marL="0" indent="0" algn="ctr">
              <a:buNone/>
              <a:defRPr sz="2666" b="0" i="0">
                <a:solidFill>
                  <a:schemeClr val="tx2"/>
                </a:solidFill>
                <a:latin typeface="+mn-lt"/>
                <a:cs typeface="CiscoSans ExtraLight"/>
              </a:defRPr>
            </a:lvl1pPr>
          </a:lstStyle>
          <a:p>
            <a:pPr lvl="0"/>
            <a:r>
              <a:rPr lang="en-US" noProof="0"/>
              <a:t>Drag picture to placeholder or click icon to add</a:t>
            </a:r>
          </a:p>
        </p:txBody>
      </p:sp>
      <p:sp>
        <p:nvSpPr>
          <p:cNvPr id="5"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82581496"/>
      </p:ext>
    </p:extLst>
  </p:cSld>
  <p:clrMapOvr>
    <a:masterClrMapping/>
  </p:clrMapOvr>
  <p:transition spd="med">
    <p:fade/>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9" name="Oval 8"/>
          <p:cNvSpPr/>
          <p:nvPr/>
        </p:nvSpPr>
        <p:spPr>
          <a:xfrm>
            <a:off x="8111072" y="2163234"/>
            <a:ext cx="3091644" cy="3090333"/>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199">
              <a:cs typeface="Arial"/>
            </a:endParaRPr>
          </a:p>
        </p:txBody>
      </p:sp>
      <p:sp>
        <p:nvSpPr>
          <p:cNvPr id="10" name="Oval 9"/>
          <p:cNvSpPr/>
          <p:nvPr/>
        </p:nvSpPr>
        <p:spPr>
          <a:xfrm>
            <a:off x="4562345" y="2163234"/>
            <a:ext cx="3091645" cy="309033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199">
              <a:cs typeface="Arial"/>
            </a:endParaRPr>
          </a:p>
        </p:txBody>
      </p:sp>
      <p:sp>
        <p:nvSpPr>
          <p:cNvPr id="11" name="Oval 10"/>
          <p:cNvSpPr/>
          <p:nvPr/>
        </p:nvSpPr>
        <p:spPr>
          <a:xfrm>
            <a:off x="1017853" y="2163234"/>
            <a:ext cx="3091644" cy="3090333"/>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199">
              <a:cs typeface="Arial"/>
            </a:endParaRPr>
          </a:p>
        </p:txBody>
      </p:sp>
      <p:sp>
        <p:nvSpPr>
          <p:cNvPr id="2" name="Title 1"/>
          <p:cNvSpPr>
            <a:spLocks noGrp="1"/>
          </p:cNvSpPr>
          <p:nvPr>
            <p:ph type="title"/>
          </p:nvPr>
        </p:nvSpPr>
        <p:spPr/>
        <p:txBody>
          <a:bodyPr/>
          <a:lstStyle/>
          <a:p>
            <a:r>
              <a:rPr lang="en-US"/>
              <a:t>Click to edit Master title style</a:t>
            </a:r>
          </a:p>
        </p:txBody>
      </p:sp>
      <p:sp>
        <p:nvSpPr>
          <p:cNvPr id="17" name="Text Placeholder 17"/>
          <p:cNvSpPr>
            <a:spLocks noGrp="1"/>
          </p:cNvSpPr>
          <p:nvPr>
            <p:ph type="body" sz="quarter" idx="11"/>
          </p:nvPr>
        </p:nvSpPr>
        <p:spPr>
          <a:xfrm>
            <a:off x="1036377" y="3733524"/>
            <a:ext cx="3055385" cy="804881"/>
          </a:xfrm>
          <a:prstGeom prst="rect">
            <a:avLst/>
          </a:prstGeom>
        </p:spPr>
        <p:txBody>
          <a:bodyPr lIns="91420" tIns="45710" rIns="91420" bIns="45710" anchor="ctr" anchorCtr="0">
            <a:noAutofit/>
          </a:bodyPr>
          <a:lstStyle>
            <a:lvl1pPr marL="0" indent="0" algn="ctr">
              <a:buNone/>
              <a:defRPr sz="2666"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8" name="Text Placeholder 17"/>
          <p:cNvSpPr>
            <a:spLocks noGrp="1"/>
          </p:cNvSpPr>
          <p:nvPr>
            <p:ph type="body" sz="quarter" idx="12"/>
          </p:nvPr>
        </p:nvSpPr>
        <p:spPr>
          <a:xfrm>
            <a:off x="4580732" y="3730928"/>
            <a:ext cx="3055385" cy="804881"/>
          </a:xfrm>
          <a:prstGeom prst="rect">
            <a:avLst/>
          </a:prstGeom>
        </p:spPr>
        <p:txBody>
          <a:bodyPr lIns="91420" tIns="45710" rIns="91420" bIns="45710" anchor="ctr" anchorCtr="0">
            <a:noAutofit/>
          </a:bodyPr>
          <a:lstStyle>
            <a:lvl1pPr marL="0" indent="0" algn="ctr">
              <a:buNone/>
              <a:defRPr sz="2666"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13"/>
          </p:nvPr>
        </p:nvSpPr>
        <p:spPr>
          <a:xfrm>
            <a:off x="8128989" y="3730928"/>
            <a:ext cx="3055385" cy="804881"/>
          </a:xfrm>
          <a:prstGeom prst="rect">
            <a:avLst/>
          </a:prstGeom>
        </p:spPr>
        <p:txBody>
          <a:bodyPr lIns="91420" tIns="45710" rIns="91420" bIns="45710" anchor="ctr" anchorCtr="0">
            <a:noAutofit/>
          </a:bodyPr>
          <a:lstStyle>
            <a:lvl1pPr marL="0" indent="0" algn="ctr">
              <a:buNone/>
              <a:defRPr sz="2666"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4" name="Picture Placeholder 5"/>
          <p:cNvSpPr>
            <a:spLocks noGrp="1"/>
          </p:cNvSpPr>
          <p:nvPr>
            <p:ph type="pic" sz="quarter" idx="14"/>
          </p:nvPr>
        </p:nvSpPr>
        <p:spPr>
          <a:xfrm>
            <a:off x="2027239" y="2857372"/>
            <a:ext cx="1051710" cy="1051984"/>
          </a:xfrm>
          <a:prstGeom prst="rect">
            <a:avLst/>
          </a:prstGeom>
        </p:spPr>
        <p:txBody>
          <a:bodyPr vert="horz"/>
          <a:lstStyle>
            <a:lvl1pPr marL="0" indent="0" algn="ctr">
              <a:buNone/>
              <a:defRPr sz="1600">
                <a:solidFill>
                  <a:schemeClr val="bg1"/>
                </a:solidFill>
              </a:defRPr>
            </a:lvl1pPr>
          </a:lstStyle>
          <a:p>
            <a:pPr lvl="0"/>
            <a:r>
              <a:rPr lang="en-US" noProof="0"/>
              <a:t>Drag picture to placeholder or click icon to add</a:t>
            </a:r>
          </a:p>
        </p:txBody>
      </p:sp>
      <p:sp>
        <p:nvSpPr>
          <p:cNvPr id="16" name="Picture Placeholder 5"/>
          <p:cNvSpPr>
            <a:spLocks noGrp="1"/>
          </p:cNvSpPr>
          <p:nvPr>
            <p:ph type="pic" sz="quarter" idx="15"/>
          </p:nvPr>
        </p:nvSpPr>
        <p:spPr>
          <a:xfrm>
            <a:off x="5602367" y="2870412"/>
            <a:ext cx="1051710" cy="1051984"/>
          </a:xfrm>
          <a:prstGeom prst="rect">
            <a:avLst/>
          </a:prstGeom>
        </p:spPr>
        <p:txBody>
          <a:bodyPr vert="horz"/>
          <a:lstStyle>
            <a:lvl1pPr marL="0" indent="0" algn="ctr">
              <a:buNone/>
              <a:defRPr sz="1600">
                <a:solidFill>
                  <a:schemeClr val="bg1"/>
                </a:solidFill>
              </a:defRPr>
            </a:lvl1pPr>
          </a:lstStyle>
          <a:p>
            <a:pPr lvl="0"/>
            <a:r>
              <a:rPr lang="en-US" noProof="0"/>
              <a:t>Drag picture to placeholder or click icon to add</a:t>
            </a:r>
          </a:p>
        </p:txBody>
      </p:sp>
      <p:sp>
        <p:nvSpPr>
          <p:cNvPr id="21" name="Picture Placeholder 5"/>
          <p:cNvSpPr>
            <a:spLocks noGrp="1"/>
          </p:cNvSpPr>
          <p:nvPr>
            <p:ph type="pic" sz="quarter" idx="16"/>
          </p:nvPr>
        </p:nvSpPr>
        <p:spPr>
          <a:xfrm>
            <a:off x="9120104" y="2857372"/>
            <a:ext cx="1051710" cy="1051984"/>
          </a:xfrm>
          <a:prstGeom prst="rect">
            <a:avLst/>
          </a:prstGeom>
        </p:spPr>
        <p:txBody>
          <a:bodyPr vert="horz"/>
          <a:lstStyle>
            <a:lvl1pPr marL="0" indent="0" algn="ctr">
              <a:buNone/>
              <a:defRPr sz="1600">
                <a:solidFill>
                  <a:schemeClr val="bg1"/>
                </a:solidFill>
              </a:defRPr>
            </a:lvl1pPr>
          </a:lstStyle>
          <a:p>
            <a:pPr lvl="0"/>
            <a:r>
              <a:rPr lang="en-US" noProof="0"/>
              <a:t>Drag picture to placeholder or click icon to add</a:t>
            </a:r>
          </a:p>
        </p:txBody>
      </p:sp>
    </p:spTree>
    <p:extLst>
      <p:ext uri="{BB962C8B-B14F-4D97-AF65-F5344CB8AC3E}">
        <p14:creationId xmlns:p14="http://schemas.microsoft.com/office/powerpoint/2010/main" val="2800052298"/>
      </p:ext>
    </p:extLst>
  </p:cSld>
  <p:clrMapOvr>
    <a:masterClrMapping/>
  </p:clrMapOvr>
  <p:transition spd="slow">
    <p:wipe/>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12" name="Oval 5"/>
          <p:cNvSpPr>
            <a:spLocks noChangeArrowheads="1"/>
          </p:cNvSpPr>
          <p:nvPr/>
        </p:nvSpPr>
        <p:spPr bwMode="auto">
          <a:xfrm>
            <a:off x="1032665" y="2163234"/>
            <a:ext cx="3074716" cy="3075517"/>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91412" tIns="45707" rIns="91412" bIns="45707"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1218895" eaLnBrk="1" hangingPunct="1"/>
            <a:endParaRPr lang="en-US" altLang="en-US" sz="3199">
              <a:solidFill>
                <a:srgbClr val="FFFFFF"/>
              </a:solidFill>
            </a:endParaRPr>
          </a:p>
        </p:txBody>
      </p:sp>
      <p:sp>
        <p:nvSpPr>
          <p:cNvPr id="13" name="Oval 7"/>
          <p:cNvSpPr>
            <a:spLocks noChangeArrowheads="1"/>
          </p:cNvSpPr>
          <p:nvPr/>
        </p:nvSpPr>
        <p:spPr bwMode="auto">
          <a:xfrm>
            <a:off x="4562345" y="2163234"/>
            <a:ext cx="3074716" cy="3075517"/>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91412" tIns="45707" rIns="91412" bIns="45707"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1218895" eaLnBrk="1" hangingPunct="1"/>
            <a:endParaRPr lang="en-US" altLang="en-US" sz="3199">
              <a:solidFill>
                <a:srgbClr val="FFFFFF"/>
              </a:solidFill>
            </a:endParaRPr>
          </a:p>
        </p:txBody>
      </p:sp>
      <p:sp>
        <p:nvSpPr>
          <p:cNvPr id="14" name="Oval 8"/>
          <p:cNvSpPr>
            <a:spLocks noChangeArrowheads="1"/>
          </p:cNvSpPr>
          <p:nvPr/>
        </p:nvSpPr>
        <p:spPr bwMode="auto">
          <a:xfrm>
            <a:off x="8115303" y="2163234"/>
            <a:ext cx="3072600" cy="3075517"/>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91412" tIns="45707" rIns="91412" bIns="45707"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1218895" eaLnBrk="1" hangingPunct="1"/>
            <a:endParaRPr lang="en-US" altLang="en-US" sz="3199">
              <a:solidFill>
                <a:srgbClr val="FFFFFF"/>
              </a:solidFill>
            </a:endParaRPr>
          </a:p>
        </p:txBody>
      </p:sp>
      <p:sp>
        <p:nvSpPr>
          <p:cNvPr id="3"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t>Click to edit Master title style</a:t>
            </a:r>
            <a:endParaRPr lang="en-GB" dirty="0"/>
          </a:p>
        </p:txBody>
      </p:sp>
      <p:sp>
        <p:nvSpPr>
          <p:cNvPr id="35" name="Picture Placeholder 25"/>
          <p:cNvSpPr>
            <a:spLocks noGrp="1"/>
          </p:cNvSpPr>
          <p:nvPr>
            <p:ph type="pic" sz="quarter" idx="10"/>
          </p:nvPr>
        </p:nvSpPr>
        <p:spPr>
          <a:xfrm>
            <a:off x="1033018" y="2163193"/>
            <a:ext cx="3073823" cy="3074624"/>
          </a:xfrm>
          <a:prstGeom prst="ellipse">
            <a:avLst/>
          </a:prstGeom>
          <a:solidFill>
            <a:schemeClr val="bg1">
              <a:alpha val="30000"/>
            </a:schemeClr>
          </a:solidFill>
          <a:ln>
            <a:noFill/>
          </a:ln>
          <a:effectLst/>
        </p:spPr>
        <p:txBody>
          <a:bodyPr lIns="91424" tIns="45712" rIns="91424" bIns="45712" anchor="ctr" anchorCtr="0"/>
          <a:lstStyle>
            <a:lvl1pPr algn="l">
              <a:buFontTx/>
              <a:buNone/>
              <a:defRPr sz="1733" baseline="0">
                <a:solidFill>
                  <a:schemeClr val="tx1"/>
                </a:solidFill>
                <a:latin typeface="+mj-lt"/>
              </a:defRPr>
            </a:lvl1pPr>
          </a:lstStyle>
          <a:p>
            <a:pPr lvl="0"/>
            <a:r>
              <a:rPr lang="en-US" noProof="0"/>
              <a:t>Drag picture to placeholder or click icon to add</a:t>
            </a:r>
          </a:p>
        </p:txBody>
      </p:sp>
      <p:sp>
        <p:nvSpPr>
          <p:cNvPr id="37" name="Picture Placeholder 25"/>
          <p:cNvSpPr>
            <a:spLocks noGrp="1"/>
          </p:cNvSpPr>
          <p:nvPr>
            <p:ph type="pic" sz="quarter" idx="11"/>
          </p:nvPr>
        </p:nvSpPr>
        <p:spPr>
          <a:xfrm>
            <a:off x="4562793" y="2163193"/>
            <a:ext cx="3073823" cy="3074624"/>
          </a:xfrm>
          <a:prstGeom prst="ellipse">
            <a:avLst/>
          </a:prstGeom>
          <a:solidFill>
            <a:schemeClr val="bg1">
              <a:alpha val="30000"/>
            </a:schemeClr>
          </a:solidFill>
          <a:ln>
            <a:noFill/>
          </a:ln>
          <a:effectLst/>
        </p:spPr>
        <p:txBody>
          <a:bodyPr lIns="91424" tIns="45712" rIns="91424" bIns="45712" anchor="ctr" anchorCtr="0"/>
          <a:lstStyle>
            <a:lvl1pPr algn="l">
              <a:buFontTx/>
              <a:buNone/>
              <a:defRPr sz="1733">
                <a:solidFill>
                  <a:schemeClr val="tx1"/>
                </a:solidFill>
                <a:latin typeface="+mj-lt"/>
              </a:defRPr>
            </a:lvl1pPr>
          </a:lstStyle>
          <a:p>
            <a:pPr lvl="0"/>
            <a:r>
              <a:rPr lang="en-US" noProof="0"/>
              <a:t>Drag picture to placeholder or click icon to add</a:t>
            </a:r>
          </a:p>
        </p:txBody>
      </p:sp>
      <p:sp>
        <p:nvSpPr>
          <p:cNvPr id="39" name="Picture Placeholder 25"/>
          <p:cNvSpPr>
            <a:spLocks noGrp="1"/>
          </p:cNvSpPr>
          <p:nvPr>
            <p:ph type="pic" sz="quarter" idx="12"/>
          </p:nvPr>
        </p:nvSpPr>
        <p:spPr>
          <a:xfrm>
            <a:off x="8114557" y="2163193"/>
            <a:ext cx="3073823" cy="3074624"/>
          </a:xfrm>
          <a:prstGeom prst="ellipse">
            <a:avLst/>
          </a:prstGeom>
          <a:solidFill>
            <a:schemeClr val="bg1">
              <a:alpha val="30000"/>
            </a:schemeClr>
          </a:solidFill>
          <a:ln>
            <a:noFill/>
          </a:ln>
          <a:effectLst/>
        </p:spPr>
        <p:txBody>
          <a:bodyPr lIns="91424" tIns="45712" rIns="91424" bIns="45712" anchor="ctr" anchorCtr="0"/>
          <a:lstStyle>
            <a:lvl1pPr algn="l">
              <a:buFontTx/>
              <a:buNone/>
              <a:defRPr sz="1733">
                <a:solidFill>
                  <a:schemeClr val="tx1"/>
                </a:solidFill>
                <a:latin typeface="+mj-lt"/>
              </a:defRPr>
            </a:lvl1pPr>
          </a:lstStyle>
          <a:p>
            <a:pPr lvl="0"/>
            <a:r>
              <a:rPr lang="en-US" noProof="0"/>
              <a:t>Drag picture to placeholder or click icon to add</a:t>
            </a:r>
          </a:p>
        </p:txBody>
      </p:sp>
      <p:sp>
        <p:nvSpPr>
          <p:cNvPr id="9" name="Text Placeholder 17"/>
          <p:cNvSpPr>
            <a:spLocks noGrp="1"/>
          </p:cNvSpPr>
          <p:nvPr>
            <p:ph type="body" sz="quarter" idx="13"/>
          </p:nvPr>
        </p:nvSpPr>
        <p:spPr>
          <a:xfrm>
            <a:off x="1051456" y="5164185"/>
            <a:ext cx="3055385" cy="804881"/>
          </a:xfrm>
          <a:prstGeom prst="rect">
            <a:avLst/>
          </a:prstGeom>
        </p:spPr>
        <p:txBody>
          <a:bodyPr lIns="91420" tIns="45710" rIns="91420" bIns="45710" anchor="ctr" anchorCtr="0">
            <a:noAutofit/>
          </a:bodyPr>
          <a:lstStyle>
            <a:lvl1pPr marL="0" indent="0" algn="ctr">
              <a:buNone/>
              <a:defRPr sz="2666"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0" name="Text Placeholder 17"/>
          <p:cNvSpPr>
            <a:spLocks noGrp="1"/>
          </p:cNvSpPr>
          <p:nvPr>
            <p:ph type="body" sz="quarter" idx="14"/>
          </p:nvPr>
        </p:nvSpPr>
        <p:spPr>
          <a:xfrm>
            <a:off x="4581231" y="5161589"/>
            <a:ext cx="3055385" cy="804881"/>
          </a:xfrm>
          <a:prstGeom prst="rect">
            <a:avLst/>
          </a:prstGeom>
        </p:spPr>
        <p:txBody>
          <a:bodyPr lIns="91420" tIns="45710" rIns="91420" bIns="45710" anchor="ctr" anchorCtr="0">
            <a:noAutofit/>
          </a:bodyPr>
          <a:lstStyle>
            <a:lvl1pPr marL="0" indent="0" algn="ctr">
              <a:buNone/>
              <a:defRPr sz="2666"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1" name="Text Placeholder 17"/>
          <p:cNvSpPr>
            <a:spLocks noGrp="1"/>
          </p:cNvSpPr>
          <p:nvPr>
            <p:ph type="body" sz="quarter" idx="15"/>
          </p:nvPr>
        </p:nvSpPr>
        <p:spPr>
          <a:xfrm>
            <a:off x="8132995" y="5161589"/>
            <a:ext cx="3055385" cy="804881"/>
          </a:xfrm>
          <a:prstGeom prst="rect">
            <a:avLst/>
          </a:prstGeom>
        </p:spPr>
        <p:txBody>
          <a:bodyPr lIns="91420" tIns="45710" rIns="91420" bIns="45710" anchor="ctr" anchorCtr="0">
            <a:noAutofit/>
          </a:bodyPr>
          <a:lstStyle>
            <a:lvl1pPr marL="0" indent="0" algn="ctr">
              <a:buNone/>
              <a:defRPr sz="2666"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Tree>
    <p:extLst>
      <p:ext uri="{BB962C8B-B14F-4D97-AF65-F5344CB8AC3E}">
        <p14:creationId xmlns:p14="http://schemas.microsoft.com/office/powerpoint/2010/main" val="2457014358"/>
      </p:ext>
    </p:extLst>
  </p:cSld>
  <p:clrMapOvr>
    <a:masterClrMapping/>
  </p:clrMapOvr>
  <p:transition spd="slow">
    <p:wipe/>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p:cSld name="1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12" name="Oval 11"/>
          <p:cNvSpPr/>
          <p:nvPr/>
        </p:nvSpPr>
        <p:spPr>
          <a:xfrm>
            <a:off x="767280" y="3403400"/>
            <a:ext cx="931256" cy="931499"/>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solidFill>
                <a:srgbClr val="049FD9"/>
              </a:solidFill>
              <a:cs typeface="Arial"/>
            </a:endParaRPr>
          </a:p>
        </p:txBody>
      </p:sp>
      <p:sp>
        <p:nvSpPr>
          <p:cNvPr id="15" name="Oval 14"/>
          <p:cNvSpPr/>
          <p:nvPr/>
        </p:nvSpPr>
        <p:spPr>
          <a:xfrm>
            <a:off x="767280" y="1902143"/>
            <a:ext cx="931256" cy="931499"/>
          </a:xfrm>
          <a:prstGeom prst="ellipse">
            <a:avLst/>
          </a:prstGeom>
          <a:no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ln>
                <a:solidFill>
                  <a:schemeClr val="bg2"/>
                </a:solidFill>
              </a:ln>
              <a:solidFill>
                <a:srgbClr val="049FD9"/>
              </a:solidFill>
              <a:cs typeface="Arial"/>
            </a:endParaRPr>
          </a:p>
        </p:txBody>
      </p:sp>
      <p:sp>
        <p:nvSpPr>
          <p:cNvPr id="22" name="Oval 21"/>
          <p:cNvSpPr/>
          <p:nvPr/>
        </p:nvSpPr>
        <p:spPr>
          <a:xfrm>
            <a:off x="767280" y="4870791"/>
            <a:ext cx="931256" cy="931499"/>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solidFill>
                <a:srgbClr val="049FD9"/>
              </a:solidFill>
              <a:cs typeface="Arial"/>
            </a:endParaRPr>
          </a:p>
        </p:txBody>
      </p:sp>
      <p:sp>
        <p:nvSpPr>
          <p:cNvPr id="24" name="Text Placeholder 17"/>
          <p:cNvSpPr>
            <a:spLocks noGrp="1"/>
          </p:cNvSpPr>
          <p:nvPr>
            <p:ph type="body" sz="quarter" idx="13"/>
          </p:nvPr>
        </p:nvSpPr>
        <p:spPr>
          <a:xfrm>
            <a:off x="1819859" y="1910030"/>
            <a:ext cx="7296366" cy="924508"/>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819859" y="3410391"/>
            <a:ext cx="7296366" cy="924508"/>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819859" y="4870791"/>
            <a:ext cx="7296366" cy="924508"/>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767282" y="1900269"/>
            <a:ext cx="931256" cy="924508"/>
          </a:xfrm>
          <a:prstGeom prst="rect">
            <a:avLst/>
          </a:prstGeom>
        </p:spPr>
        <p:txBody>
          <a:bodyPr lIns="91420" tIns="45710" rIns="91420" bIns="45710" anchor="ctr" anchorCtr="0">
            <a:noAutofit/>
          </a:bodyPr>
          <a:lstStyle>
            <a:lvl1pPr marL="0" indent="0" algn="ctr">
              <a:buNone/>
              <a:defRPr sz="5332"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13" name="Text Placeholder 17"/>
          <p:cNvSpPr>
            <a:spLocks noGrp="1"/>
          </p:cNvSpPr>
          <p:nvPr>
            <p:ph type="body" sz="quarter" idx="17" hasCustomPrompt="1"/>
          </p:nvPr>
        </p:nvSpPr>
        <p:spPr>
          <a:xfrm>
            <a:off x="767280" y="3388917"/>
            <a:ext cx="931256" cy="924508"/>
          </a:xfrm>
          <a:prstGeom prst="rect">
            <a:avLst/>
          </a:prstGeom>
        </p:spPr>
        <p:txBody>
          <a:bodyPr lIns="91420" tIns="45710" rIns="91420" bIns="45710" anchor="ctr" anchorCtr="0">
            <a:noAutofit/>
          </a:bodyPr>
          <a:lstStyle>
            <a:lvl1pPr marL="0" indent="0" algn="ctr">
              <a:buNone/>
              <a:defRPr sz="5332"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14" name="Text Placeholder 17"/>
          <p:cNvSpPr>
            <a:spLocks noGrp="1"/>
          </p:cNvSpPr>
          <p:nvPr>
            <p:ph type="body" sz="quarter" idx="18" hasCustomPrompt="1"/>
          </p:nvPr>
        </p:nvSpPr>
        <p:spPr>
          <a:xfrm>
            <a:off x="767282" y="4877782"/>
            <a:ext cx="931256" cy="924508"/>
          </a:xfrm>
          <a:prstGeom prst="rect">
            <a:avLst/>
          </a:prstGeom>
        </p:spPr>
        <p:txBody>
          <a:bodyPr lIns="91420" tIns="45710" rIns="91420" bIns="45710" anchor="ctr" anchorCtr="0">
            <a:noAutofit/>
          </a:bodyPr>
          <a:lstStyle>
            <a:lvl1pPr marL="0" indent="0" algn="ctr">
              <a:buNone/>
              <a:defRPr sz="5332"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Tree>
    <p:extLst>
      <p:ext uri="{BB962C8B-B14F-4D97-AF65-F5344CB8AC3E}">
        <p14:creationId xmlns:p14="http://schemas.microsoft.com/office/powerpoint/2010/main" val="3112930032"/>
      </p:ext>
    </p:extLst>
  </p:cSld>
  <p:clrMapOvr>
    <a:masterClrMapping/>
  </p:clrMapOvr>
  <p:transition spd="slow">
    <p:wipe/>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p:nvSpPr>
        <p:spPr>
          <a:xfrm>
            <a:off x="767280" y="3403400"/>
            <a:ext cx="931256" cy="931499"/>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solidFill>
                <a:srgbClr val="FFFFFF"/>
              </a:solidFill>
              <a:cs typeface="Arial"/>
            </a:endParaRPr>
          </a:p>
        </p:txBody>
      </p:sp>
      <p:sp>
        <p:nvSpPr>
          <p:cNvPr id="15" name="Oval 14"/>
          <p:cNvSpPr/>
          <p:nvPr/>
        </p:nvSpPr>
        <p:spPr>
          <a:xfrm>
            <a:off x="767280" y="1902143"/>
            <a:ext cx="931256" cy="931499"/>
          </a:xfrm>
          <a:prstGeom prst="ellipse">
            <a:avLst/>
          </a:prstGeom>
          <a:solidFill>
            <a:schemeClr val="bg2"/>
          </a:solid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ln>
                <a:solidFill>
                  <a:schemeClr val="bg2"/>
                </a:solidFill>
              </a:ln>
              <a:solidFill>
                <a:schemeClr val="bg1"/>
              </a:solidFill>
              <a:cs typeface="Arial"/>
            </a:endParaRPr>
          </a:p>
        </p:txBody>
      </p:sp>
      <p:sp>
        <p:nvSpPr>
          <p:cNvPr id="22" name="Oval 21"/>
          <p:cNvSpPr/>
          <p:nvPr/>
        </p:nvSpPr>
        <p:spPr>
          <a:xfrm>
            <a:off x="767280" y="4870791"/>
            <a:ext cx="931256" cy="931499"/>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solidFill>
                <a:srgbClr val="049FD9"/>
              </a:solidFill>
              <a:cs typeface="Arial"/>
            </a:endParaRPr>
          </a:p>
        </p:txBody>
      </p:sp>
      <p:sp>
        <p:nvSpPr>
          <p:cNvPr id="24" name="Text Placeholder 17"/>
          <p:cNvSpPr>
            <a:spLocks noGrp="1"/>
          </p:cNvSpPr>
          <p:nvPr>
            <p:ph type="body" sz="quarter" idx="13"/>
          </p:nvPr>
        </p:nvSpPr>
        <p:spPr>
          <a:xfrm>
            <a:off x="1819859" y="1910030"/>
            <a:ext cx="7296366" cy="924508"/>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819859" y="3410391"/>
            <a:ext cx="7296366" cy="924508"/>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819859" y="4870791"/>
            <a:ext cx="7296366" cy="924508"/>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767280" y="3403401"/>
            <a:ext cx="931256" cy="924508"/>
          </a:xfrm>
          <a:prstGeom prst="rect">
            <a:avLst/>
          </a:prstGeom>
        </p:spPr>
        <p:txBody>
          <a:bodyPr lIns="91420" tIns="45710" rIns="91420" bIns="45710" anchor="ctr" anchorCtr="0">
            <a:noAutofit/>
          </a:bodyPr>
          <a:lstStyle>
            <a:lvl1pPr marL="0" indent="0" algn="ctr">
              <a:buNone/>
              <a:defRPr sz="5332"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767282" y="4868187"/>
            <a:ext cx="931256" cy="924508"/>
          </a:xfrm>
          <a:prstGeom prst="rect">
            <a:avLst/>
          </a:prstGeom>
          <a:ln>
            <a:noFill/>
          </a:ln>
        </p:spPr>
        <p:txBody>
          <a:bodyPr lIns="91420" tIns="45710" rIns="91420" bIns="45710" anchor="ctr" anchorCtr="0">
            <a:noAutofit/>
          </a:bodyPr>
          <a:lstStyle>
            <a:lvl1pPr marL="0" indent="0" algn="ctr">
              <a:buNone/>
              <a:defRPr sz="5332"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767280" y="1902998"/>
            <a:ext cx="931256" cy="924508"/>
          </a:xfrm>
          <a:prstGeom prst="rect">
            <a:avLst/>
          </a:prstGeom>
        </p:spPr>
        <p:txBody>
          <a:bodyPr lIns="91420" tIns="45710" rIns="91420" bIns="45710" anchor="ctr" anchorCtr="0">
            <a:noAutofit/>
          </a:bodyPr>
          <a:lstStyle>
            <a:lvl1pPr marL="0" indent="0" algn="ctr">
              <a:buNone/>
              <a:defRPr sz="5332"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2096411666"/>
      </p:ext>
    </p:extLst>
  </p:cSld>
  <p:clrMapOvr>
    <a:masterClrMapping/>
  </p:clrMapOvr>
  <p:transition spd="slow">
    <p:wipe/>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p:cSld name="3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12" name="Oval 11"/>
          <p:cNvSpPr/>
          <p:nvPr/>
        </p:nvSpPr>
        <p:spPr>
          <a:xfrm>
            <a:off x="767282" y="2639092"/>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ln>
                <a:solidFill>
                  <a:schemeClr val="bg2"/>
                </a:solidFill>
              </a:ln>
              <a:solidFill>
                <a:schemeClr val="bg2"/>
              </a:solidFill>
              <a:cs typeface="Arial"/>
            </a:endParaRPr>
          </a:p>
        </p:txBody>
      </p:sp>
      <p:sp>
        <p:nvSpPr>
          <p:cNvPr id="15" name="Oval 14"/>
          <p:cNvSpPr/>
          <p:nvPr/>
        </p:nvSpPr>
        <p:spPr>
          <a:xfrm>
            <a:off x="767281" y="1771904"/>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ln>
                <a:solidFill>
                  <a:schemeClr val="bg2"/>
                </a:solidFill>
              </a:ln>
              <a:solidFill>
                <a:schemeClr val="bg2"/>
              </a:solidFill>
              <a:cs typeface="Arial"/>
            </a:endParaRPr>
          </a:p>
        </p:txBody>
      </p:sp>
      <p:sp>
        <p:nvSpPr>
          <p:cNvPr id="22" name="Oval 21"/>
          <p:cNvSpPr/>
          <p:nvPr/>
        </p:nvSpPr>
        <p:spPr>
          <a:xfrm>
            <a:off x="767282" y="3503262"/>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562772" y="1779790"/>
            <a:ext cx="7569692" cy="615103"/>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562773" y="2646082"/>
            <a:ext cx="7569692" cy="615103"/>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562773" y="3503262"/>
            <a:ext cx="7569692" cy="615103"/>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767282" y="1770029"/>
            <a:ext cx="619592" cy="615103"/>
          </a:xfrm>
          <a:prstGeom prst="rect">
            <a:avLst/>
          </a:prstGeom>
          <a:ln>
            <a:noFill/>
          </a:ln>
        </p:spPr>
        <p:txBody>
          <a:bodyPr lIns="91420" tIns="45710" rIns="91420" bIns="45710" anchor="ctr" anchorCtr="0">
            <a:noAutofit/>
          </a:bodyPr>
          <a:lstStyle>
            <a:lvl1pPr marL="0" indent="0" algn="ctr">
              <a:buNone/>
              <a:defRPr sz="2666"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767282" y="2639091"/>
            <a:ext cx="619592" cy="615103"/>
          </a:xfrm>
          <a:prstGeom prst="rect">
            <a:avLst/>
          </a:prstGeom>
          <a:ln>
            <a:noFill/>
          </a:ln>
        </p:spPr>
        <p:txBody>
          <a:bodyPr lIns="91420" tIns="45710" rIns="91420" bIns="45710" anchor="ctr" anchorCtr="0">
            <a:noAutofit/>
          </a:bodyPr>
          <a:lstStyle>
            <a:lvl1pPr marL="0" indent="0" algn="ctr">
              <a:buNone/>
              <a:defRPr sz="2666"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767283" y="3500658"/>
            <a:ext cx="619592" cy="615103"/>
          </a:xfrm>
          <a:prstGeom prst="rect">
            <a:avLst/>
          </a:prstGeom>
          <a:ln>
            <a:noFill/>
          </a:ln>
        </p:spPr>
        <p:txBody>
          <a:bodyPr lIns="91420" tIns="45710" rIns="91420" bIns="45710" anchor="ctr" anchorCtr="0">
            <a:noAutofit/>
          </a:bodyPr>
          <a:lstStyle>
            <a:lvl1pPr marL="0" indent="0" algn="ctr">
              <a:buNone/>
              <a:defRPr sz="2666"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767283" y="4366109"/>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562774" y="4366109"/>
            <a:ext cx="7569692" cy="615103"/>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767285" y="4363505"/>
            <a:ext cx="619592" cy="615103"/>
          </a:xfrm>
          <a:prstGeom prst="rect">
            <a:avLst/>
          </a:prstGeom>
          <a:ln>
            <a:noFill/>
          </a:ln>
        </p:spPr>
        <p:txBody>
          <a:bodyPr lIns="91420" tIns="45710" rIns="91420" bIns="45710" anchor="ctr" anchorCtr="0">
            <a:noAutofit/>
          </a:bodyPr>
          <a:lstStyle>
            <a:lvl1pPr marL="0" indent="0" algn="ctr">
              <a:buNone/>
              <a:defRPr sz="2666"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767285" y="5228956"/>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562776" y="5228955"/>
            <a:ext cx="7569692" cy="615103"/>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767286" y="5226351"/>
            <a:ext cx="619592" cy="615103"/>
          </a:xfrm>
          <a:prstGeom prst="rect">
            <a:avLst/>
          </a:prstGeom>
          <a:ln>
            <a:noFill/>
          </a:ln>
        </p:spPr>
        <p:txBody>
          <a:bodyPr lIns="91420" tIns="45710" rIns="91420" bIns="45710" anchor="ctr" anchorCtr="0">
            <a:noAutofit/>
          </a:bodyPr>
          <a:lstStyle>
            <a:lvl1pPr marL="0" indent="0" algn="ctr">
              <a:buNone/>
              <a:defRPr sz="2666"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1084670088"/>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441" y="6356351"/>
            <a:ext cx="2844059" cy="365125"/>
          </a:xfrm>
          <a:prstGeom prst="rect">
            <a:avLst/>
          </a:prstGeom>
        </p:spPr>
        <p:txBody>
          <a:bodyPr/>
          <a:lstStyle/>
          <a:p>
            <a:fld id="{C2366583-B36F-41C3-8BD4-B14C23FFBB26}" type="datetime1">
              <a:rPr lang="en-US" smtClean="0"/>
              <a:t>9/26/2018</a:t>
            </a:fld>
            <a:endParaRPr lang="en-US"/>
          </a:p>
        </p:txBody>
      </p:sp>
      <p:sp>
        <p:nvSpPr>
          <p:cNvPr id="5" name="Footer Placeholder 4"/>
          <p:cNvSpPr>
            <a:spLocks noGrp="1"/>
          </p:cNvSpPr>
          <p:nvPr>
            <p:ph type="ftr" sz="quarter" idx="11"/>
          </p:nvPr>
        </p:nvSpPr>
        <p:spPr>
          <a:xfrm>
            <a:off x="4164515" y="6356351"/>
            <a:ext cx="385979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5325" y="6356351"/>
            <a:ext cx="2844059" cy="365125"/>
          </a:xfrm>
          <a:prstGeom prst="rect">
            <a:avLst/>
          </a:prstGeom>
        </p:spPr>
        <p:txBody>
          <a:bodyPr/>
          <a:lstStyle/>
          <a:p>
            <a:fld id="{C38EC3B3-9F35-4BD8-90CA-9D50B779BA6C}" type="slidenum">
              <a:rPr lang="en-US" smtClean="0"/>
              <a:t>‹#›</a:t>
            </a:fld>
            <a:endParaRPr lang="en-US"/>
          </a:p>
        </p:txBody>
      </p:sp>
    </p:spTree>
    <p:extLst>
      <p:ext uri="{BB962C8B-B14F-4D97-AF65-F5344CB8AC3E}">
        <p14:creationId xmlns:p14="http://schemas.microsoft.com/office/powerpoint/2010/main" val="703558662"/>
      </p:ext>
    </p:extLst>
  </p:cSld>
  <p:clrMapOvr>
    <a:masterClrMapping/>
  </p:clrMapOvr>
  <p:transition spd="slow" advClick="0" advTm="1500">
    <p:wipe/>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p:nvSpPr>
        <p:spPr>
          <a:xfrm>
            <a:off x="767282" y="2639092"/>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ln>
                <a:solidFill>
                  <a:schemeClr val="bg2"/>
                </a:solidFill>
              </a:ln>
              <a:solidFill>
                <a:schemeClr val="bg2"/>
              </a:solidFill>
              <a:cs typeface="Arial"/>
            </a:endParaRPr>
          </a:p>
        </p:txBody>
      </p:sp>
      <p:sp>
        <p:nvSpPr>
          <p:cNvPr id="15" name="Oval 14"/>
          <p:cNvSpPr/>
          <p:nvPr/>
        </p:nvSpPr>
        <p:spPr>
          <a:xfrm>
            <a:off x="767281" y="1771904"/>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ln>
                <a:solidFill>
                  <a:schemeClr val="bg2"/>
                </a:solidFill>
              </a:ln>
              <a:solidFill>
                <a:schemeClr val="bg2"/>
              </a:solidFill>
              <a:cs typeface="Arial"/>
            </a:endParaRPr>
          </a:p>
        </p:txBody>
      </p:sp>
      <p:sp>
        <p:nvSpPr>
          <p:cNvPr id="22" name="Oval 21"/>
          <p:cNvSpPr/>
          <p:nvPr/>
        </p:nvSpPr>
        <p:spPr>
          <a:xfrm>
            <a:off x="767282" y="3503262"/>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562772" y="1779790"/>
            <a:ext cx="7569692" cy="615103"/>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562773" y="2646082"/>
            <a:ext cx="7569692" cy="615103"/>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562773" y="3503262"/>
            <a:ext cx="7569692" cy="615103"/>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767282" y="1770029"/>
            <a:ext cx="619592" cy="615103"/>
          </a:xfrm>
          <a:prstGeom prst="rect">
            <a:avLst/>
          </a:prstGeom>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767282" y="2639091"/>
            <a:ext cx="619592" cy="615103"/>
          </a:xfrm>
          <a:prstGeom prst="rect">
            <a:avLst/>
          </a:prstGeom>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767283" y="3500658"/>
            <a:ext cx="619592" cy="615103"/>
          </a:xfrm>
          <a:prstGeom prst="rect">
            <a:avLst/>
          </a:prstGeom>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767283" y="4366109"/>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562774" y="4366109"/>
            <a:ext cx="7569692" cy="615103"/>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767285" y="4363505"/>
            <a:ext cx="619592" cy="615103"/>
          </a:xfrm>
          <a:prstGeom prst="rect">
            <a:avLst/>
          </a:prstGeom>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767285" y="5228956"/>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5332">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562776" y="5228955"/>
            <a:ext cx="7569692" cy="615103"/>
          </a:xfrm>
          <a:prstGeom prst="rect">
            <a:avLst/>
          </a:prstGeom>
        </p:spPr>
        <p:txBody>
          <a:bodyPr lIns="91420" tIns="45710" rIns="91420" bIns="45710" anchor="ctr" anchorCtr="0">
            <a:noAutofit/>
          </a:bodyPr>
          <a:lstStyle>
            <a:lvl1pPr marL="0" indent="0" algn="l">
              <a:buNone/>
              <a:defRPr sz="2666"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767286" y="5226351"/>
            <a:ext cx="619592" cy="615103"/>
          </a:xfrm>
          <a:prstGeom prst="rect">
            <a:avLst/>
          </a:prstGeom>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2875519345"/>
      </p:ext>
    </p:extLst>
  </p:cSld>
  <p:clrMapOvr>
    <a:masterClrMapping/>
  </p:clrMapOvr>
  <p:transition spd="slow">
    <p:wipe/>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p:cSld name="7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p:nvSpPr>
        <p:spPr>
          <a:xfrm>
            <a:off x="767282" y="2639092"/>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15" name="Oval 14"/>
          <p:cNvSpPr/>
          <p:nvPr/>
        </p:nvSpPr>
        <p:spPr>
          <a:xfrm>
            <a:off x="767281" y="1771904"/>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22" name="Oval 21"/>
          <p:cNvSpPr/>
          <p:nvPr/>
        </p:nvSpPr>
        <p:spPr>
          <a:xfrm>
            <a:off x="767282" y="3503262"/>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562771" y="1779790"/>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562773" y="2646082"/>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562773" y="3503262"/>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767282" y="1770029"/>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767282" y="2639091"/>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767283" y="3500658"/>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767283" y="4366109"/>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562774" y="4366109"/>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767285" y="4363505"/>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767285" y="5228956"/>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562775" y="5228955"/>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767286" y="5226351"/>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20" name="Oval 19"/>
          <p:cNvSpPr/>
          <p:nvPr/>
        </p:nvSpPr>
        <p:spPr>
          <a:xfrm>
            <a:off x="5884569" y="2644113"/>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21" name="Oval 20"/>
          <p:cNvSpPr/>
          <p:nvPr/>
        </p:nvSpPr>
        <p:spPr>
          <a:xfrm>
            <a:off x="5884568" y="1776925"/>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23" name="Oval 22"/>
          <p:cNvSpPr/>
          <p:nvPr/>
        </p:nvSpPr>
        <p:spPr>
          <a:xfrm>
            <a:off x="5884569" y="3508284"/>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30" name="Text Placeholder 17"/>
          <p:cNvSpPr>
            <a:spLocks noGrp="1"/>
          </p:cNvSpPr>
          <p:nvPr>
            <p:ph type="body" sz="quarter" idx="23"/>
          </p:nvPr>
        </p:nvSpPr>
        <p:spPr>
          <a:xfrm>
            <a:off x="6680059" y="1784811"/>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1" name="Text Placeholder 17"/>
          <p:cNvSpPr>
            <a:spLocks noGrp="1"/>
          </p:cNvSpPr>
          <p:nvPr>
            <p:ph type="body" sz="quarter" idx="24"/>
          </p:nvPr>
        </p:nvSpPr>
        <p:spPr>
          <a:xfrm>
            <a:off x="6680060" y="2651103"/>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2" name="Text Placeholder 17"/>
          <p:cNvSpPr>
            <a:spLocks noGrp="1"/>
          </p:cNvSpPr>
          <p:nvPr>
            <p:ph type="body" sz="quarter" idx="25"/>
          </p:nvPr>
        </p:nvSpPr>
        <p:spPr>
          <a:xfrm>
            <a:off x="6680060" y="3508283"/>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3" name="Text Placeholder 17"/>
          <p:cNvSpPr>
            <a:spLocks noGrp="1"/>
          </p:cNvSpPr>
          <p:nvPr>
            <p:ph type="body" sz="quarter" idx="26" hasCustomPrompt="1"/>
          </p:nvPr>
        </p:nvSpPr>
        <p:spPr>
          <a:xfrm>
            <a:off x="5884569" y="1775050"/>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34" name="Text Placeholder 17"/>
          <p:cNvSpPr>
            <a:spLocks noGrp="1"/>
          </p:cNvSpPr>
          <p:nvPr>
            <p:ph type="body" sz="quarter" idx="27" hasCustomPrompt="1"/>
          </p:nvPr>
        </p:nvSpPr>
        <p:spPr>
          <a:xfrm>
            <a:off x="5884569" y="2644113"/>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35" name="Text Placeholder 17"/>
          <p:cNvSpPr>
            <a:spLocks noGrp="1"/>
          </p:cNvSpPr>
          <p:nvPr>
            <p:ph type="body" sz="quarter" idx="28" hasCustomPrompt="1"/>
          </p:nvPr>
        </p:nvSpPr>
        <p:spPr>
          <a:xfrm>
            <a:off x="5884570" y="3505679"/>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36" name="Oval 35"/>
          <p:cNvSpPr/>
          <p:nvPr/>
        </p:nvSpPr>
        <p:spPr>
          <a:xfrm>
            <a:off x="5884570" y="4371130"/>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37" name="Text Placeholder 17"/>
          <p:cNvSpPr>
            <a:spLocks noGrp="1"/>
          </p:cNvSpPr>
          <p:nvPr>
            <p:ph type="body" sz="quarter" idx="29"/>
          </p:nvPr>
        </p:nvSpPr>
        <p:spPr>
          <a:xfrm>
            <a:off x="6680061" y="4371130"/>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8" name="Text Placeholder 17"/>
          <p:cNvSpPr>
            <a:spLocks noGrp="1"/>
          </p:cNvSpPr>
          <p:nvPr>
            <p:ph type="body" sz="quarter" idx="30" hasCustomPrompt="1"/>
          </p:nvPr>
        </p:nvSpPr>
        <p:spPr>
          <a:xfrm>
            <a:off x="5884572" y="4368526"/>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39" name="Oval 38"/>
          <p:cNvSpPr/>
          <p:nvPr/>
        </p:nvSpPr>
        <p:spPr>
          <a:xfrm>
            <a:off x="5884572" y="5233977"/>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40" name="Text Placeholder 17"/>
          <p:cNvSpPr>
            <a:spLocks noGrp="1"/>
          </p:cNvSpPr>
          <p:nvPr>
            <p:ph type="body" sz="quarter" idx="31"/>
          </p:nvPr>
        </p:nvSpPr>
        <p:spPr>
          <a:xfrm>
            <a:off x="6680063" y="5233977"/>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1" name="Text Placeholder 17"/>
          <p:cNvSpPr>
            <a:spLocks noGrp="1"/>
          </p:cNvSpPr>
          <p:nvPr>
            <p:ph type="body" sz="quarter" idx="32" hasCustomPrompt="1"/>
          </p:nvPr>
        </p:nvSpPr>
        <p:spPr>
          <a:xfrm>
            <a:off x="5884573" y="5231373"/>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4004526294"/>
      </p:ext>
    </p:extLst>
  </p:cSld>
  <p:clrMapOvr>
    <a:masterClrMapping/>
  </p:clrMapOvr>
  <p:transition spd="slow">
    <p:wipe/>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2" name="Oval 41"/>
          <p:cNvSpPr/>
          <p:nvPr/>
        </p:nvSpPr>
        <p:spPr>
          <a:xfrm>
            <a:off x="767282" y="2639092"/>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43" name="Oval 42"/>
          <p:cNvSpPr/>
          <p:nvPr/>
        </p:nvSpPr>
        <p:spPr>
          <a:xfrm>
            <a:off x="767281" y="1771904"/>
            <a:ext cx="619592" cy="619753"/>
          </a:xfrm>
          <a:prstGeom prst="ellipse">
            <a:avLst/>
          </a:prstGeom>
          <a:solidFill>
            <a:schemeClr val="bg2"/>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rgbClr val="FFFFFF"/>
              </a:solidFill>
              <a:cs typeface="Arial"/>
            </a:endParaRPr>
          </a:p>
        </p:txBody>
      </p:sp>
      <p:sp>
        <p:nvSpPr>
          <p:cNvPr id="44" name="Oval 43"/>
          <p:cNvSpPr/>
          <p:nvPr/>
        </p:nvSpPr>
        <p:spPr>
          <a:xfrm>
            <a:off x="767282" y="3503262"/>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562771" y="1779790"/>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6" name="Text Placeholder 17"/>
          <p:cNvSpPr>
            <a:spLocks noGrp="1"/>
          </p:cNvSpPr>
          <p:nvPr>
            <p:ph type="body" sz="quarter" idx="14"/>
          </p:nvPr>
        </p:nvSpPr>
        <p:spPr>
          <a:xfrm>
            <a:off x="1562773" y="2646082"/>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562773" y="3503262"/>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767282" y="1770029"/>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767282" y="2639091"/>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767283" y="3500658"/>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767283" y="4366109"/>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562774" y="4366109"/>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767285" y="4363505"/>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767285" y="5228956"/>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562775" y="5228955"/>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767286" y="5226351"/>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5884569" y="2644113"/>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58" name="Oval 57"/>
          <p:cNvSpPr/>
          <p:nvPr/>
        </p:nvSpPr>
        <p:spPr>
          <a:xfrm>
            <a:off x="5884568" y="1776925"/>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59" name="Oval 58"/>
          <p:cNvSpPr/>
          <p:nvPr/>
        </p:nvSpPr>
        <p:spPr>
          <a:xfrm>
            <a:off x="5884569" y="3508284"/>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6680059" y="1784811"/>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6680060" y="2651103"/>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6680060" y="3508283"/>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5884569" y="1775050"/>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5884569" y="2644113"/>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5884570" y="3505679"/>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5884570" y="4371130"/>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6680061" y="4371130"/>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5884572" y="4368526"/>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5884572" y="5233977"/>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888" rtlCol="0" anchor="ctr" anchorCtr="0"/>
          <a:lstStyle/>
          <a:p>
            <a:pPr algn="ctr"/>
            <a:endParaRPr lang="en-US" sz="2666">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6680063" y="5233977"/>
            <a:ext cx="2900426" cy="615103"/>
          </a:xfrm>
          <a:prstGeom prst="rect">
            <a:avLst/>
          </a:prstGeom>
        </p:spPr>
        <p:txBody>
          <a:bodyPr lIns="91420" tIns="45710" rIns="91420" bIns="45710" anchor="ctr" anchorCtr="0">
            <a:noAutofit/>
          </a:bodyPr>
          <a:lstStyle>
            <a:lvl1pPr marL="0" indent="0" algn="l">
              <a:buNone/>
              <a:defRPr sz="2399"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5884573" y="5231373"/>
            <a:ext cx="619592" cy="615103"/>
          </a:xfrm>
          <a:prstGeom prst="rect">
            <a:avLst/>
          </a:prstGeom>
          <a:noFill/>
          <a:ln>
            <a:noFill/>
          </a:ln>
        </p:spPr>
        <p:txBody>
          <a:bodyPr lIns="91420" tIns="45710" rIns="91420" bIns="45710" anchor="ctr" anchorCtr="0">
            <a:noAutofit/>
          </a:bodyPr>
          <a:lstStyle>
            <a:lvl1pPr marL="0" indent="0" algn="ctr">
              <a:buNone/>
              <a:defRPr sz="2666"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3593779617"/>
      </p:ext>
    </p:extLst>
  </p:cSld>
  <p:clrMapOvr>
    <a:masterClrMapping/>
  </p:clrMapOvr>
  <p:transition spd="slow">
    <p:wipe/>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032" y="6172201"/>
            <a:ext cx="977645" cy="4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12188825" cy="6858000"/>
          </a:xfrm>
          <a:prstGeom prst="rect">
            <a:avLst/>
          </a:prstGeom>
        </p:spPr>
        <p:txBody>
          <a:bodyPr vert="horz" lIns="91420" tIns="45710" rIns="91420" bIns="45710"/>
          <a:lstStyle>
            <a:lvl1pPr marL="0" indent="0" algn="ctr">
              <a:buNone/>
              <a:defRPr sz="2933" baseline="0">
                <a:solidFill>
                  <a:schemeClr val="tx2"/>
                </a:solidFill>
                <a:latin typeface="+mn-lt"/>
                <a:cs typeface="CiscoSans ExtraLight"/>
              </a:defRPr>
            </a:lvl1pPr>
          </a:lstStyle>
          <a:p>
            <a:pPr lvl="0"/>
            <a:r>
              <a:rPr lang="en-US" noProof="0"/>
              <a:t>Drag picture to placeholder or click icon to add</a:t>
            </a:r>
          </a:p>
        </p:txBody>
      </p:sp>
      <p:sp>
        <p:nvSpPr>
          <p:cNvPr id="6" name="Text Placeholder 2"/>
          <p:cNvSpPr>
            <a:spLocks noGrp="1"/>
          </p:cNvSpPr>
          <p:nvPr>
            <p:ph type="body" sz="quarter" idx="11"/>
          </p:nvPr>
        </p:nvSpPr>
        <p:spPr bwMode="auto">
          <a:xfrm>
            <a:off x="666577" y="4635530"/>
            <a:ext cx="10849323" cy="694207"/>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230342" indent="0">
              <a:lnSpc>
                <a:spcPts val="4905"/>
              </a:lnSpc>
              <a:spcBef>
                <a:spcPts val="0"/>
              </a:spcBef>
              <a:buNone/>
              <a:defRPr sz="3199" i="1">
                <a:solidFill>
                  <a:srgbClr val="58585B"/>
                </a:solidFill>
              </a:defRPr>
            </a:lvl1pPr>
          </a:lstStyle>
          <a:p>
            <a:pPr lvl="0"/>
            <a:r>
              <a:rPr lang="en-US"/>
              <a:t>Click to edit Master text styles</a:t>
            </a:r>
          </a:p>
        </p:txBody>
      </p:sp>
    </p:spTree>
    <p:extLst>
      <p:ext uri="{BB962C8B-B14F-4D97-AF65-F5344CB8AC3E}">
        <p14:creationId xmlns:p14="http://schemas.microsoft.com/office/powerpoint/2010/main" val="1621571019"/>
      </p:ext>
    </p:extLst>
  </p:cSld>
  <p:clrMapOvr>
    <a:masterClrMapping/>
  </p:clrMapOvr>
  <p:transition spd="med">
    <p:fade/>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0577" y="401383"/>
            <a:ext cx="11414589" cy="3389567"/>
          </a:xfrm>
          <a:prstGeom prst="rect">
            <a:avLst/>
          </a:prstGeom>
        </p:spPr>
        <p:txBody>
          <a:bodyPr vert="horz" lIns="91420" tIns="45710" rIns="91420" bIns="45710"/>
          <a:lstStyle>
            <a:lvl1pPr marL="0" indent="0" algn="ctr">
              <a:buNone/>
              <a:defRPr sz="2933" baseline="0">
                <a:solidFill>
                  <a:schemeClr val="tx2"/>
                </a:solidFill>
                <a:latin typeface="+mn-lt"/>
                <a:cs typeface="CiscoSans ExtraLight"/>
              </a:defRPr>
            </a:lvl1pPr>
          </a:lstStyle>
          <a:p>
            <a:pPr lvl="0"/>
            <a:r>
              <a:rPr lang="en-US" noProof="0"/>
              <a:t>Drag picture to placeholder or click icon to add</a:t>
            </a:r>
          </a:p>
        </p:txBody>
      </p:sp>
      <p:sp>
        <p:nvSpPr>
          <p:cNvPr id="4" name="Text Placeholder 3"/>
          <p:cNvSpPr>
            <a:spLocks noGrp="1"/>
          </p:cNvSpPr>
          <p:nvPr>
            <p:ph type="body" sz="quarter" idx="11"/>
          </p:nvPr>
        </p:nvSpPr>
        <p:spPr>
          <a:xfrm>
            <a:off x="598224" y="4072691"/>
            <a:ext cx="11149410" cy="715965"/>
          </a:xfrm>
          <a:prstGeom prst="rect">
            <a:avLst/>
          </a:prstGeom>
        </p:spPr>
        <p:txBody>
          <a:bodyPr vert="horz" wrap="square">
            <a:spAutoFit/>
          </a:bodyPr>
          <a:lstStyle>
            <a:lvl1pPr marL="0" indent="0">
              <a:buNone/>
              <a:defRPr sz="4266" baseline="0">
                <a:solidFill>
                  <a:srgbClr val="58585B"/>
                </a:solidFill>
              </a:defRPr>
            </a:lvl1pPr>
          </a:lstStyle>
          <a:p>
            <a:pPr lvl="0"/>
            <a:r>
              <a:rPr lang="en-US"/>
              <a:t>Click to edit Master text styles</a:t>
            </a:r>
          </a:p>
        </p:txBody>
      </p:sp>
    </p:spTree>
    <p:extLst>
      <p:ext uri="{BB962C8B-B14F-4D97-AF65-F5344CB8AC3E}">
        <p14:creationId xmlns:p14="http://schemas.microsoft.com/office/powerpoint/2010/main" val="3801540888"/>
      </p:ext>
    </p:extLst>
  </p:cSld>
  <p:clrMapOvr>
    <a:masterClrMapping/>
  </p:clrMapOvr>
  <p:transition spd="med">
    <p:fade/>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p:cSld name="19_Full bleed photo">
    <p:spTree>
      <p:nvGrpSpPr>
        <p:cNvPr id="1" name=""/>
        <p:cNvGrpSpPr/>
        <p:nvPr/>
      </p:nvGrpSpPr>
      <p:grpSpPr>
        <a:xfrm>
          <a:off x="0" y="0"/>
          <a:ext cx="0" cy="0"/>
          <a:chOff x="0" y="0"/>
          <a:chExt cx="0" cy="0"/>
        </a:xfrm>
      </p:grpSpPr>
      <p:pic>
        <p:nvPicPr>
          <p:cNvPr id="3" name="Picture Placeholder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305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ltGray">
          <a:xfrm>
            <a:off x="11351638" y="6323898"/>
            <a:ext cx="290824" cy="206002"/>
          </a:xfrm>
          <a:prstGeom prst="rect">
            <a:avLst/>
          </a:prstGeom>
          <a:noFill/>
          <a:ln w="9525" algn="ctr">
            <a:noFill/>
            <a:miter lim="800000"/>
            <a:headEnd/>
            <a:tailEnd/>
          </a:ln>
          <a:effectLst/>
        </p:spPr>
        <p:txBody>
          <a:bodyPr wrap="none" lIns="82093" tIns="41045" rIns="82093" bIns="41045" anchor="b">
            <a:spAutoFit/>
          </a:bodyPr>
          <a:lstStyle/>
          <a:p>
            <a:pPr algn="r" defTabSz="814122" fontAlgn="auto">
              <a:spcBef>
                <a:spcPts val="0"/>
              </a:spcBef>
              <a:spcAft>
                <a:spcPts val="0"/>
              </a:spcAft>
              <a:defRPr/>
            </a:pPr>
            <a:fld id="{E6ADCC75-5E05-4D7E-970D-6B4505B4F777}" type="slidenum">
              <a:rPr lang="en-US" sz="800">
                <a:solidFill>
                  <a:srgbClr val="FFFFFF">
                    <a:alpha val="60000"/>
                  </a:srgbClr>
                </a:solidFill>
                <a:latin typeface="+mn-lt"/>
                <a:ea typeface="+mn-ea"/>
                <a:cs typeface="CiscoSans Thin"/>
              </a:rPr>
              <a:pPr algn="r" defTabSz="814122" fontAlgn="auto">
                <a:spcBef>
                  <a:spcPts val="0"/>
                </a:spcBef>
                <a:spcAft>
                  <a:spcPts val="0"/>
                </a:spcAft>
                <a:defRPr/>
              </a:pPr>
              <a:t>‹#›</a:t>
            </a:fld>
            <a:endParaRPr lang="en-US" sz="800">
              <a:solidFill>
                <a:srgbClr val="FFFFFF">
                  <a:alpha val="60000"/>
                </a:srgbClr>
              </a:solidFill>
              <a:latin typeface="+mn-lt"/>
              <a:ea typeface="+mn-ea"/>
              <a:cs typeface="CiscoSans Thin"/>
            </a:endParaRPr>
          </a:p>
        </p:txBody>
      </p:sp>
      <p:sp>
        <p:nvSpPr>
          <p:cNvPr id="6" name="Rectangle 4"/>
          <p:cNvSpPr>
            <a:spLocks noChangeArrowheads="1"/>
          </p:cNvSpPr>
          <p:nvPr/>
        </p:nvSpPr>
        <p:spPr bwMode="ltGray">
          <a:xfrm>
            <a:off x="7821307" y="6322227"/>
            <a:ext cx="3543101" cy="206002"/>
          </a:xfrm>
          <a:prstGeom prst="rect">
            <a:avLst/>
          </a:prstGeom>
          <a:noFill/>
          <a:ln w="9525">
            <a:noFill/>
            <a:miter lim="800000"/>
            <a:headEnd/>
            <a:tailEnd/>
          </a:ln>
          <a:effectLst/>
        </p:spPr>
        <p:txBody>
          <a:bodyPr lIns="82093" tIns="41045" rIns="82093" bIns="41045" anchor="b">
            <a:spAutoFit/>
          </a:bodyPr>
          <a:lstStyle/>
          <a:p>
            <a:pPr defTabSz="814122" fontAlgn="auto">
              <a:spcBef>
                <a:spcPts val="0"/>
              </a:spcBef>
              <a:spcAft>
                <a:spcPts val="0"/>
              </a:spcAft>
              <a:defRPr/>
            </a:pPr>
            <a:r>
              <a:rPr lang="en-US" sz="800">
                <a:solidFill>
                  <a:srgbClr val="FFFFFF">
                    <a:alpha val="60000"/>
                  </a:srgbClr>
                </a:solidFill>
                <a:latin typeface="+mn-lt"/>
                <a:ea typeface="+mn-ea"/>
                <a:cs typeface="CiscoSans Thin"/>
              </a:rPr>
              <a:t>© 2016  Cisco and/or its affiliates. All rights reserved.   Cisco Confidential</a:t>
            </a:r>
          </a:p>
        </p:txBody>
      </p:sp>
      <p:sp>
        <p:nvSpPr>
          <p:cNvPr id="14" name="Text Placeholder 2"/>
          <p:cNvSpPr>
            <a:spLocks noGrp="1"/>
          </p:cNvSpPr>
          <p:nvPr>
            <p:ph type="body" sz="quarter" idx="12"/>
          </p:nvPr>
        </p:nvSpPr>
        <p:spPr bwMode="auto">
          <a:xfrm>
            <a:off x="666577" y="4622131"/>
            <a:ext cx="10849323" cy="695347"/>
          </a:xfrm>
          <a:prstGeom prst="rect">
            <a:avLst/>
          </a:prstGeom>
          <a:solidFill>
            <a:schemeClr val="bg1">
              <a:alpha val="70000"/>
            </a:schemeClr>
          </a:solidFill>
          <a:extLst/>
        </p:spPr>
        <p:txBody>
          <a:bodyPr wrap="square" lIns="108000" tIns="0" rIns="91440" bIns="45720" numCol="1" anchor="b" anchorCtr="0" compatLnSpc="1">
            <a:prstTxWarp prst="textNoShape">
              <a:avLst/>
            </a:prstTxWarp>
            <a:spAutoFit/>
          </a:bodyPr>
          <a:lstStyle>
            <a:lvl1pPr marL="230342" indent="-239940">
              <a:lnSpc>
                <a:spcPts val="4905"/>
              </a:lnSpc>
              <a:spcBef>
                <a:spcPts val="0"/>
              </a:spcBef>
              <a:buNone/>
              <a:defRPr sz="4266" i="1">
                <a:solidFill>
                  <a:srgbClr val="58585B"/>
                </a:solidFill>
              </a:defRPr>
            </a:lvl1pPr>
          </a:lstStyle>
          <a:p>
            <a:pPr lvl="0"/>
            <a:r>
              <a:rPr lang="en-US"/>
              <a:t>Click to edit Master text styles</a:t>
            </a:r>
          </a:p>
        </p:txBody>
      </p:sp>
      <p:pic>
        <p:nvPicPr>
          <p:cNvPr id="11" name="Picture 2"/>
          <p:cNvPicPr>
            <a:picLocks noChangeAspect="1" noChangeArrowheads="1"/>
          </p:cNvPicPr>
          <p:nvPr/>
        </p:nvPicPr>
        <p:blipFill>
          <a:blip r:embed="rId3">
            <a:biLevel thresh="25000"/>
            <a:extLst>
              <a:ext uri="{28A0092B-C50C-407E-A947-70E740481C1C}">
                <a14:useLocalDpi xmlns:a14="http://schemas.microsoft.com/office/drawing/2010/main" val="0"/>
              </a:ext>
            </a:extLst>
          </a:blip>
          <a:stretch>
            <a:fillRect/>
          </a:stretch>
        </p:blipFill>
        <p:spPr bwMode="auto">
          <a:xfrm>
            <a:off x="636739" y="6167967"/>
            <a:ext cx="565426" cy="3534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0590448"/>
      </p:ext>
    </p:extLst>
  </p:cSld>
  <p:clrMapOvr>
    <a:masterClrMapping/>
  </p:clrMapOvr>
  <p:transition spd="med">
    <p:fade/>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032" y="6172201"/>
            <a:ext cx="977645" cy="4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12193288" cy="6858000"/>
          </a:xfrm>
          <a:prstGeom prst="rect">
            <a:avLst/>
          </a:prstGeom>
        </p:spPr>
        <p:txBody>
          <a:bodyPr vert="horz" lIns="91420" tIns="45710" rIns="91420" bIns="45710"/>
          <a:lstStyle>
            <a:lvl1pPr marL="0" indent="0" algn="ctr">
              <a:buNone/>
              <a:defRPr sz="2933" baseline="0">
                <a:solidFill>
                  <a:schemeClr val="tx2"/>
                </a:solidFill>
                <a:latin typeface="+mn-lt"/>
                <a:cs typeface="CiscoSans ExtraLight"/>
              </a:defRPr>
            </a:lvl1pPr>
          </a:lstStyle>
          <a:p>
            <a:pPr lvl="0"/>
            <a:r>
              <a:rPr lang="en-US" noProof="0"/>
              <a:t>Drag picture to placeholder or click icon to add</a:t>
            </a:r>
          </a:p>
        </p:txBody>
      </p:sp>
    </p:spTree>
    <p:extLst>
      <p:ext uri="{BB962C8B-B14F-4D97-AF65-F5344CB8AC3E}">
        <p14:creationId xmlns:p14="http://schemas.microsoft.com/office/powerpoint/2010/main" val="96440054"/>
      </p:ext>
    </p:extLst>
  </p:cSld>
  <p:clrMapOvr>
    <a:masterClrMapping/>
  </p:clrMapOvr>
  <p:transition spd="med">
    <p:fade/>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0576" y="320842"/>
            <a:ext cx="11304239" cy="5688861"/>
          </a:xfrm>
          <a:prstGeom prst="rect">
            <a:avLst/>
          </a:prstGeom>
        </p:spPr>
        <p:txBody>
          <a:bodyPr vert="horz" lIns="91424" tIns="45712" rIns="91424" bIns="45712"/>
          <a:lstStyle>
            <a:lvl1pPr marL="0" indent="0" algn="ctr">
              <a:buNone/>
              <a:defRPr sz="2000" baseline="0">
                <a:solidFill>
                  <a:schemeClr val="tx2"/>
                </a:solidFill>
                <a:latin typeface="+mn-lt"/>
                <a:cs typeface="CiscoSans ExtraLight"/>
              </a:defRPr>
            </a:lvl1pPr>
          </a:lstStyle>
          <a:p>
            <a:pPr lvl="0"/>
            <a:r>
              <a:rPr lang="en-US" noProof="0"/>
              <a:t>Drag picture to placeholder or click icon to add</a:t>
            </a:r>
          </a:p>
        </p:txBody>
      </p:sp>
    </p:spTree>
    <p:extLst>
      <p:ext uri="{BB962C8B-B14F-4D97-AF65-F5344CB8AC3E}">
        <p14:creationId xmlns:p14="http://schemas.microsoft.com/office/powerpoint/2010/main" val="1732575455"/>
      </p:ext>
    </p:extLst>
  </p:cSld>
  <p:clrMapOvr>
    <a:masterClrMapping/>
  </p:clrMapOvr>
  <p:transition spd="med">
    <p:fade/>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522409" y="795867"/>
            <a:ext cx="7129194" cy="40047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anchor="ctr"/>
          <a:lstStyle/>
          <a:p>
            <a:pPr algn="ctr" fontAlgn="auto">
              <a:spcBef>
                <a:spcPts val="0"/>
              </a:spcBef>
              <a:spcAft>
                <a:spcPts val="0"/>
              </a:spcAft>
              <a:defRPr/>
            </a:pPr>
            <a:endParaRPr lang="en-US" sz="3199">
              <a:latin typeface="+mj-lt"/>
            </a:endParaRPr>
          </a:p>
        </p:txBody>
      </p:sp>
      <p:sp>
        <p:nvSpPr>
          <p:cNvPr id="5" name="Rectangle 4"/>
          <p:cNvSpPr/>
          <p:nvPr/>
        </p:nvSpPr>
        <p:spPr>
          <a:xfrm>
            <a:off x="2522410" y="4794251"/>
            <a:ext cx="7127077" cy="996949"/>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anchor="ctr"/>
          <a:lstStyle/>
          <a:p>
            <a:pPr algn="ctr" fontAlgn="auto">
              <a:spcBef>
                <a:spcPts val="0"/>
              </a:spcBef>
              <a:spcAft>
                <a:spcPts val="0"/>
              </a:spcAft>
              <a:defRPr/>
            </a:pPr>
            <a:endParaRPr lang="en-US" sz="3199">
              <a:latin typeface="+mj-lt"/>
            </a:endParaRPr>
          </a:p>
        </p:txBody>
      </p:sp>
      <p:sp>
        <p:nvSpPr>
          <p:cNvPr id="26" name="Picture Placeholder 25"/>
          <p:cNvSpPr>
            <a:spLocks noGrp="1"/>
          </p:cNvSpPr>
          <p:nvPr>
            <p:ph type="pic" sz="quarter" idx="10"/>
          </p:nvPr>
        </p:nvSpPr>
        <p:spPr>
          <a:xfrm>
            <a:off x="2532991" y="795528"/>
            <a:ext cx="7103800" cy="4005072"/>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a:t>Drag picture to placeholder or click icon to add</a:t>
            </a:r>
          </a:p>
        </p:txBody>
      </p:sp>
      <p:sp>
        <p:nvSpPr>
          <p:cNvPr id="11" name="Title 10"/>
          <p:cNvSpPr>
            <a:spLocks noGrp="1"/>
          </p:cNvSpPr>
          <p:nvPr>
            <p:ph type="title"/>
          </p:nvPr>
        </p:nvSpPr>
        <p:spPr>
          <a:xfrm>
            <a:off x="2753777" y="4873439"/>
            <a:ext cx="6763665" cy="838200"/>
          </a:xfrm>
        </p:spPr>
        <p:txBody>
          <a:bodyPr/>
          <a:lstStyle>
            <a:lvl1pPr>
              <a:defRPr sz="2666">
                <a:solidFill>
                  <a:srgbClr val="58585B"/>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285867044"/>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732177" y="311151"/>
            <a:ext cx="4363430" cy="245956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anchor="ctr"/>
          <a:lstStyle/>
          <a:p>
            <a:pPr algn="ctr" fontAlgn="auto">
              <a:spcBef>
                <a:spcPts val="0"/>
              </a:spcBef>
              <a:spcAft>
                <a:spcPts val="0"/>
              </a:spcAft>
              <a:defRPr/>
            </a:pPr>
            <a:endParaRPr lang="en-US" sz="3199">
              <a:latin typeface="+mj-lt"/>
            </a:endParaRPr>
          </a:p>
        </p:txBody>
      </p:sp>
      <p:sp>
        <p:nvSpPr>
          <p:cNvPr id="26" name="Picture Placeholder 25"/>
          <p:cNvSpPr>
            <a:spLocks noGrp="1"/>
          </p:cNvSpPr>
          <p:nvPr>
            <p:ph type="pic" sz="quarter" idx="10"/>
          </p:nvPr>
        </p:nvSpPr>
        <p:spPr>
          <a:xfrm>
            <a:off x="733131" y="310896"/>
            <a:ext cx="4363599" cy="2459736"/>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914141"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tx1"/>
                </a:solidFill>
                <a:latin typeface="+mj-lt"/>
                <a:ea typeface="+mn-ea"/>
                <a:cs typeface="+mn-cs"/>
              </a:defRPr>
            </a:lvl1pPr>
          </a:lstStyle>
          <a:p>
            <a:pPr lvl="0"/>
            <a:r>
              <a:rPr lang="en-US" noProof="0"/>
              <a:t>Drag picture to placeholder or click icon to add</a:t>
            </a:r>
          </a:p>
        </p:txBody>
      </p:sp>
      <p:sp>
        <p:nvSpPr>
          <p:cNvPr id="9" name="Title 8"/>
          <p:cNvSpPr>
            <a:spLocks noGrp="1"/>
          </p:cNvSpPr>
          <p:nvPr>
            <p:ph type="title"/>
          </p:nvPr>
        </p:nvSpPr>
        <p:spPr>
          <a:xfrm>
            <a:off x="574431" y="3307591"/>
            <a:ext cx="8970817" cy="2152559"/>
          </a:xfrm>
        </p:spPr>
        <p:txBody>
          <a:bodyPr>
            <a:noAutofit/>
          </a:bodyPr>
          <a:lstStyle>
            <a:lvl1pPr marL="0" marR="0" indent="0" algn="l" defTabSz="914141" rtl="0" eaLnBrk="1" fontAlgn="auto" latinLnBrk="0" hangingPunct="1">
              <a:lnSpc>
                <a:spcPct val="80000"/>
              </a:lnSpc>
              <a:spcBef>
                <a:spcPct val="0"/>
              </a:spcBef>
              <a:spcAft>
                <a:spcPts val="0"/>
              </a:spcAft>
              <a:buClrTx/>
              <a:buSzTx/>
              <a:buFontTx/>
              <a:buNone/>
              <a:tabLst/>
              <a:defRPr sz="5999">
                <a:solidFill>
                  <a:srgbClr val="58585B"/>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881248250"/>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441" y="6356351"/>
            <a:ext cx="2844059" cy="365125"/>
          </a:xfrm>
          <a:prstGeom prst="rect">
            <a:avLst/>
          </a:prstGeom>
        </p:spPr>
        <p:txBody>
          <a:bodyPr/>
          <a:lstStyle/>
          <a:p>
            <a:fld id="{5D3E9C1B-6AEF-42DD-B3E4-F89B2943034E}" type="datetime1">
              <a:rPr lang="en-US" smtClean="0"/>
              <a:t>9/26/2018</a:t>
            </a:fld>
            <a:endParaRPr lang="en-US" dirty="0"/>
          </a:p>
        </p:txBody>
      </p:sp>
      <p:sp>
        <p:nvSpPr>
          <p:cNvPr id="4" name="Footer Placeholder 3"/>
          <p:cNvSpPr>
            <a:spLocks noGrp="1"/>
          </p:cNvSpPr>
          <p:nvPr>
            <p:ph type="ftr" sz="quarter" idx="11"/>
          </p:nvPr>
        </p:nvSpPr>
        <p:spPr>
          <a:xfrm>
            <a:off x="4164515" y="6356351"/>
            <a:ext cx="3859795"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5325" y="6356351"/>
            <a:ext cx="2844059" cy="365125"/>
          </a:xfrm>
          <a:prstGeom prst="rect">
            <a:avLst/>
          </a:prstGeom>
        </p:spPr>
        <p:txBody>
          <a:bodyPr/>
          <a:lstStyle/>
          <a:p>
            <a:fld id="{61C846DE-F524-4EC8-BAAA-667F850D0E27}" type="slidenum">
              <a:rPr lang="en-US" smtClean="0"/>
              <a:t>‹#›</a:t>
            </a:fld>
            <a:endParaRPr lang="en-US" dirty="0"/>
          </a:p>
        </p:txBody>
      </p:sp>
    </p:spTree>
    <p:extLst>
      <p:ext uri="{BB962C8B-B14F-4D97-AF65-F5344CB8AC3E}">
        <p14:creationId xmlns:p14="http://schemas.microsoft.com/office/powerpoint/2010/main" val="3327614701"/>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6655184" y="728134"/>
            <a:ext cx="4839555" cy="51604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anchor="ctr"/>
          <a:lstStyle/>
          <a:p>
            <a:pPr algn="ctr" fontAlgn="auto">
              <a:spcBef>
                <a:spcPts val="0"/>
              </a:spcBef>
              <a:spcAft>
                <a:spcPts val="0"/>
              </a:spcAft>
              <a:defRPr/>
            </a:pPr>
            <a:endParaRPr lang="en-US" sz="3199">
              <a:latin typeface="+mj-lt"/>
            </a:endParaRPr>
          </a:p>
        </p:txBody>
      </p:sp>
      <p:sp>
        <p:nvSpPr>
          <p:cNvPr id="26" name="Picture Placeholder 25"/>
          <p:cNvSpPr>
            <a:spLocks noGrp="1"/>
          </p:cNvSpPr>
          <p:nvPr>
            <p:ph type="pic" sz="quarter" idx="10"/>
          </p:nvPr>
        </p:nvSpPr>
        <p:spPr>
          <a:xfrm>
            <a:off x="6655098" y="728979"/>
            <a:ext cx="4838964" cy="5159757"/>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a:t>Drag picture to placeholder or click icon to add</a:t>
            </a:r>
          </a:p>
        </p:txBody>
      </p:sp>
      <p:sp>
        <p:nvSpPr>
          <p:cNvPr id="9" name="Title 8"/>
          <p:cNvSpPr>
            <a:spLocks noGrp="1"/>
          </p:cNvSpPr>
          <p:nvPr>
            <p:ph type="title"/>
          </p:nvPr>
        </p:nvSpPr>
        <p:spPr>
          <a:xfrm>
            <a:off x="583407" y="728980"/>
            <a:ext cx="5798380" cy="1085313"/>
          </a:xfrm>
        </p:spPr>
        <p:txBody>
          <a:bodyPr wrap="none" anchor="t">
            <a:noAutofit/>
          </a:bodyPr>
          <a:lstStyle>
            <a:lvl1pPr>
              <a:lnSpc>
                <a:spcPct val="90000"/>
              </a:lnSpc>
              <a:defRPr sz="3333">
                <a:solidFill>
                  <a:srgbClr val="58585B"/>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412677705"/>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4890343" y="311152"/>
            <a:ext cx="4357081" cy="266064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5" rIns="91408" bIns="45705" anchor="ctr"/>
          <a:lstStyle/>
          <a:p>
            <a:pPr algn="ctr" fontAlgn="auto">
              <a:spcBef>
                <a:spcPts val="0"/>
              </a:spcBef>
              <a:spcAft>
                <a:spcPts val="0"/>
              </a:spcAft>
              <a:defRPr/>
            </a:pPr>
            <a:endParaRPr lang="en-US" sz="3199">
              <a:solidFill>
                <a:schemeClr val="tx1"/>
              </a:solidFill>
              <a:latin typeface="CiscoSans"/>
              <a:cs typeface="CiscoSans"/>
            </a:endParaRPr>
          </a:p>
        </p:txBody>
      </p:sp>
      <p:sp>
        <p:nvSpPr>
          <p:cNvPr id="10" name="Rectangle 9"/>
          <p:cNvSpPr/>
          <p:nvPr/>
        </p:nvSpPr>
        <p:spPr>
          <a:xfrm>
            <a:off x="446501" y="311152"/>
            <a:ext cx="4382474" cy="266064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5" rIns="91408" bIns="45705" anchor="ctr"/>
          <a:lstStyle/>
          <a:p>
            <a:pPr algn="ctr" fontAlgn="auto">
              <a:spcBef>
                <a:spcPts val="0"/>
              </a:spcBef>
              <a:spcAft>
                <a:spcPts val="0"/>
              </a:spcAft>
              <a:defRPr/>
            </a:pPr>
            <a:endParaRPr lang="en-US" sz="3199">
              <a:solidFill>
                <a:schemeClr val="tx1"/>
              </a:solidFill>
              <a:latin typeface="CiscoSans"/>
              <a:cs typeface="CiscoSans"/>
            </a:endParaRPr>
          </a:p>
        </p:txBody>
      </p:sp>
      <p:sp>
        <p:nvSpPr>
          <p:cNvPr id="11" name="Rectangle 10"/>
          <p:cNvSpPr/>
          <p:nvPr/>
        </p:nvSpPr>
        <p:spPr>
          <a:xfrm>
            <a:off x="9304561" y="311151"/>
            <a:ext cx="2450462" cy="13081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5" rIns="91408" bIns="45705" anchor="ctr"/>
          <a:lstStyle/>
          <a:p>
            <a:pPr algn="ctr" fontAlgn="auto">
              <a:spcBef>
                <a:spcPts val="0"/>
              </a:spcBef>
              <a:spcAft>
                <a:spcPts val="0"/>
              </a:spcAft>
              <a:defRPr/>
            </a:pPr>
            <a:endParaRPr lang="en-US" sz="3199">
              <a:solidFill>
                <a:schemeClr val="tx1"/>
              </a:solidFill>
              <a:latin typeface="CiscoSans"/>
              <a:cs typeface="CiscoSans"/>
            </a:endParaRPr>
          </a:p>
        </p:txBody>
      </p:sp>
      <p:sp>
        <p:nvSpPr>
          <p:cNvPr id="12" name="Rectangle 11"/>
          <p:cNvSpPr/>
          <p:nvPr/>
        </p:nvSpPr>
        <p:spPr>
          <a:xfrm>
            <a:off x="446502" y="3028952"/>
            <a:ext cx="3362507" cy="34586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5" rIns="91408" bIns="45705" anchor="ctr"/>
          <a:lstStyle/>
          <a:p>
            <a:pPr algn="ctr" fontAlgn="auto">
              <a:spcBef>
                <a:spcPts val="0"/>
              </a:spcBef>
              <a:spcAft>
                <a:spcPts val="0"/>
              </a:spcAft>
              <a:defRPr/>
            </a:pPr>
            <a:endParaRPr lang="en-US" sz="3199">
              <a:solidFill>
                <a:schemeClr val="tx1"/>
              </a:solidFill>
              <a:latin typeface="CiscoSans"/>
              <a:cs typeface="CiscoSans"/>
            </a:endParaRPr>
          </a:p>
        </p:txBody>
      </p:sp>
      <p:sp>
        <p:nvSpPr>
          <p:cNvPr id="13" name="Rectangle 12"/>
          <p:cNvSpPr/>
          <p:nvPr/>
        </p:nvSpPr>
        <p:spPr>
          <a:xfrm>
            <a:off x="3880956" y="3028952"/>
            <a:ext cx="5366469" cy="34586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5" rIns="91408" bIns="45705" anchor="ctr"/>
          <a:lstStyle/>
          <a:p>
            <a:pPr algn="ctr" fontAlgn="auto">
              <a:spcBef>
                <a:spcPts val="0"/>
              </a:spcBef>
              <a:spcAft>
                <a:spcPts val="0"/>
              </a:spcAft>
              <a:defRPr/>
            </a:pPr>
            <a:endParaRPr lang="en-US" sz="3199">
              <a:solidFill>
                <a:schemeClr val="tx1"/>
              </a:solidFill>
              <a:latin typeface="CiscoSans"/>
              <a:cs typeface="CiscoSans"/>
            </a:endParaRPr>
          </a:p>
        </p:txBody>
      </p:sp>
      <p:sp>
        <p:nvSpPr>
          <p:cNvPr id="14" name="Rectangle 13"/>
          <p:cNvSpPr/>
          <p:nvPr/>
        </p:nvSpPr>
        <p:spPr>
          <a:xfrm>
            <a:off x="9304561" y="1682751"/>
            <a:ext cx="2450462" cy="344381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5" rIns="91408" bIns="45705" anchor="ctr"/>
          <a:lstStyle/>
          <a:p>
            <a:pPr algn="ctr" fontAlgn="auto">
              <a:spcBef>
                <a:spcPts val="0"/>
              </a:spcBef>
              <a:spcAft>
                <a:spcPts val="0"/>
              </a:spcAft>
              <a:defRPr/>
            </a:pPr>
            <a:endParaRPr lang="en-US" sz="3199">
              <a:solidFill>
                <a:schemeClr val="tx1"/>
              </a:solidFill>
              <a:latin typeface="CiscoSans"/>
              <a:cs typeface="CiscoSans"/>
            </a:endParaRPr>
          </a:p>
        </p:txBody>
      </p:sp>
      <p:sp>
        <p:nvSpPr>
          <p:cNvPr id="15" name="Rectangle 14"/>
          <p:cNvSpPr/>
          <p:nvPr/>
        </p:nvSpPr>
        <p:spPr>
          <a:xfrm>
            <a:off x="9304561" y="5183717"/>
            <a:ext cx="2450462" cy="130386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5" rIns="91408" bIns="45705" anchor="ctr"/>
          <a:lstStyle/>
          <a:p>
            <a:pPr algn="ctr" fontAlgn="auto">
              <a:spcBef>
                <a:spcPts val="0"/>
              </a:spcBef>
              <a:spcAft>
                <a:spcPts val="0"/>
              </a:spcAft>
              <a:defRPr/>
            </a:pPr>
            <a:endParaRPr lang="en-US" sz="3199">
              <a:solidFill>
                <a:schemeClr val="tx1"/>
              </a:solidFill>
              <a:latin typeface="CiscoSans"/>
              <a:cs typeface="CiscoSans"/>
            </a:endParaRPr>
          </a:p>
        </p:txBody>
      </p:sp>
      <p:sp>
        <p:nvSpPr>
          <p:cNvPr id="49" name="Picture Placeholder 25"/>
          <p:cNvSpPr>
            <a:spLocks noGrp="1"/>
          </p:cNvSpPr>
          <p:nvPr>
            <p:ph type="pic" sz="quarter" idx="11"/>
          </p:nvPr>
        </p:nvSpPr>
        <p:spPr>
          <a:xfrm>
            <a:off x="4890720" y="311151"/>
            <a:ext cx="4356013" cy="2660652"/>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914102" rtl="0" eaLnBrk="1" latinLnBrk="0" hangingPunct="1">
              <a:lnSpc>
                <a:spcPct val="95000"/>
              </a:lnSpc>
              <a:spcBef>
                <a:spcPts val="1440"/>
              </a:spcBef>
              <a:buClr>
                <a:srgbClr val="92D050"/>
              </a:buClr>
              <a:buSzPct val="90000"/>
              <a:buFont typeface="Arial" pitchFamily="34" charset="0"/>
              <a:buNone/>
              <a:tabLst/>
              <a:defRPr lang="en-US" sz="2000" b="0" i="0" kern="1200" baseline="0" dirty="0">
                <a:solidFill>
                  <a:schemeClr val="tx1"/>
                </a:solidFill>
                <a:latin typeface="+mn-lt"/>
                <a:ea typeface="+mn-ea"/>
                <a:cs typeface="Broadway" panose="04040905080B02020502" pitchFamily="82" charset="0"/>
              </a:defRPr>
            </a:lvl1pPr>
          </a:lstStyle>
          <a:p>
            <a:pPr lvl="0"/>
            <a:r>
              <a:rPr lang="en-US" noProof="0"/>
              <a:t>Drag picture to placeholder or click icon to add</a:t>
            </a:r>
          </a:p>
        </p:txBody>
      </p:sp>
      <p:sp>
        <p:nvSpPr>
          <p:cNvPr id="26" name="Picture Placeholder 25"/>
          <p:cNvSpPr>
            <a:spLocks noGrp="1"/>
          </p:cNvSpPr>
          <p:nvPr>
            <p:ph type="pic" sz="quarter" idx="10"/>
          </p:nvPr>
        </p:nvSpPr>
        <p:spPr>
          <a:xfrm>
            <a:off x="427660" y="311151"/>
            <a:ext cx="4401521" cy="2660652"/>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914102"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1"/>
                </a:solidFill>
                <a:latin typeface="+mn-lt"/>
                <a:ea typeface="+mn-ea"/>
                <a:cs typeface="Broadway" panose="04040905080B02020502" pitchFamily="82" charset="0"/>
              </a:defRPr>
            </a:lvl1pPr>
          </a:lstStyle>
          <a:p>
            <a:pPr lvl="0"/>
            <a:r>
              <a:rPr lang="en-US" noProof="0"/>
              <a:t>Drag picture to placeholder or click icon to add</a:t>
            </a:r>
          </a:p>
        </p:txBody>
      </p:sp>
      <p:sp>
        <p:nvSpPr>
          <p:cNvPr id="51" name="Picture Placeholder 25"/>
          <p:cNvSpPr>
            <a:spLocks noGrp="1"/>
          </p:cNvSpPr>
          <p:nvPr>
            <p:ph type="pic" sz="quarter" idx="12"/>
          </p:nvPr>
        </p:nvSpPr>
        <p:spPr>
          <a:xfrm>
            <a:off x="9304020" y="311151"/>
            <a:ext cx="2451002" cy="13081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914102"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1"/>
                </a:solidFill>
                <a:latin typeface="+mn-lt"/>
                <a:ea typeface="+mn-ea"/>
                <a:cs typeface="Broadway" panose="04040905080B02020502" pitchFamily="82" charset="0"/>
              </a:defRPr>
            </a:lvl1pPr>
          </a:lstStyle>
          <a:p>
            <a:pPr lvl="0"/>
            <a:r>
              <a:rPr lang="en-US" noProof="0"/>
              <a:t>Drag picture to placeholder or click icon to add</a:t>
            </a:r>
          </a:p>
        </p:txBody>
      </p:sp>
      <p:sp>
        <p:nvSpPr>
          <p:cNvPr id="53" name="Picture Placeholder 25"/>
          <p:cNvSpPr>
            <a:spLocks noGrp="1"/>
          </p:cNvSpPr>
          <p:nvPr>
            <p:ph type="pic" sz="quarter" idx="13"/>
          </p:nvPr>
        </p:nvSpPr>
        <p:spPr>
          <a:xfrm>
            <a:off x="427654" y="3028958"/>
            <a:ext cx="3382346" cy="3458935"/>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914102"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1"/>
                </a:solidFill>
                <a:latin typeface="+mn-lt"/>
                <a:ea typeface="+mn-ea"/>
                <a:cs typeface="Broadway" panose="04040905080B02020502" pitchFamily="82" charset="0"/>
              </a:defRPr>
            </a:lvl1pPr>
          </a:lstStyle>
          <a:p>
            <a:pPr lvl="0"/>
            <a:r>
              <a:rPr lang="en-US" noProof="0"/>
              <a:t>Drag picture to placeholder or click icon to add</a:t>
            </a:r>
          </a:p>
        </p:txBody>
      </p:sp>
      <p:sp>
        <p:nvSpPr>
          <p:cNvPr id="55" name="Picture Placeholder 25"/>
          <p:cNvSpPr>
            <a:spLocks noGrp="1"/>
          </p:cNvSpPr>
          <p:nvPr>
            <p:ph type="pic" sz="quarter" idx="14"/>
          </p:nvPr>
        </p:nvSpPr>
        <p:spPr>
          <a:xfrm>
            <a:off x="3876769" y="3028958"/>
            <a:ext cx="5369956" cy="3458935"/>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914102"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1"/>
                </a:solidFill>
                <a:latin typeface="+mn-lt"/>
                <a:ea typeface="+mn-ea"/>
                <a:cs typeface="Broadway" panose="04040905080B02020502" pitchFamily="82" charset="0"/>
              </a:defRPr>
            </a:lvl1pPr>
          </a:lstStyle>
          <a:p>
            <a:pPr lvl="0"/>
            <a:r>
              <a:rPr lang="en-US" noProof="0"/>
              <a:t>Drag picture to placeholder or click icon to add</a:t>
            </a:r>
          </a:p>
        </p:txBody>
      </p:sp>
      <p:sp>
        <p:nvSpPr>
          <p:cNvPr id="57" name="Picture Placeholder 25"/>
          <p:cNvSpPr>
            <a:spLocks noGrp="1"/>
          </p:cNvSpPr>
          <p:nvPr>
            <p:ph type="pic" sz="quarter" idx="15"/>
          </p:nvPr>
        </p:nvSpPr>
        <p:spPr>
          <a:xfrm>
            <a:off x="9304020" y="1676401"/>
            <a:ext cx="2451002" cy="344941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914102"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1"/>
                </a:solidFill>
                <a:latin typeface="+mn-lt"/>
                <a:ea typeface="+mn-ea"/>
                <a:cs typeface="Broadway" panose="04040905080B02020502" pitchFamily="82" charset="0"/>
              </a:defRPr>
            </a:lvl1pPr>
          </a:lstStyle>
          <a:p>
            <a:pPr lvl="0"/>
            <a:r>
              <a:rPr lang="en-US" noProof="0"/>
              <a:t>Drag picture to placeholder or click icon to add</a:t>
            </a:r>
          </a:p>
        </p:txBody>
      </p:sp>
      <p:sp>
        <p:nvSpPr>
          <p:cNvPr id="59" name="Picture Placeholder 25"/>
          <p:cNvSpPr>
            <a:spLocks noGrp="1"/>
          </p:cNvSpPr>
          <p:nvPr>
            <p:ph type="pic" sz="quarter" idx="16"/>
          </p:nvPr>
        </p:nvSpPr>
        <p:spPr>
          <a:xfrm>
            <a:off x="9304020" y="5182964"/>
            <a:ext cx="2451002" cy="1304925"/>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914102"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1"/>
                </a:solidFill>
                <a:latin typeface="+mn-lt"/>
                <a:ea typeface="+mn-ea"/>
                <a:cs typeface="Broadway" panose="04040905080B02020502" pitchFamily="82" charset="0"/>
              </a:defRPr>
            </a:lvl1pPr>
          </a:lstStyle>
          <a:p>
            <a:pPr lvl="0"/>
            <a:r>
              <a:rPr lang="en-US" noProof="0"/>
              <a:t>Drag picture to placeholder or click icon to add</a:t>
            </a:r>
          </a:p>
        </p:txBody>
      </p:sp>
    </p:spTree>
    <p:extLst>
      <p:ext uri="{BB962C8B-B14F-4D97-AF65-F5344CB8AC3E}">
        <p14:creationId xmlns:p14="http://schemas.microsoft.com/office/powerpoint/2010/main" val="174094213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364242"/>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preserve="1">
  <p:cSld name="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7609" y="2194985"/>
            <a:ext cx="2653609"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3417384"/>
      </p:ext>
    </p:extLst>
  </p:cSld>
  <p:clrMapOvr>
    <a:masterClrMapping/>
  </p:clrMapOvr>
  <p:transition spd="slow">
    <p:wipe/>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p:cSld name="2_Closing_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369009"/>
      </p:ext>
    </p:extLst>
  </p:cSld>
  <p:clrMapOvr>
    <a:masterClrMapping/>
  </p:clrMapOvr>
  <p:transition spd="slow">
    <p:wipe/>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userDrawn="1">
  <p:cSld name="1_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567617" y="1799139"/>
            <a:ext cx="7140340" cy="4054500"/>
          </a:xfrm>
          <a:prstGeom prst="rect">
            <a:avLst/>
          </a:prstGeom>
        </p:spPr>
        <p:txBody>
          <a:bodyPr lIns="121840" tIns="60920" rIns="121840" bIns="60920" anchor="ctr" anchorCtr="0">
            <a:noAutofit/>
          </a:bodyPr>
          <a:lstStyle>
            <a:lvl1pPr marL="0" indent="0">
              <a:buNone/>
              <a:defRPr sz="3200" b="0" i="0" baseline="0">
                <a:solidFill>
                  <a:schemeClr val="tx1"/>
                </a:solidFill>
                <a:latin typeface="+mn-lt"/>
                <a:cs typeface="CiscoSans ExtraLight"/>
              </a:defRPr>
            </a:lvl1pPr>
            <a:lvl2pPr>
              <a:defRPr sz="2700" b="0" i="0">
                <a:solidFill>
                  <a:schemeClr val="tx1"/>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 24 pt.</a:t>
            </a:r>
          </a:p>
          <a:p>
            <a:pPr lvl="1"/>
            <a:r>
              <a:rPr lang="en-GB" dirty="0"/>
              <a:t>Next level . 14 pt.</a:t>
            </a:r>
          </a:p>
        </p:txBody>
      </p:sp>
      <p:sp>
        <p:nvSpPr>
          <p:cNvPr id="11" name="Picture Placeholder 2"/>
          <p:cNvSpPr>
            <a:spLocks noGrp="1"/>
          </p:cNvSpPr>
          <p:nvPr>
            <p:ph type="pic" sz="quarter" idx="10"/>
          </p:nvPr>
        </p:nvSpPr>
        <p:spPr>
          <a:xfrm>
            <a:off x="583545" y="1799167"/>
            <a:ext cx="3692221" cy="4054944"/>
          </a:xfrm>
          <a:prstGeom prst="rect">
            <a:avLst/>
          </a:prstGeom>
        </p:spPr>
        <p:txBody>
          <a:bodyPr vert="horz" lIns="121840" tIns="60920" rIns="121840" bIns="60920">
            <a:noAutofit/>
          </a:bodyPr>
          <a:lstStyle>
            <a:lvl1pPr marL="0" indent="0" algn="ctr">
              <a:buNone/>
              <a:defRPr sz="2700" b="0" i="0">
                <a:solidFill>
                  <a:schemeClr val="tx1"/>
                </a:solidFill>
                <a:latin typeface="+mn-lt"/>
                <a:cs typeface="CiscoSans ExtraLight"/>
              </a:defRPr>
            </a:lvl1pPr>
          </a:lstStyle>
          <a:p>
            <a:pPr lvl="0"/>
            <a:r>
              <a:rPr lang="en-GB" noProof="0"/>
              <a:t>Drag picture to placeholder or click icon to add</a:t>
            </a:r>
            <a:endParaRPr lang="en-US" noProof="0" dirty="0"/>
          </a:p>
        </p:txBody>
      </p:sp>
      <p:sp>
        <p:nvSpPr>
          <p:cNvPr id="5" name="Title Placeholder 5"/>
          <p:cNvSpPr>
            <a:spLocks noGrp="1"/>
          </p:cNvSpPr>
          <p:nvPr>
            <p:ph type="title"/>
          </p:nvPr>
        </p:nvSpPr>
        <p:spPr bwMode="auto">
          <a:xfrm>
            <a:off x="583536" y="455093"/>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45" tIns="60923" rIns="121845" bIns="60923"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3443721840"/>
      </p:ext>
    </p:extLst>
  </p:cSld>
  <p:clrMapOvr>
    <a:masterClrMapping/>
  </p:clrMapOvr>
  <p:transition spd="med">
    <p:fade/>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568213" y="6574279"/>
            <a:ext cx="863014" cy="185508"/>
          </a:xfrm>
          <a:prstGeom prst="rect">
            <a:avLst/>
          </a:prstGeom>
          <a:noFill/>
          <a:ln w="9525">
            <a:noFill/>
            <a:miter lim="800000"/>
            <a:headEnd/>
            <a:tailEnd/>
          </a:ln>
          <a:effectLst/>
        </p:spPr>
        <p:txBody>
          <a:bodyPr wrap="none" lIns="82053" tIns="41025" rIns="82053" bIns="41025" anchor="b">
            <a:spAutoFit/>
          </a:bodyPr>
          <a:lstStyle/>
          <a:p>
            <a:pPr algn="r" defTabSz="813783" fontAlgn="auto">
              <a:spcBef>
                <a:spcPts val="0"/>
              </a:spcBef>
              <a:spcAft>
                <a:spcPts val="0"/>
              </a:spcAft>
            </a:pPr>
            <a:r>
              <a:rPr lang="en-US" sz="667" dirty="0">
                <a:solidFill>
                  <a:srgbClr val="C0C0C0"/>
                </a:solidFill>
                <a:latin typeface="Arial"/>
              </a:rPr>
              <a:t>Cisco Confidential</a:t>
            </a:r>
          </a:p>
        </p:txBody>
      </p:sp>
      <p:sp>
        <p:nvSpPr>
          <p:cNvPr id="5" name="Rectangle 4"/>
          <p:cNvSpPr>
            <a:spLocks noChangeArrowheads="1"/>
          </p:cNvSpPr>
          <p:nvPr userDrawn="1"/>
        </p:nvSpPr>
        <p:spPr bwMode="ltGray">
          <a:xfrm>
            <a:off x="335103" y="6576004"/>
            <a:ext cx="4559499" cy="185508"/>
          </a:xfrm>
          <a:prstGeom prst="rect">
            <a:avLst/>
          </a:prstGeom>
          <a:noFill/>
          <a:ln w="9525">
            <a:noFill/>
            <a:miter lim="800000"/>
            <a:headEnd/>
            <a:tailEnd/>
          </a:ln>
          <a:effectLst/>
        </p:spPr>
        <p:txBody>
          <a:bodyPr wrap="square" lIns="82053" tIns="41025" rIns="82053" bIns="41025" anchor="b" anchorCtr="0">
            <a:spAutoFit/>
          </a:bodyPr>
          <a:lstStyle/>
          <a:p>
            <a:pPr defTabSz="813783" fontAlgn="auto">
              <a:spcBef>
                <a:spcPts val="0"/>
              </a:spcBef>
              <a:spcAft>
                <a:spcPts val="0"/>
              </a:spcAft>
            </a:pPr>
            <a:r>
              <a:rPr lang="en-US" sz="667" dirty="0">
                <a:solidFill>
                  <a:srgbClr val="C0C0C0"/>
                </a:solidFill>
                <a:latin typeface="Arial"/>
              </a:rPr>
              <a:t>© 2011 Cisco and/or its affiliates. All rights reserved.</a:t>
            </a:r>
          </a:p>
        </p:txBody>
      </p:sp>
      <p:sp>
        <p:nvSpPr>
          <p:cNvPr id="6" name="Rectangle 7"/>
          <p:cNvSpPr>
            <a:spLocks noChangeArrowheads="1"/>
          </p:cNvSpPr>
          <p:nvPr userDrawn="1"/>
        </p:nvSpPr>
        <p:spPr bwMode="ltGray">
          <a:xfrm>
            <a:off x="11592623" y="6570168"/>
            <a:ext cx="271507" cy="185508"/>
          </a:xfrm>
          <a:prstGeom prst="rect">
            <a:avLst/>
          </a:prstGeom>
          <a:noFill/>
          <a:ln w="9525" algn="ctr">
            <a:noFill/>
            <a:miter lim="800000"/>
            <a:headEnd/>
            <a:tailEnd/>
          </a:ln>
          <a:effectLst/>
        </p:spPr>
        <p:txBody>
          <a:bodyPr wrap="none" lIns="82053" tIns="41025" rIns="82053" bIns="41025" anchor="b">
            <a:spAutoFit/>
          </a:bodyPr>
          <a:lstStyle/>
          <a:p>
            <a:pPr algn="r" defTabSz="813783" fontAlgn="auto">
              <a:spcBef>
                <a:spcPts val="0"/>
              </a:spcBef>
              <a:spcAft>
                <a:spcPts val="0"/>
              </a:spcAft>
            </a:pPr>
            <a:fld id="{DFCF27A5-1A5B-48D3-A060-2758FFBB1ADD}" type="slidenum">
              <a:rPr lang="en-US" sz="667">
                <a:solidFill>
                  <a:srgbClr val="C0C0C0"/>
                </a:solidFill>
                <a:latin typeface="Arial"/>
              </a:rPr>
              <a:pPr algn="r" defTabSz="813783" fontAlgn="auto">
                <a:spcBef>
                  <a:spcPts val="0"/>
                </a:spcBef>
                <a:spcAft>
                  <a:spcPts val="0"/>
                </a:spcAft>
              </a:pPr>
              <a:t>‹#›</a:t>
            </a:fld>
            <a:endParaRPr lang="en-US" sz="667" dirty="0">
              <a:solidFill>
                <a:srgbClr val="C0C0C0"/>
              </a:solidFill>
              <a:latin typeface="Arial"/>
            </a:endParaRPr>
          </a:p>
        </p:txBody>
      </p:sp>
    </p:spTree>
    <p:extLst>
      <p:ext uri="{BB962C8B-B14F-4D97-AF65-F5344CB8AC3E}">
        <p14:creationId xmlns:p14="http://schemas.microsoft.com/office/powerpoint/2010/main" val="2383503621"/>
      </p:ext>
    </p:extLst>
  </p:cSld>
  <p:clrMapOvr>
    <a:masterClrMapping/>
  </p:clrMapOvr>
  <p:transition>
    <p:wipe dir="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userDrawn="1">
  <p:cSld name="51_Full bleed photo">
    <p:spTree>
      <p:nvGrpSpPr>
        <p:cNvPr id="1" name=""/>
        <p:cNvGrpSpPr/>
        <p:nvPr/>
      </p:nvGrpSpPr>
      <p:grpSpPr>
        <a:xfrm>
          <a:off x="0" y="0"/>
          <a:ext cx="0" cy="0"/>
          <a:chOff x="0" y="0"/>
          <a:chExt cx="0" cy="0"/>
        </a:xfrm>
      </p:grpSpPr>
      <p:pic>
        <p:nvPicPr>
          <p:cNvPr id="10" name="Picture Placeholder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3288" cy="6858000"/>
          </a:xfrm>
          <a:prstGeom prst="rect">
            <a:avLst/>
          </a:prstGeom>
        </p:spPr>
      </p:pic>
      <p:sp>
        <p:nvSpPr>
          <p:cNvPr id="14" name="Text Placeholder 2"/>
          <p:cNvSpPr>
            <a:spLocks noGrp="1"/>
          </p:cNvSpPr>
          <p:nvPr>
            <p:ph type="body" sz="quarter" idx="12" hasCustomPrompt="1"/>
          </p:nvPr>
        </p:nvSpPr>
        <p:spPr bwMode="auto">
          <a:xfrm>
            <a:off x="666577" y="4634961"/>
            <a:ext cx="10849323" cy="695347"/>
          </a:xfrm>
          <a:prstGeom prst="rect">
            <a:avLst/>
          </a:prstGeom>
          <a:solidFill>
            <a:schemeClr val="bg1">
              <a:alpha val="70000"/>
            </a:schemeClr>
          </a:solidFill>
          <a:extLst/>
        </p:spPr>
        <p:txBody>
          <a:bodyPr wrap="square" lIns="107982" tIns="0" rIns="91424" bIns="45712" numCol="1" anchor="b" anchorCtr="0" compatLnSpc="1">
            <a:prstTxWarp prst="textNoShape">
              <a:avLst/>
            </a:prstTxWarp>
            <a:spAutoFit/>
          </a:bodyPr>
          <a:lstStyle>
            <a:lvl1pPr marL="230305" indent="-239899">
              <a:lnSpc>
                <a:spcPts val="4905"/>
              </a:lnSpc>
              <a:spcBef>
                <a:spcPts val="0"/>
              </a:spcBef>
              <a:buNone/>
              <a:defRPr sz="4266" i="1"/>
            </a:lvl1pPr>
          </a:lstStyle>
          <a:p>
            <a:pPr lvl="0"/>
            <a:r>
              <a:rPr lang="en-GB" dirty="0"/>
              <a:t>Text Goes Here</a:t>
            </a:r>
          </a:p>
        </p:txBody>
      </p:sp>
      <p:pic>
        <p:nvPicPr>
          <p:cNvPr id="11" name="Picture 2" descr="C:\Users\spius\Pictures\cisco logo blue gradient.png"/>
          <p:cNvPicPr>
            <a:picLocks noChangeAspect="1" noChangeArrowheads="1"/>
          </p:cNvPicPr>
          <p:nvPr userDrawn="1"/>
        </p:nvPicPr>
        <p:blipFill>
          <a:blip r:embed="rId3" cstate="email">
            <a:biLevel thresh="25000"/>
            <a:extLst>
              <a:ext uri="{28A0092B-C50C-407E-A947-70E740481C1C}">
                <a14:useLocalDpi xmlns:a14="http://schemas.microsoft.com/office/drawing/2010/main" val="0"/>
              </a:ext>
            </a:extLst>
          </a:blip>
          <a:srcRect/>
          <a:stretch>
            <a:fillRect/>
          </a:stretch>
        </p:blipFill>
        <p:spPr bwMode="auto">
          <a:xfrm>
            <a:off x="632070" y="6167697"/>
            <a:ext cx="574933" cy="3535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a:spLocks noChangeArrowheads="1"/>
          </p:cNvSpPr>
          <p:nvPr userDrawn="1"/>
        </p:nvSpPr>
        <p:spPr bwMode="ltGray">
          <a:xfrm>
            <a:off x="11351672" y="6323914"/>
            <a:ext cx="290791" cy="205986"/>
          </a:xfrm>
          <a:prstGeom prst="rect">
            <a:avLst/>
          </a:prstGeom>
          <a:noFill/>
          <a:ln w="9525" algn="ctr">
            <a:noFill/>
            <a:miter lim="800000"/>
            <a:headEnd/>
            <a:tailEnd/>
          </a:ln>
          <a:effectLst/>
        </p:spPr>
        <p:txBody>
          <a:bodyPr wrap="none" lIns="82077" tIns="41037" rIns="82077" bIns="41037" anchor="b">
            <a:spAutoFit/>
          </a:bodyPr>
          <a:lstStyle/>
          <a:p>
            <a:pPr algn="r" defTabSz="813987" fontAlgn="auto">
              <a:spcBef>
                <a:spcPts val="0"/>
              </a:spcBef>
              <a:spcAft>
                <a:spcPts val="0"/>
              </a:spcAft>
              <a:defRPr/>
            </a:pPr>
            <a:fld id="{4ABDCABE-3F10-B64C-92F1-862014417034}" type="slidenum">
              <a:rPr lang="en-US" sz="800">
                <a:solidFill>
                  <a:srgbClr val="FFFFFF">
                    <a:alpha val="60000"/>
                  </a:srgbClr>
                </a:solidFill>
                <a:latin typeface="Arial"/>
                <a:ea typeface="ＭＳ Ｐゴシック" charset="0"/>
                <a:cs typeface="CiscoSans Thin"/>
              </a:rPr>
              <a:pPr algn="r" defTabSz="813987" fontAlgn="auto">
                <a:spcBef>
                  <a:spcPts val="0"/>
                </a:spcBef>
                <a:spcAft>
                  <a:spcPts val="0"/>
                </a:spcAft>
                <a:defRPr/>
              </a:pPr>
              <a:t>‹#›</a:t>
            </a:fld>
            <a:endParaRPr lang="en-US" sz="800" dirty="0">
              <a:solidFill>
                <a:srgbClr val="FFFFFF">
                  <a:alpha val="60000"/>
                </a:srgbClr>
              </a:solidFill>
              <a:latin typeface="Arial"/>
              <a:ea typeface="ＭＳ Ｐゴシック" charset="0"/>
              <a:cs typeface="CiscoSans Thin"/>
            </a:endParaRPr>
          </a:p>
        </p:txBody>
      </p:sp>
      <p:sp>
        <p:nvSpPr>
          <p:cNvPr id="12" name="Rectangle 4"/>
          <p:cNvSpPr>
            <a:spLocks noChangeArrowheads="1"/>
          </p:cNvSpPr>
          <p:nvPr userDrawn="1"/>
        </p:nvSpPr>
        <p:spPr bwMode="ltGray">
          <a:xfrm>
            <a:off x="7821308" y="6322243"/>
            <a:ext cx="3543101" cy="205986"/>
          </a:xfrm>
          <a:prstGeom prst="rect">
            <a:avLst/>
          </a:prstGeom>
          <a:noFill/>
          <a:ln w="9525">
            <a:noFill/>
            <a:miter lim="800000"/>
            <a:headEnd/>
            <a:tailEnd/>
          </a:ln>
          <a:effectLst/>
        </p:spPr>
        <p:txBody>
          <a:bodyPr lIns="82077" tIns="41037" rIns="82077" bIns="41037" anchor="b">
            <a:spAutoFit/>
          </a:bodyPr>
          <a:lstStyle/>
          <a:p>
            <a:pPr defTabSz="813987" fontAlgn="auto">
              <a:spcBef>
                <a:spcPts val="0"/>
              </a:spcBef>
              <a:spcAft>
                <a:spcPts val="0"/>
              </a:spcAft>
              <a:defRPr/>
            </a:pPr>
            <a:r>
              <a:rPr lang="en-US" sz="800" dirty="0">
                <a:solidFill>
                  <a:srgbClr val="FFFFFF">
                    <a:alpha val="60000"/>
                  </a:srgbClr>
                </a:solidFill>
                <a:ea typeface="ＭＳ Ｐゴシック" charset="0"/>
                <a:cs typeface="CiscoSans Thin"/>
              </a:rPr>
              <a:t>© 2015  Cisco and/or its affiliates. All rights reserved.   Cisco Confidential</a:t>
            </a:r>
          </a:p>
        </p:txBody>
      </p:sp>
    </p:spTree>
    <p:extLst>
      <p:ext uri="{BB962C8B-B14F-4D97-AF65-F5344CB8AC3E}">
        <p14:creationId xmlns:p14="http://schemas.microsoft.com/office/powerpoint/2010/main" val="216072402"/>
      </p:ext>
    </p:extLst>
  </p:cSld>
  <p:clrMapOvr>
    <a:masterClrMapping/>
  </p:clrMapOvr>
  <p:transition spd="slow">
    <p:wipe/>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userDrawn="1">
  <p:cSld name="46_Full bleed photo">
    <p:spTree>
      <p:nvGrpSpPr>
        <p:cNvPr id="1" name=""/>
        <p:cNvGrpSpPr/>
        <p:nvPr/>
      </p:nvGrpSpPr>
      <p:grpSpPr>
        <a:xfrm>
          <a:off x="0" y="0"/>
          <a:ext cx="0" cy="0"/>
          <a:chOff x="0" y="0"/>
          <a:chExt cx="0" cy="0"/>
        </a:xfrm>
      </p:grpSpPr>
      <p:pic>
        <p:nvPicPr>
          <p:cNvPr id="10" name="Picture Placeholder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3288" cy="6858000"/>
          </a:xfrm>
          <a:prstGeom prst="rect">
            <a:avLst/>
          </a:prstGeom>
        </p:spPr>
      </p:pic>
      <p:sp>
        <p:nvSpPr>
          <p:cNvPr id="14" name="Text Placeholder 2"/>
          <p:cNvSpPr>
            <a:spLocks noGrp="1"/>
          </p:cNvSpPr>
          <p:nvPr>
            <p:ph type="body" sz="quarter" idx="12" hasCustomPrompt="1"/>
          </p:nvPr>
        </p:nvSpPr>
        <p:spPr bwMode="auto">
          <a:xfrm>
            <a:off x="666577" y="4634961"/>
            <a:ext cx="10849323" cy="695347"/>
          </a:xfrm>
          <a:prstGeom prst="rect">
            <a:avLst/>
          </a:prstGeom>
          <a:solidFill>
            <a:schemeClr val="bg1">
              <a:alpha val="70000"/>
            </a:schemeClr>
          </a:solidFill>
          <a:extLst/>
        </p:spPr>
        <p:txBody>
          <a:bodyPr wrap="square" lIns="107982" tIns="0" rIns="91424" bIns="45712" numCol="1" anchor="b" anchorCtr="0" compatLnSpc="1">
            <a:prstTxWarp prst="textNoShape">
              <a:avLst/>
            </a:prstTxWarp>
            <a:spAutoFit/>
          </a:bodyPr>
          <a:lstStyle>
            <a:lvl1pPr marL="230305" indent="-239899">
              <a:lnSpc>
                <a:spcPts val="4905"/>
              </a:lnSpc>
              <a:spcBef>
                <a:spcPts val="0"/>
              </a:spcBef>
              <a:buNone/>
              <a:defRPr sz="4266" i="1"/>
            </a:lvl1pPr>
          </a:lstStyle>
          <a:p>
            <a:pPr lvl="0"/>
            <a:r>
              <a:rPr lang="en-GB" dirty="0"/>
              <a:t>Text Goes Here</a:t>
            </a:r>
          </a:p>
        </p:txBody>
      </p:sp>
      <p:pic>
        <p:nvPicPr>
          <p:cNvPr id="11" name="Picture 2" descr="C:\Users\spius\Pictures\cisco logo blue gradient.png"/>
          <p:cNvPicPr>
            <a:picLocks noChangeAspect="1" noChangeArrowheads="1"/>
          </p:cNvPicPr>
          <p:nvPr userDrawn="1"/>
        </p:nvPicPr>
        <p:blipFill>
          <a:blip r:embed="rId3" cstate="email">
            <a:biLevel thresh="25000"/>
            <a:extLst>
              <a:ext uri="{28A0092B-C50C-407E-A947-70E740481C1C}">
                <a14:useLocalDpi xmlns:a14="http://schemas.microsoft.com/office/drawing/2010/main" val="0"/>
              </a:ext>
            </a:extLst>
          </a:blip>
          <a:srcRect/>
          <a:stretch>
            <a:fillRect/>
          </a:stretch>
        </p:blipFill>
        <p:spPr bwMode="auto">
          <a:xfrm>
            <a:off x="632070" y="6167697"/>
            <a:ext cx="574933" cy="3535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a:spLocks noChangeArrowheads="1"/>
          </p:cNvSpPr>
          <p:nvPr userDrawn="1"/>
        </p:nvSpPr>
        <p:spPr bwMode="ltGray">
          <a:xfrm>
            <a:off x="11351672" y="6323914"/>
            <a:ext cx="290791" cy="205986"/>
          </a:xfrm>
          <a:prstGeom prst="rect">
            <a:avLst/>
          </a:prstGeom>
          <a:noFill/>
          <a:ln w="9525" algn="ctr">
            <a:noFill/>
            <a:miter lim="800000"/>
            <a:headEnd/>
            <a:tailEnd/>
          </a:ln>
          <a:effectLst/>
        </p:spPr>
        <p:txBody>
          <a:bodyPr wrap="none" lIns="82077" tIns="41037" rIns="82077" bIns="41037" anchor="b">
            <a:spAutoFit/>
          </a:bodyPr>
          <a:lstStyle/>
          <a:p>
            <a:pPr algn="r" defTabSz="813987" fontAlgn="auto">
              <a:spcBef>
                <a:spcPts val="0"/>
              </a:spcBef>
              <a:spcAft>
                <a:spcPts val="0"/>
              </a:spcAft>
              <a:defRPr/>
            </a:pPr>
            <a:fld id="{4ABDCABE-3F10-B64C-92F1-862014417034}" type="slidenum">
              <a:rPr lang="en-US" sz="800">
                <a:solidFill>
                  <a:srgbClr val="FFFFFF">
                    <a:alpha val="60000"/>
                  </a:srgbClr>
                </a:solidFill>
                <a:latin typeface="Arial"/>
                <a:ea typeface="ＭＳ Ｐゴシック" charset="0"/>
                <a:cs typeface="CiscoSans Thin"/>
              </a:rPr>
              <a:pPr algn="r" defTabSz="813987" fontAlgn="auto">
                <a:spcBef>
                  <a:spcPts val="0"/>
                </a:spcBef>
                <a:spcAft>
                  <a:spcPts val="0"/>
                </a:spcAft>
                <a:defRPr/>
              </a:pPr>
              <a:t>‹#›</a:t>
            </a:fld>
            <a:endParaRPr lang="en-US" sz="800" dirty="0">
              <a:solidFill>
                <a:srgbClr val="FFFFFF">
                  <a:alpha val="60000"/>
                </a:srgbClr>
              </a:solidFill>
              <a:latin typeface="Arial"/>
              <a:ea typeface="ＭＳ Ｐゴシック" charset="0"/>
              <a:cs typeface="CiscoSans Thin"/>
            </a:endParaRPr>
          </a:p>
        </p:txBody>
      </p:sp>
      <p:sp>
        <p:nvSpPr>
          <p:cNvPr id="12" name="Rectangle 4"/>
          <p:cNvSpPr>
            <a:spLocks noChangeArrowheads="1"/>
          </p:cNvSpPr>
          <p:nvPr userDrawn="1"/>
        </p:nvSpPr>
        <p:spPr bwMode="ltGray">
          <a:xfrm>
            <a:off x="7821308" y="6322243"/>
            <a:ext cx="3543101" cy="205986"/>
          </a:xfrm>
          <a:prstGeom prst="rect">
            <a:avLst/>
          </a:prstGeom>
          <a:noFill/>
          <a:ln w="9525">
            <a:noFill/>
            <a:miter lim="800000"/>
            <a:headEnd/>
            <a:tailEnd/>
          </a:ln>
          <a:effectLst/>
        </p:spPr>
        <p:txBody>
          <a:bodyPr lIns="82077" tIns="41037" rIns="82077" bIns="41037" anchor="b">
            <a:spAutoFit/>
          </a:bodyPr>
          <a:lstStyle/>
          <a:p>
            <a:pPr defTabSz="813987" fontAlgn="auto">
              <a:spcBef>
                <a:spcPts val="0"/>
              </a:spcBef>
              <a:spcAft>
                <a:spcPts val="0"/>
              </a:spcAft>
              <a:defRPr/>
            </a:pPr>
            <a:r>
              <a:rPr lang="en-US" sz="800" dirty="0">
                <a:solidFill>
                  <a:srgbClr val="FFFFFF">
                    <a:alpha val="60000"/>
                  </a:srgbClr>
                </a:solidFill>
                <a:ea typeface="ＭＳ Ｐゴシック" charset="0"/>
                <a:cs typeface="CiscoSans Thin"/>
              </a:rPr>
              <a:t>© 2015  Cisco and/or its affiliates. All rights reserved.   Cisco Confidential</a:t>
            </a:r>
          </a:p>
        </p:txBody>
      </p:sp>
    </p:spTree>
    <p:extLst>
      <p:ext uri="{BB962C8B-B14F-4D97-AF65-F5344CB8AC3E}">
        <p14:creationId xmlns:p14="http://schemas.microsoft.com/office/powerpoint/2010/main" val="2132496504"/>
      </p:ext>
    </p:extLst>
  </p:cSld>
  <p:clrMapOvr>
    <a:masterClrMapping/>
  </p:clrMapOvr>
  <p:transition spd="slow">
    <p:wipe/>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userDrawn="1">
  <p:cSld name="Title Only">
    <p:bg bwMode="auto">
      <p:bgPr>
        <a:solidFill>
          <a:schemeClr val="bg1"/>
        </a:solidFill>
        <a:effectLst/>
      </p:bgPr>
    </p:bg>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222357" y="301276"/>
            <a:ext cx="11744113" cy="52514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ja-JP" noProof="0"/>
              <a:t>Click to edit Master title style</a:t>
            </a:r>
            <a:endParaRPr lang="en-US" altLang="ja-JP" noProof="0" dirty="0"/>
          </a:p>
        </p:txBody>
      </p:sp>
    </p:spTree>
    <p:extLst>
      <p:ext uri="{BB962C8B-B14F-4D97-AF65-F5344CB8AC3E}">
        <p14:creationId xmlns:p14="http://schemas.microsoft.com/office/powerpoint/2010/main" val="33872263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441" y="1600206"/>
            <a:ext cx="10969943"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441" y="6356357"/>
            <a:ext cx="2844059" cy="365125"/>
          </a:xfrm>
          <a:prstGeom prst="rect">
            <a:avLst/>
          </a:prstGeom>
        </p:spPr>
        <p:txBody>
          <a:bodyPr/>
          <a:lstStyle/>
          <a:p>
            <a:fld id="{1025F8DB-31A3-4718-BB93-8BEE7C74B7DC}" type="datetime1">
              <a:rPr lang="en-US" smtClean="0"/>
              <a:t>9/26/2018</a:t>
            </a:fld>
            <a:endParaRPr lang="en-US" dirty="0"/>
          </a:p>
        </p:txBody>
      </p:sp>
      <p:sp>
        <p:nvSpPr>
          <p:cNvPr id="5" name="Footer Placeholder 4"/>
          <p:cNvSpPr>
            <a:spLocks noGrp="1"/>
          </p:cNvSpPr>
          <p:nvPr>
            <p:ph type="ftr" sz="quarter" idx="11"/>
          </p:nvPr>
        </p:nvSpPr>
        <p:spPr>
          <a:xfrm>
            <a:off x="4164515" y="6356357"/>
            <a:ext cx="3859795"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5326" y="6356357"/>
            <a:ext cx="2844059" cy="365125"/>
          </a:xfrm>
          <a:prstGeom prst="rect">
            <a:avLst/>
          </a:prstGeom>
        </p:spPr>
        <p:txBody>
          <a:bodyPr/>
          <a:lstStyle/>
          <a:p>
            <a:fld id="{C38EC3B3-9F35-4BD8-90CA-9D50B779BA6C}" type="slidenum">
              <a:rPr lang="en-US" smtClean="0"/>
              <a:t>‹#›</a:t>
            </a:fld>
            <a:endParaRPr lang="en-US" dirty="0"/>
          </a:p>
        </p:txBody>
      </p:sp>
    </p:spTree>
    <p:extLst>
      <p:ext uri="{BB962C8B-B14F-4D97-AF65-F5344CB8AC3E}">
        <p14:creationId xmlns:p14="http://schemas.microsoft.com/office/powerpoint/2010/main" val="1850647666"/>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1_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83536" y="1781112"/>
            <a:ext cx="11124420" cy="4240221"/>
          </a:xfrm>
          <a:prstGeom prst="rect">
            <a:avLst/>
          </a:prstGeom>
        </p:spPr>
        <p:txBody>
          <a:bodyPr lIns="91400" tIns="45700" rIns="91400" bIns="45700">
            <a:noAutofit/>
          </a:bodyPr>
          <a:lstStyle>
            <a:lvl1pPr marL="76144" indent="0">
              <a:lnSpc>
                <a:spcPct val="95000"/>
              </a:lnSpc>
              <a:spcBef>
                <a:spcPts val="1480"/>
              </a:spcBef>
              <a:buClr>
                <a:schemeClr val="tx1"/>
              </a:buClr>
              <a:buSzPct val="80000"/>
              <a:buFont typeface="Arial"/>
              <a:buNone/>
              <a:defRPr sz="3199" b="0" i="0">
                <a:solidFill>
                  <a:srgbClr val="676767"/>
                </a:solidFill>
                <a:latin typeface="+mn-lt"/>
                <a:cs typeface="CiscoSans ExtraLight"/>
              </a:defRPr>
            </a:lvl1pPr>
            <a:lvl2pPr marL="846198" indent="-456987">
              <a:lnSpc>
                <a:spcPct val="95000"/>
              </a:lnSpc>
              <a:spcBef>
                <a:spcPts val="600"/>
              </a:spcBef>
              <a:buClr>
                <a:schemeClr val="tx1"/>
              </a:buClr>
              <a:buSzPct val="80000"/>
              <a:buFont typeface="Arial"/>
              <a:buChar char="•"/>
              <a:defRPr sz="2666" b="0" i="0">
                <a:solidFill>
                  <a:srgbClr val="676767"/>
                </a:solidFill>
                <a:latin typeface="+mn-lt"/>
                <a:cs typeface="CiscoSans ExtraLight"/>
              </a:defRPr>
            </a:lvl2pPr>
            <a:lvl3pPr marL="767839" indent="0">
              <a:buClr>
                <a:schemeClr val="tx1"/>
              </a:buClr>
              <a:buSzPct val="80000"/>
              <a:buFont typeface="Arial"/>
              <a:buNone/>
              <a:defRPr sz="2133" b="0" i="0">
                <a:solidFill>
                  <a:srgbClr val="676767"/>
                </a:solidFill>
                <a:latin typeface="+mn-lt"/>
                <a:cs typeface="CiscoSans ExtraLight"/>
              </a:defRPr>
            </a:lvl3pPr>
            <a:lvl4pPr marL="985707" indent="0">
              <a:buClr>
                <a:schemeClr val="tx1"/>
              </a:buClr>
              <a:buSzPct val="80000"/>
              <a:buFont typeface="Arial"/>
              <a:buNone/>
              <a:defRPr sz="1866" b="0" i="0">
                <a:solidFill>
                  <a:srgbClr val="676767"/>
                </a:solidFill>
                <a:latin typeface="+mn-lt"/>
                <a:cs typeface="CiscoSans ExtraLight"/>
              </a:defRPr>
            </a:lvl4pPr>
            <a:lvl5pPr marL="1218389" indent="0">
              <a:buClr>
                <a:schemeClr val="tx1"/>
              </a:buClr>
              <a:buSzPct val="80000"/>
              <a:buFont typeface="Arial"/>
              <a:buNone/>
              <a:defRPr sz="1600" b="0" i="0">
                <a:solidFill>
                  <a:srgbClr val="676767"/>
                </a:solidFill>
                <a:latin typeface="+mn-lt"/>
                <a:cs typeface="CiscoSans ExtraLight"/>
              </a:defRPr>
            </a:lvl5pPr>
          </a:lstStyle>
          <a:p>
            <a:pPr lvl="0"/>
            <a:r>
              <a:rPr lang="en-GB" dirty="0"/>
              <a:t>24 point</a:t>
            </a:r>
          </a:p>
          <a:p>
            <a:pPr lvl="1"/>
            <a:r>
              <a:rPr lang="en-GB" dirty="0"/>
              <a:t>20 point</a:t>
            </a:r>
          </a:p>
          <a:p>
            <a:pPr lvl="2"/>
            <a:r>
              <a:rPr lang="en-GB" dirty="0"/>
              <a:t>	16 point</a:t>
            </a:r>
          </a:p>
        </p:txBody>
      </p:sp>
      <p:sp>
        <p:nvSpPr>
          <p:cNvPr id="6" name="Title Placeholder 5"/>
          <p:cNvSpPr>
            <a:spLocks noGrp="1"/>
          </p:cNvSpPr>
          <p:nvPr>
            <p:ph type="title"/>
          </p:nvPr>
        </p:nvSpPr>
        <p:spPr bwMode="auto">
          <a:xfrm>
            <a:off x="583536" y="455091"/>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4" tIns="45702" rIns="91404" bIns="45702"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632612491"/>
      </p:ext>
    </p:extLst>
  </p:cSld>
  <p:clrMapOvr>
    <a:masterClrMapping/>
  </p:clrMapOvr>
  <mc:AlternateContent xmlns:mc="http://schemas.openxmlformats.org/markup-compatibility/2006" xmlns:p14="http://schemas.microsoft.com/office/powerpoint/2010/main">
    <mc:Choice Requires="p14">
      <p:transition spd="med" p14:dur="600" advTm="2000">
        <p:fade/>
      </p:transition>
    </mc:Choice>
    <mc:Fallback xmlns="">
      <p:transition xmlns:p14="http://schemas.microsoft.com/office/powerpoint/2010/main" spd="med" advTm="2000">
        <p:fade/>
      </p:transition>
    </mc:Fallback>
  </mc:AlternateContent>
</p:sldLayout>
</file>

<file path=ppt/slideLayouts/slideLayout5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6190" y="1339750"/>
            <a:ext cx="11398952" cy="4965699"/>
          </a:xfrm>
          <a:prstGeom prst="rect">
            <a:avLst/>
          </a:prstGeom>
        </p:spPr>
        <p:txBody>
          <a:bodyPr lIns="91424" tIns="45712" rIns="91424" bIns="4571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84927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7119" y="431801"/>
            <a:ext cx="1254857" cy="78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625833" y="5057599"/>
            <a:ext cx="11059014" cy="384175"/>
          </a:xfrm>
          <a:prstGeom prst="rect">
            <a:avLst/>
          </a:prstGeom>
        </p:spPr>
        <p:txBody>
          <a:bodyPr lIns="91420" tIns="45710" rIns="91420" bIns="45710" anchor="b" anchorCtr="0">
            <a:noAutofit/>
          </a:bodyPr>
          <a:lstStyle>
            <a:lvl1pPr marL="0" indent="0" algn="l">
              <a:buNone/>
              <a:defRPr sz="1867" b="0" i="0">
                <a:solidFill>
                  <a:srgbClr val="FFFFFE"/>
                </a:solidFill>
                <a:latin typeface="+mn-lt"/>
                <a:cs typeface="CiscoSans"/>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625833" y="5377595"/>
            <a:ext cx="11059014" cy="384175"/>
          </a:xfrm>
          <a:prstGeom prst="rect">
            <a:avLst/>
          </a:prstGeom>
        </p:spPr>
        <p:txBody>
          <a:bodyPr lIns="91420" tIns="45710" rIns="91420" bIns="45710"/>
          <a:lstStyle>
            <a:lvl1pPr marL="0" indent="0" algn="l">
              <a:buFontTx/>
              <a:buNone/>
              <a:defRPr lang="en-US" sz="1867" b="0" i="0" kern="1200" dirty="0" smtClean="0">
                <a:solidFill>
                  <a:srgbClr val="FFFFFE"/>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625833" y="5697591"/>
            <a:ext cx="11059014" cy="384175"/>
          </a:xfrm>
          <a:prstGeom prst="rect">
            <a:avLst/>
          </a:prstGeom>
        </p:spPr>
        <p:txBody>
          <a:bodyPr lIns="91420" tIns="45710" rIns="91420" bIns="45710"/>
          <a:lstStyle>
            <a:lvl1pPr marL="0" indent="0" algn="l">
              <a:buFontTx/>
              <a:buNone/>
              <a:defRPr lang="en-US" sz="1867" b="0" i="0" kern="1200" dirty="0" smtClean="0">
                <a:solidFill>
                  <a:srgbClr val="FFFFFE"/>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617563" y="4281951"/>
            <a:ext cx="11067284" cy="398668"/>
          </a:xfrm>
          <a:prstGeom prst="rect">
            <a:avLst/>
          </a:prstGeom>
        </p:spPr>
        <p:txBody>
          <a:bodyPr lIns="91420" tIns="45710" rIns="91420" bIns="45710"/>
          <a:lstStyle>
            <a:lvl1pPr marL="0" indent="0">
              <a:buFont typeface="Arial" panose="020B0604020202020204" pitchFamily="34" charset="0"/>
              <a:buNone/>
              <a:defRPr sz="2933" baseline="0">
                <a:solidFill>
                  <a:srgbClr val="FFFFFE"/>
                </a:solidFill>
                <a:latin typeface="+mj-lt"/>
              </a:defRPr>
            </a:lvl1pPr>
            <a:lvl2pPr marL="406365" indent="0">
              <a:buNone/>
              <a:defRPr/>
            </a:lvl2pPr>
            <a:lvl3pPr marL="569854" indent="0">
              <a:buNone/>
              <a:defRPr/>
            </a:lvl3pPr>
            <a:lvl4pPr marL="688908" indent="0">
              <a:buNone/>
              <a:defRPr/>
            </a:lvl4pPr>
            <a:lvl5pPr marL="801608" indent="0">
              <a:buNone/>
              <a:defRPr/>
            </a:lvl5pPr>
          </a:lstStyle>
          <a:p>
            <a:pPr lvl="0"/>
            <a:r>
              <a:rPr lang="en-US"/>
              <a:t>Click to edit Master text styles</a:t>
            </a:r>
          </a:p>
        </p:txBody>
      </p:sp>
      <p:sp>
        <p:nvSpPr>
          <p:cNvPr id="20" name="Title 1"/>
          <p:cNvSpPr>
            <a:spLocks noGrp="1"/>
          </p:cNvSpPr>
          <p:nvPr>
            <p:ph type="ctrTitle"/>
          </p:nvPr>
        </p:nvSpPr>
        <p:spPr>
          <a:xfrm>
            <a:off x="567540" y="3519969"/>
            <a:ext cx="11117307" cy="859640"/>
          </a:xfrm>
          <a:prstGeom prst="rect">
            <a:avLst/>
          </a:prstGeom>
        </p:spPr>
        <p:txBody>
          <a:bodyPr anchor="b"/>
          <a:lstStyle>
            <a:lvl1pPr marL="0" indent="0" algn="l">
              <a:lnSpc>
                <a:spcPct val="90000"/>
              </a:lnSpc>
              <a:buFont typeface="Arial" panose="020B0604020202020204" pitchFamily="34" charset="0"/>
              <a:buNone/>
              <a:defRPr sz="6933" b="0" i="0" spc="0" baseline="0">
                <a:solidFill>
                  <a:srgbClr val="FFFFFE"/>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784941728"/>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66381" y="4279402"/>
            <a:ext cx="6244862" cy="384175"/>
          </a:xfrm>
          <a:prstGeom prst="rect">
            <a:avLst/>
          </a:prstGeom>
        </p:spPr>
        <p:txBody>
          <a:bodyPr vert="horz" lIns="68574" tIns="34288" rIns="68574" bIns="34288" rtlCol="0">
            <a:noAutofit/>
          </a:bodyPr>
          <a:lstStyle>
            <a:lvl1pPr marL="0" indent="0" algn="l" defTabSz="914308" rtl="0" eaLnBrk="1" latinLnBrk="0" hangingPunct="1">
              <a:lnSpc>
                <a:spcPct val="95000"/>
              </a:lnSpc>
              <a:spcBef>
                <a:spcPts val="1440"/>
              </a:spcBef>
              <a:buClr>
                <a:srgbClr val="92D050"/>
              </a:buClr>
              <a:buSzPct val="90000"/>
              <a:buFont typeface="Arial" pitchFamily="34" charset="0"/>
              <a:buNone/>
              <a:tabLst/>
              <a:defRPr lang="en-US" sz="2400" kern="1200" baseline="0" dirty="0">
                <a:solidFill>
                  <a:schemeClr val="tx1"/>
                </a:solidFill>
                <a:latin typeface="+mj-lt"/>
                <a:ea typeface="+mn-ea"/>
                <a:cs typeface="+mn-cs"/>
              </a:defRPr>
            </a:lvl1pPr>
            <a:lvl2pPr marL="457150" indent="0" algn="ctr">
              <a:buNone/>
              <a:defRPr>
                <a:solidFill>
                  <a:schemeClr val="tx1">
                    <a:tint val="75000"/>
                  </a:schemeClr>
                </a:solidFill>
              </a:defRPr>
            </a:lvl2pPr>
            <a:lvl3pPr marL="914308" indent="0" algn="ctr">
              <a:buNone/>
              <a:defRPr>
                <a:solidFill>
                  <a:schemeClr val="tx1">
                    <a:tint val="75000"/>
                  </a:schemeClr>
                </a:solidFill>
              </a:defRPr>
            </a:lvl3pPr>
            <a:lvl4pPr marL="1371462" indent="0" algn="ctr">
              <a:buNone/>
              <a:defRPr>
                <a:solidFill>
                  <a:schemeClr val="tx1">
                    <a:tint val="75000"/>
                  </a:schemeClr>
                </a:solidFill>
              </a:defRPr>
            </a:lvl4pPr>
            <a:lvl5pPr marL="1828618" indent="0" algn="ctr">
              <a:buNone/>
              <a:defRPr>
                <a:solidFill>
                  <a:schemeClr val="tx1">
                    <a:tint val="75000"/>
                  </a:schemeClr>
                </a:solidFill>
              </a:defRPr>
            </a:lvl5pPr>
            <a:lvl6pPr marL="2285768"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7" indent="0" algn="ctr">
              <a:buNone/>
              <a:defRPr>
                <a:solidFill>
                  <a:schemeClr val="tx1">
                    <a:tint val="75000"/>
                  </a:schemeClr>
                </a:solidFill>
              </a:defRPr>
            </a:lvl9pPr>
          </a:lstStyle>
          <a:p>
            <a:pPr lvl="0"/>
            <a:r>
              <a:rPr lang="en-US"/>
              <a:t>Click to edit Master subtitle style</a:t>
            </a:r>
            <a:endParaRPr lang="en-US" dirty="0"/>
          </a:p>
        </p:txBody>
      </p:sp>
      <p:sp>
        <p:nvSpPr>
          <p:cNvPr id="2" name="Title 1"/>
          <p:cNvSpPr>
            <a:spLocks noGrp="1"/>
          </p:cNvSpPr>
          <p:nvPr>
            <p:ph type="ctrTitle"/>
          </p:nvPr>
        </p:nvSpPr>
        <p:spPr>
          <a:xfrm>
            <a:off x="612542" y="3282703"/>
            <a:ext cx="6281773" cy="1022351"/>
          </a:xfrm>
        </p:spPr>
        <p:txBody>
          <a:bodyPr lIns="61715" tIns="34288" rIns="61715" bIns="34288" rtlCol="0" anchor="b">
            <a:noAutofit/>
          </a:bodyPr>
          <a:lstStyle>
            <a:lvl1pPr marL="0" indent="0" algn="l" defTabSz="914308" rtl="0" eaLnBrk="1" latinLnBrk="0" hangingPunct="1">
              <a:lnSpc>
                <a:spcPct val="80000"/>
              </a:lnSpc>
              <a:spcBef>
                <a:spcPct val="0"/>
              </a:spcBef>
              <a:buClr>
                <a:schemeClr val="tx1"/>
              </a:buClr>
              <a:buFont typeface="Ciscolight" pitchFamily="2" charset="0"/>
              <a:buNone/>
              <a:defRPr lang="en-US" sz="6933" b="0" kern="1200" spc="0" baseline="0" dirty="0">
                <a:solidFill>
                  <a:schemeClr val="accent1"/>
                </a:solidFill>
                <a:latin typeface="+mj-lt"/>
                <a:ea typeface="+mj-ea"/>
                <a:cs typeface="+mj-cs"/>
              </a:defRPr>
            </a:lvl1pPr>
          </a:lstStyle>
          <a:p>
            <a:r>
              <a:rPr lang="en-US"/>
              <a:t>Click to edit Master title style</a:t>
            </a:r>
            <a:endParaRPr lang="en-US" dirty="0"/>
          </a:p>
        </p:txBody>
      </p:sp>
      <p:sp>
        <p:nvSpPr>
          <p:cNvPr id="31" name="Picture Placeholder 30"/>
          <p:cNvSpPr>
            <a:spLocks noGrp="1"/>
          </p:cNvSpPr>
          <p:nvPr>
            <p:ph type="pic" sz="quarter" idx="10"/>
          </p:nvPr>
        </p:nvSpPr>
        <p:spPr>
          <a:xfrm>
            <a:off x="7385251" y="1917702"/>
            <a:ext cx="3567771" cy="2889251"/>
          </a:xfrm>
          <a:prstGeom prst="rect">
            <a:avLst/>
          </a:prstGeom>
        </p:spPr>
        <p:txBody>
          <a:bodyPr lIns="91420" tIns="45710" rIns="91420" bIns="45710" anchor="ctr" anchorCtr="1"/>
          <a:lstStyle>
            <a:lvl1pPr marL="0" indent="0" algn="ctr">
              <a:buNone/>
              <a:defRPr>
                <a:solidFill>
                  <a:schemeClr val="tx1"/>
                </a:solidFill>
                <a:latin typeface="+mj-lt"/>
              </a:defRPr>
            </a:lvl1pPr>
          </a:lstStyle>
          <a:p>
            <a:pPr lvl="0"/>
            <a:r>
              <a:rPr lang="en-US" noProof="0" dirty="0"/>
              <a:t>Drag picture to placeholder or click icon to add</a:t>
            </a:r>
          </a:p>
        </p:txBody>
      </p:sp>
    </p:spTree>
    <p:extLst>
      <p:ext uri="{BB962C8B-B14F-4D97-AF65-F5344CB8AC3E}">
        <p14:creationId xmlns:p14="http://schemas.microsoft.com/office/powerpoint/2010/main" val="914027126"/>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3_Segue">
    <p:bg>
      <p:bgPr>
        <a:gradFill rotWithShape="0">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3" name="Rectangle 7"/>
          <p:cNvSpPr>
            <a:spLocks noChangeArrowheads="1"/>
          </p:cNvSpPr>
          <p:nvPr/>
        </p:nvSpPr>
        <p:spPr bwMode="ltGray">
          <a:xfrm>
            <a:off x="11351670" y="6323877"/>
            <a:ext cx="290792" cy="206025"/>
          </a:xfrm>
          <a:prstGeom prst="rect">
            <a:avLst/>
          </a:prstGeom>
          <a:noFill/>
          <a:ln w="9525" algn="ctr">
            <a:noFill/>
            <a:miter lim="800000"/>
            <a:headEnd/>
            <a:tailEnd/>
          </a:ln>
          <a:effectLst/>
        </p:spPr>
        <p:txBody>
          <a:bodyPr wrap="none" lIns="82115" tIns="41056" rIns="82115" bIns="41056" anchor="b">
            <a:spAutoFit/>
          </a:bodyPr>
          <a:lstStyle/>
          <a:p>
            <a:pPr algn="r" defTabSz="814305">
              <a:defRPr/>
            </a:pPr>
            <a:fld id="{509F5890-BE05-4D5D-AADF-DD6FDB4C472B}" type="slidenum">
              <a:rPr lang="en-US" sz="800">
                <a:solidFill>
                  <a:srgbClr val="FFFFFF">
                    <a:alpha val="60000"/>
                  </a:srgbClr>
                </a:solidFill>
                <a:cs typeface="CiscoSans Thin"/>
              </a:rPr>
              <a:pPr algn="r" defTabSz="814305">
                <a:defRPr/>
              </a:pPr>
              <a:t>‹#›</a:t>
            </a:fld>
            <a:endParaRPr lang="en-US" sz="800" dirty="0">
              <a:solidFill>
                <a:srgbClr val="FFFFFF">
                  <a:alpha val="60000"/>
                </a:srgbClr>
              </a:solidFill>
              <a:cs typeface="CiscoSans Thin"/>
            </a:endParaRPr>
          </a:p>
        </p:txBody>
      </p:sp>
      <p:sp>
        <p:nvSpPr>
          <p:cNvPr id="4" name="Rectangle 4"/>
          <p:cNvSpPr>
            <a:spLocks noChangeArrowheads="1"/>
          </p:cNvSpPr>
          <p:nvPr/>
        </p:nvSpPr>
        <p:spPr bwMode="ltGray">
          <a:xfrm>
            <a:off x="7821307" y="6322206"/>
            <a:ext cx="3543101" cy="206025"/>
          </a:xfrm>
          <a:prstGeom prst="rect">
            <a:avLst/>
          </a:prstGeom>
          <a:noFill/>
          <a:ln w="9525">
            <a:noFill/>
            <a:miter lim="800000"/>
            <a:headEnd/>
            <a:tailEnd/>
          </a:ln>
          <a:effectLst/>
        </p:spPr>
        <p:txBody>
          <a:bodyPr lIns="82115" tIns="41056" rIns="82115" bIns="41056" anchor="b">
            <a:spAutoFit/>
          </a:bodyPr>
          <a:lstStyle/>
          <a:p>
            <a:pPr defTabSz="814305">
              <a:defRPr/>
            </a:pPr>
            <a:r>
              <a:rPr lang="en-US" sz="800" dirty="0">
                <a:solidFill>
                  <a:srgbClr val="FFFFFF">
                    <a:alpha val="60000"/>
                  </a:srgbClr>
                </a:solidFill>
                <a:cs typeface="CiscoSans Thin"/>
              </a:rPr>
              <a:t>© 2016  Cisco and/or its affiliates. All rights reserved.   Cisco Confidential</a:t>
            </a:r>
          </a:p>
        </p:txBody>
      </p:sp>
      <p:sp>
        <p:nvSpPr>
          <p:cNvPr id="6" name="Title 1"/>
          <p:cNvSpPr>
            <a:spLocks noGrp="1"/>
          </p:cNvSpPr>
          <p:nvPr>
            <p:ph type="ctrTitle"/>
          </p:nvPr>
        </p:nvSpPr>
        <p:spPr>
          <a:xfrm>
            <a:off x="555089" y="1220546"/>
            <a:ext cx="10128085" cy="3426595"/>
          </a:xfrm>
          <a:prstGeom prst="rect">
            <a:avLst/>
          </a:prstGeom>
        </p:spPr>
        <p:txBody>
          <a:bodyPr anchor="b">
            <a:noAutofit/>
          </a:bodyPr>
          <a:lstStyle>
            <a:lvl1pPr marL="0" indent="0" algn="l">
              <a:lnSpc>
                <a:spcPct val="90000"/>
              </a:lnSpc>
              <a:buFont typeface="Arial" panose="020B0604020202020204" pitchFamily="34" charset="0"/>
              <a:buNone/>
              <a:defRPr sz="6133" b="0" i="0" spc="0" baseline="0">
                <a:solidFill>
                  <a:schemeClr val="bg1"/>
                </a:solidFill>
                <a:latin typeface="+mj-lt"/>
                <a:cs typeface="CiscoSans Thin"/>
              </a:defRPr>
            </a:lvl1pPr>
          </a:lstStyle>
          <a:p>
            <a:r>
              <a:rPr lang="en-US"/>
              <a:t>Click to edit Master title style</a:t>
            </a:r>
            <a:endParaRPr lang="en-US" dirty="0"/>
          </a:p>
        </p:txBody>
      </p:sp>
      <p:pic>
        <p:nvPicPr>
          <p:cNvPr id="10" name="Picture 2"/>
          <p:cNvPicPr>
            <a:picLocks noChangeAspect="1" noChangeArrowheads="1"/>
          </p:cNvPicPr>
          <p:nvPr/>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636739" y="6167967"/>
            <a:ext cx="565426" cy="3534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7370436"/>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cSld name="4_Segue">
    <p:bg>
      <p:bgPr>
        <a:solidFill>
          <a:srgbClr val="39393B"/>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555089" y="1220546"/>
            <a:ext cx="10128085" cy="3426595"/>
          </a:xfrm>
          <a:prstGeom prst="rect">
            <a:avLst/>
          </a:prstGeom>
        </p:spPr>
        <p:txBody>
          <a:bodyPr anchor="b">
            <a:noAutofit/>
          </a:bodyPr>
          <a:lstStyle>
            <a:lvl1pPr marL="0" indent="0" algn="l">
              <a:lnSpc>
                <a:spcPct val="90000"/>
              </a:lnSpc>
              <a:buFont typeface="Arial" panose="020B0604020202020204" pitchFamily="34" charset="0"/>
              <a:buNone/>
              <a:defRPr sz="6133" b="0" i="0" spc="0" baseline="0">
                <a:solidFill>
                  <a:schemeClr val="bg1"/>
                </a:solidFill>
                <a:latin typeface="+mj-lt"/>
                <a:cs typeface="CiscoSans Thin"/>
              </a:defRPr>
            </a:lvl1pPr>
          </a:lstStyle>
          <a:p>
            <a:r>
              <a:rPr lang="en-GB" dirty="0"/>
              <a:t>Section Title Goes Here</a:t>
            </a:r>
            <a:endParaRPr lang="en-US" dirty="0"/>
          </a:p>
        </p:txBody>
      </p:sp>
      <p:sp>
        <p:nvSpPr>
          <p:cNvPr id="7" name="Rectangle 7"/>
          <p:cNvSpPr>
            <a:spLocks noChangeArrowheads="1"/>
          </p:cNvSpPr>
          <p:nvPr/>
        </p:nvSpPr>
        <p:spPr bwMode="ltGray">
          <a:xfrm>
            <a:off x="11351670" y="6323877"/>
            <a:ext cx="290792" cy="206025"/>
          </a:xfrm>
          <a:prstGeom prst="rect">
            <a:avLst/>
          </a:prstGeom>
          <a:noFill/>
          <a:ln w="9525" algn="ctr">
            <a:noFill/>
            <a:miter lim="800000"/>
            <a:headEnd/>
            <a:tailEnd/>
          </a:ln>
          <a:effectLst/>
        </p:spPr>
        <p:txBody>
          <a:bodyPr wrap="none" lIns="82115" tIns="41056" rIns="82115" bIns="41056" anchor="b">
            <a:spAutoFit/>
          </a:bodyPr>
          <a:lstStyle/>
          <a:p>
            <a:pPr algn="r" defTabSz="814305">
              <a:defRPr/>
            </a:pPr>
            <a:fld id="{4ABDCABE-3F10-B64C-92F1-862014417034}" type="slidenum">
              <a:rPr lang="en-US" sz="800">
                <a:solidFill>
                  <a:srgbClr val="FFFFFF">
                    <a:alpha val="60000"/>
                  </a:srgbClr>
                </a:solidFill>
                <a:cs typeface="CiscoSans Thin"/>
              </a:rPr>
              <a:pPr algn="r" defTabSz="814305">
                <a:defRPr/>
              </a:pPr>
              <a:t>‹#›</a:t>
            </a:fld>
            <a:endParaRPr lang="en-US" sz="800" dirty="0">
              <a:solidFill>
                <a:srgbClr val="FFFFFF">
                  <a:alpha val="60000"/>
                </a:srgbClr>
              </a:solidFill>
              <a:cs typeface="CiscoSans Thin"/>
            </a:endParaRPr>
          </a:p>
        </p:txBody>
      </p:sp>
      <p:sp>
        <p:nvSpPr>
          <p:cNvPr id="8" name="Rectangle 4"/>
          <p:cNvSpPr>
            <a:spLocks noChangeArrowheads="1"/>
          </p:cNvSpPr>
          <p:nvPr/>
        </p:nvSpPr>
        <p:spPr bwMode="ltGray">
          <a:xfrm>
            <a:off x="7821307" y="6322206"/>
            <a:ext cx="3543101" cy="206025"/>
          </a:xfrm>
          <a:prstGeom prst="rect">
            <a:avLst/>
          </a:prstGeom>
          <a:noFill/>
          <a:ln w="9525">
            <a:noFill/>
            <a:miter lim="800000"/>
            <a:headEnd/>
            <a:tailEnd/>
          </a:ln>
          <a:effectLst/>
        </p:spPr>
        <p:txBody>
          <a:bodyPr lIns="82115" tIns="41056" rIns="82115" bIns="41056" anchor="b">
            <a:spAutoFit/>
          </a:bodyPr>
          <a:lstStyle/>
          <a:p>
            <a:pPr defTabSz="814305">
              <a:defRPr/>
            </a:pPr>
            <a:r>
              <a:rPr lang="en-US" sz="800" dirty="0">
                <a:solidFill>
                  <a:srgbClr val="FFFFFF">
                    <a:alpha val="60000"/>
                  </a:srgbClr>
                </a:solidFill>
                <a:cs typeface="CiscoSans Thin"/>
              </a:rPr>
              <a:t>© 2016  Cisco and/or its affiliates. All rights reserved.   Cisco Confidential</a:t>
            </a:r>
          </a:p>
        </p:txBody>
      </p:sp>
      <p:pic>
        <p:nvPicPr>
          <p:cNvPr id="9" name="Picture 2"/>
          <p:cNvPicPr>
            <a:picLocks noChangeAspect="1" noChangeArrowheads="1"/>
          </p:cNvPicPr>
          <p:nvPr/>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636739" y="6167967"/>
            <a:ext cx="565426" cy="3534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0708388"/>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7" name="Title 1"/>
          <p:cNvSpPr>
            <a:spLocks noGrp="1"/>
          </p:cNvSpPr>
          <p:nvPr>
            <p:ph type="ctrTitle"/>
          </p:nvPr>
        </p:nvSpPr>
        <p:spPr>
          <a:xfrm>
            <a:off x="555089" y="1220546"/>
            <a:ext cx="10128085" cy="3426595"/>
          </a:xfrm>
          <a:prstGeom prst="rect">
            <a:avLst/>
          </a:prstGeom>
        </p:spPr>
        <p:txBody>
          <a:bodyPr anchor="b">
            <a:noAutofit/>
          </a:bodyPr>
          <a:lstStyle>
            <a:lvl1pPr marL="0" indent="0" algn="l">
              <a:lnSpc>
                <a:spcPct val="90000"/>
              </a:lnSpc>
              <a:buFont typeface="Arial" panose="020B0604020202020204" pitchFamily="34" charset="0"/>
              <a:buNone/>
              <a:defRPr sz="6133"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544750009"/>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632718" y="1797052"/>
            <a:ext cx="11037201" cy="4098595"/>
          </a:xfrm>
          <a:prstGeom prst="rect">
            <a:avLst/>
          </a:prstGeom>
        </p:spPr>
        <p:txBody>
          <a:bodyPr lIns="91420" tIns="45710" rIns="91420" bIns="45710">
            <a:noAutofit/>
          </a:bodyPr>
          <a:lstStyle>
            <a:lvl1pPr marL="380910" marR="0" indent="-380910" algn="ctr" defTabSz="609458" rtl="0" eaLnBrk="1" fontAlgn="auto" latinLnBrk="0" hangingPunct="1">
              <a:lnSpc>
                <a:spcPct val="100000"/>
              </a:lnSpc>
              <a:spcBef>
                <a:spcPct val="20000"/>
              </a:spcBef>
              <a:spcAft>
                <a:spcPts val="0"/>
              </a:spcAft>
              <a:buClrTx/>
              <a:buSzTx/>
              <a:buFont typeface="Arial"/>
              <a:buNone/>
              <a:tabLst/>
              <a:defRPr sz="2667" b="0" i="0" baseline="0">
                <a:solidFill>
                  <a:schemeClr val="tx2"/>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583537" y="455085"/>
            <a:ext cx="11124419"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50790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632719" y="1797055"/>
            <a:ext cx="11037201" cy="4098595"/>
          </a:xfrm>
          <a:prstGeom prst="rect">
            <a:avLst/>
          </a:prstGeom>
        </p:spPr>
        <p:txBody>
          <a:bodyPr lIns="91420" tIns="45710" rIns="91420" bIns="45710">
            <a:noAutofit/>
          </a:bodyPr>
          <a:lstStyle>
            <a:lvl1pPr marL="380825" marR="0" indent="-380825" algn="ctr" defTabSz="609321" rtl="0" eaLnBrk="1" fontAlgn="auto" latinLnBrk="0" hangingPunct="1">
              <a:lnSpc>
                <a:spcPct val="100000"/>
              </a:lnSpc>
              <a:spcBef>
                <a:spcPct val="20000"/>
              </a:spcBef>
              <a:spcAft>
                <a:spcPts val="0"/>
              </a:spcAft>
              <a:buClrTx/>
              <a:buSzTx/>
              <a:buFont typeface="Arial"/>
              <a:buNone/>
              <a:tabLst/>
              <a:defRPr sz="2666" b="0" i="0" baseline="0">
                <a:solidFill>
                  <a:schemeClr val="tx2"/>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77821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3537" y="1797051"/>
            <a:ext cx="11124419" cy="4224280"/>
          </a:xfrm>
          <a:prstGeom prst="rect">
            <a:avLst/>
          </a:prstGeom>
        </p:spPr>
        <p:txBody>
          <a:bodyPr lIns="91420" tIns="45710" rIns="91420" bIns="45710">
            <a:noAutofit/>
          </a:bodyPr>
          <a:lstStyle>
            <a:lvl1pPr marL="374561" indent="-298382">
              <a:lnSpc>
                <a:spcPct val="95000"/>
              </a:lnSpc>
              <a:spcBef>
                <a:spcPts val="1480"/>
              </a:spcBef>
              <a:buClr>
                <a:schemeClr val="tx2"/>
              </a:buClr>
              <a:buSzPct val="80000"/>
              <a:buFont typeface="Arial"/>
              <a:buChar char="•"/>
              <a:defRPr sz="4933" b="0" i="0">
                <a:solidFill>
                  <a:schemeClr val="tx2"/>
                </a:solidFill>
                <a:latin typeface="+mn-lt"/>
                <a:cs typeface="CiscoSans ExtraLight"/>
              </a:defRPr>
            </a:lvl1pPr>
            <a:lvl2pPr marL="677176" indent="-287799">
              <a:lnSpc>
                <a:spcPct val="95000"/>
              </a:lnSpc>
              <a:spcBef>
                <a:spcPts val="600"/>
              </a:spcBef>
              <a:buClr>
                <a:schemeClr val="tx1"/>
              </a:buClr>
              <a:buSzPct val="80000"/>
              <a:buFont typeface="Arial"/>
              <a:buChar char="•"/>
              <a:defRPr sz="2400" b="0" i="0">
                <a:solidFill>
                  <a:srgbClr val="676767"/>
                </a:solidFill>
                <a:latin typeface="+mn-lt"/>
                <a:cs typeface="CiscoSans ExtraLight"/>
              </a:defRPr>
            </a:lvl2pPr>
            <a:lvl3pPr marL="996719" indent="-228548">
              <a:buClr>
                <a:schemeClr val="tx1"/>
              </a:buClr>
              <a:buSzPct val="80000"/>
              <a:buFont typeface="Arial"/>
              <a:buChar char="•"/>
              <a:defRPr sz="2133" b="0" i="0">
                <a:solidFill>
                  <a:srgbClr val="676767"/>
                </a:solidFill>
                <a:latin typeface="+mn-lt"/>
                <a:cs typeface="CiscoSans ExtraLight"/>
              </a:defRPr>
            </a:lvl3pPr>
            <a:lvl4pPr marL="1214683" indent="-228548">
              <a:buClr>
                <a:schemeClr val="tx1"/>
              </a:buClr>
              <a:buSzPct val="80000"/>
              <a:buFont typeface="Arial"/>
              <a:buChar char="•"/>
              <a:defRPr sz="1867" b="0" i="0">
                <a:solidFill>
                  <a:srgbClr val="676767"/>
                </a:solidFill>
                <a:latin typeface="+mn-lt"/>
                <a:cs typeface="CiscoSans ExtraLight"/>
              </a:defRPr>
            </a:lvl4pPr>
            <a:lvl5pPr marL="1443231" indent="-224314">
              <a:buClr>
                <a:schemeClr val="tx1"/>
              </a:buClr>
              <a:buSzPct val="80000"/>
              <a:buFont typeface="Arial"/>
              <a:buChar char="•"/>
              <a:defRPr sz="1600" b="0" i="0">
                <a:solidFill>
                  <a:srgbClr val="676767"/>
                </a:solidFill>
                <a:latin typeface="+mn-lt"/>
                <a:cs typeface="CiscoSans ExtraLight"/>
              </a:defRPr>
            </a:lvl5pPr>
          </a:lstStyle>
          <a:p>
            <a:pPr lvl="0"/>
            <a:r>
              <a:rPr lang="en-US"/>
              <a:t>Click to edit Master text styles</a:t>
            </a:r>
          </a:p>
        </p:txBody>
      </p:sp>
      <p:sp>
        <p:nvSpPr>
          <p:cNvPr id="6" name="Title Placeholder 5"/>
          <p:cNvSpPr>
            <a:spLocks noGrp="1"/>
          </p:cNvSpPr>
          <p:nvPr>
            <p:ph type="title"/>
          </p:nvPr>
        </p:nvSpPr>
        <p:spPr bwMode="auto">
          <a:xfrm>
            <a:off x="583537" y="455085"/>
            <a:ext cx="11124419"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249384506"/>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3537" y="1797051"/>
            <a:ext cx="11124419" cy="4224280"/>
          </a:xfrm>
          <a:prstGeom prst="rect">
            <a:avLst/>
          </a:prstGeom>
        </p:spPr>
        <p:txBody>
          <a:bodyPr lIns="91420" tIns="45710" rIns="91420" bIns="45710">
            <a:noAutofit/>
          </a:bodyPr>
          <a:lstStyle>
            <a:lvl1pPr marL="76179" indent="0">
              <a:lnSpc>
                <a:spcPct val="95000"/>
              </a:lnSpc>
              <a:spcBef>
                <a:spcPts val="1480"/>
              </a:spcBef>
              <a:buClr>
                <a:schemeClr val="tx1"/>
              </a:buClr>
              <a:buSzPct val="80000"/>
              <a:buFont typeface="Arial"/>
              <a:buNone/>
              <a:defRPr sz="4933" b="0" i="0">
                <a:solidFill>
                  <a:schemeClr val="tx2"/>
                </a:solidFill>
                <a:latin typeface="+mn-lt"/>
                <a:cs typeface="CiscoSans ExtraLight"/>
              </a:defRPr>
            </a:lvl1pPr>
            <a:lvl2pPr marL="389377" indent="0">
              <a:lnSpc>
                <a:spcPct val="95000"/>
              </a:lnSpc>
              <a:spcBef>
                <a:spcPts val="600"/>
              </a:spcBef>
              <a:buClr>
                <a:schemeClr val="tx1"/>
              </a:buClr>
              <a:buSzPct val="80000"/>
              <a:buFont typeface="Arial"/>
              <a:buNone/>
              <a:defRPr sz="2400" b="0" i="0">
                <a:solidFill>
                  <a:srgbClr val="676767"/>
                </a:solidFill>
                <a:latin typeface="+mn-lt"/>
                <a:cs typeface="CiscoSans ExtraLight"/>
              </a:defRPr>
            </a:lvl2pPr>
            <a:lvl3pPr marL="768171" indent="0">
              <a:buClr>
                <a:schemeClr val="tx1"/>
              </a:buClr>
              <a:buSzPct val="80000"/>
              <a:buFont typeface="Arial"/>
              <a:buNone/>
              <a:defRPr sz="2133" b="0" i="0">
                <a:solidFill>
                  <a:srgbClr val="676767"/>
                </a:solidFill>
                <a:latin typeface="+mn-lt"/>
                <a:cs typeface="CiscoSans ExtraLight"/>
              </a:defRPr>
            </a:lvl3pPr>
            <a:lvl4pPr marL="986135" indent="0">
              <a:buClr>
                <a:schemeClr val="tx1"/>
              </a:buClr>
              <a:buSzPct val="80000"/>
              <a:buFont typeface="Arial"/>
              <a:buNone/>
              <a:defRPr sz="1867" b="0" i="0">
                <a:solidFill>
                  <a:srgbClr val="676767"/>
                </a:solidFill>
                <a:latin typeface="+mn-lt"/>
                <a:cs typeface="CiscoSans ExtraLight"/>
              </a:defRPr>
            </a:lvl4pPr>
            <a:lvl5pPr marL="1218916" indent="0">
              <a:buClr>
                <a:schemeClr val="tx1"/>
              </a:buClr>
              <a:buSzPct val="80000"/>
              <a:buFont typeface="Arial"/>
              <a:buNone/>
              <a:defRPr sz="1600" b="0" i="0">
                <a:solidFill>
                  <a:srgbClr val="676767"/>
                </a:solidFill>
                <a:latin typeface="+mn-lt"/>
                <a:cs typeface="CiscoSans ExtraLight"/>
              </a:defRPr>
            </a:lvl5pPr>
          </a:lstStyle>
          <a:p>
            <a:pPr lvl="0"/>
            <a:r>
              <a:rPr lang="en-US"/>
              <a:t>Click to edit Master text styles</a:t>
            </a:r>
          </a:p>
        </p:txBody>
      </p:sp>
      <p:sp>
        <p:nvSpPr>
          <p:cNvPr id="6" name="Title Placeholder 5"/>
          <p:cNvSpPr>
            <a:spLocks noGrp="1"/>
          </p:cNvSpPr>
          <p:nvPr>
            <p:ph type="title"/>
          </p:nvPr>
        </p:nvSpPr>
        <p:spPr bwMode="auto">
          <a:xfrm>
            <a:off x="583537" y="455085"/>
            <a:ext cx="11124419"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598336341"/>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19412" y="1194135"/>
            <a:ext cx="11195403" cy="4224280"/>
          </a:xfrm>
          <a:prstGeom prst="rect">
            <a:avLst/>
          </a:prstGeom>
        </p:spPr>
        <p:txBody>
          <a:bodyPr lIns="91420" tIns="45710" rIns="91420" bIns="45710">
            <a:noAutofit/>
          </a:bodyPr>
          <a:lstStyle>
            <a:lvl1pPr marL="76179" indent="0">
              <a:lnSpc>
                <a:spcPct val="95000"/>
              </a:lnSpc>
              <a:spcBef>
                <a:spcPts val="1480"/>
              </a:spcBef>
              <a:buClr>
                <a:schemeClr val="tx1"/>
              </a:buClr>
              <a:buSzPct val="80000"/>
              <a:buFont typeface="Arial"/>
              <a:buNone/>
              <a:defRPr sz="4933" b="0" i="0">
                <a:solidFill>
                  <a:schemeClr val="tx2"/>
                </a:solidFill>
                <a:latin typeface="+mn-lt"/>
                <a:cs typeface="CiscoSans ExtraLight"/>
              </a:defRPr>
            </a:lvl1pPr>
            <a:lvl2pPr marL="389377" indent="0">
              <a:lnSpc>
                <a:spcPct val="95000"/>
              </a:lnSpc>
              <a:spcBef>
                <a:spcPts val="600"/>
              </a:spcBef>
              <a:buClr>
                <a:schemeClr val="tx1"/>
              </a:buClr>
              <a:buSzPct val="80000"/>
              <a:buFont typeface="Arial"/>
              <a:buNone/>
              <a:defRPr sz="2400" b="0" i="0">
                <a:solidFill>
                  <a:srgbClr val="676767"/>
                </a:solidFill>
                <a:latin typeface="+mn-lt"/>
                <a:cs typeface="CiscoSans ExtraLight"/>
              </a:defRPr>
            </a:lvl2pPr>
            <a:lvl3pPr marL="768171" indent="0">
              <a:buClr>
                <a:schemeClr val="tx1"/>
              </a:buClr>
              <a:buSzPct val="80000"/>
              <a:buFont typeface="Arial"/>
              <a:buNone/>
              <a:defRPr sz="2133" b="0" i="0">
                <a:solidFill>
                  <a:srgbClr val="676767"/>
                </a:solidFill>
                <a:latin typeface="+mn-lt"/>
                <a:cs typeface="CiscoSans ExtraLight"/>
              </a:defRPr>
            </a:lvl3pPr>
            <a:lvl4pPr marL="986135" indent="0">
              <a:buClr>
                <a:schemeClr val="tx1"/>
              </a:buClr>
              <a:buSzPct val="80000"/>
              <a:buFont typeface="Arial"/>
              <a:buNone/>
              <a:defRPr sz="1867" b="0" i="0">
                <a:solidFill>
                  <a:srgbClr val="676767"/>
                </a:solidFill>
                <a:latin typeface="+mn-lt"/>
                <a:cs typeface="CiscoSans ExtraLight"/>
              </a:defRPr>
            </a:lvl4pPr>
            <a:lvl5pPr marL="1218916" indent="0">
              <a:buClr>
                <a:schemeClr val="tx1"/>
              </a:buClr>
              <a:buSzPct val="80000"/>
              <a:buFont typeface="Arial"/>
              <a:buNone/>
              <a:defRPr sz="1600" b="0" i="0">
                <a:solidFill>
                  <a:srgbClr val="676767"/>
                </a:solidFill>
                <a:latin typeface="+mn-lt"/>
                <a:cs typeface="CiscoSans ExtraLight"/>
              </a:defRPr>
            </a:lvl5pPr>
          </a:lstStyle>
          <a:p>
            <a:pPr lvl="0"/>
            <a:r>
              <a:rPr lang="en-US"/>
              <a:t>Click to edit Master text styles</a:t>
            </a:r>
          </a:p>
        </p:txBody>
      </p:sp>
    </p:spTree>
    <p:extLst>
      <p:ext uri="{BB962C8B-B14F-4D97-AF65-F5344CB8AC3E}">
        <p14:creationId xmlns:p14="http://schemas.microsoft.com/office/powerpoint/2010/main" val="3278241509"/>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704668" y="1168479"/>
            <a:ext cx="11010148" cy="4224280"/>
          </a:xfrm>
          <a:prstGeom prst="rect">
            <a:avLst/>
          </a:prstGeom>
        </p:spPr>
        <p:txBody>
          <a:bodyPr lIns="91420" tIns="45710" rIns="91420" bIns="45710">
            <a:noAutofit/>
          </a:bodyPr>
          <a:lstStyle>
            <a:lvl1pPr marL="283193" indent="-523187">
              <a:lnSpc>
                <a:spcPts val="5920"/>
              </a:lnSpc>
              <a:spcBef>
                <a:spcPts val="0"/>
              </a:spcBef>
              <a:buClr>
                <a:schemeClr val="tx2"/>
              </a:buClr>
              <a:buSzPct val="80000"/>
              <a:buFont typeface="Arial"/>
              <a:buChar char="•"/>
              <a:defRPr sz="4933" b="0" i="0">
                <a:solidFill>
                  <a:schemeClr val="tx2"/>
                </a:solidFill>
                <a:latin typeface="+mn-lt"/>
                <a:cs typeface="CiscoSans ExtraLight"/>
              </a:defRPr>
            </a:lvl1pPr>
            <a:lvl2pPr marL="677176" indent="-287799">
              <a:lnSpc>
                <a:spcPct val="95000"/>
              </a:lnSpc>
              <a:spcBef>
                <a:spcPts val="600"/>
              </a:spcBef>
              <a:buClr>
                <a:schemeClr val="tx1"/>
              </a:buClr>
              <a:buSzPct val="80000"/>
              <a:buFont typeface="Arial"/>
              <a:buChar char="•"/>
              <a:defRPr sz="2400" b="0" i="0">
                <a:solidFill>
                  <a:srgbClr val="676767"/>
                </a:solidFill>
                <a:latin typeface="+mn-lt"/>
                <a:cs typeface="CiscoSans ExtraLight"/>
              </a:defRPr>
            </a:lvl2pPr>
            <a:lvl3pPr marL="996719" indent="-228548">
              <a:buClr>
                <a:schemeClr val="tx1"/>
              </a:buClr>
              <a:buSzPct val="80000"/>
              <a:buFont typeface="Arial"/>
              <a:buChar char="•"/>
              <a:defRPr sz="2133" b="0" i="0">
                <a:solidFill>
                  <a:srgbClr val="676767"/>
                </a:solidFill>
                <a:latin typeface="+mn-lt"/>
                <a:cs typeface="CiscoSans ExtraLight"/>
              </a:defRPr>
            </a:lvl3pPr>
            <a:lvl4pPr marL="1214683" indent="-228548">
              <a:buClr>
                <a:schemeClr val="tx1"/>
              </a:buClr>
              <a:buSzPct val="80000"/>
              <a:buFont typeface="Arial"/>
              <a:buChar char="•"/>
              <a:defRPr sz="1867" b="0" i="0">
                <a:solidFill>
                  <a:srgbClr val="676767"/>
                </a:solidFill>
                <a:latin typeface="+mn-lt"/>
                <a:cs typeface="CiscoSans ExtraLight"/>
              </a:defRPr>
            </a:lvl4pPr>
            <a:lvl5pPr marL="1443231" indent="-224314">
              <a:buClr>
                <a:schemeClr val="tx1"/>
              </a:buClr>
              <a:buSzPct val="80000"/>
              <a:buFont typeface="Arial"/>
              <a:buChar char="•"/>
              <a:defRPr sz="1600" b="0" i="0">
                <a:solidFill>
                  <a:srgbClr val="676767"/>
                </a:solidFill>
                <a:latin typeface="+mn-lt"/>
                <a:cs typeface="CiscoSans ExtraLight"/>
              </a:defRPr>
            </a:lvl5pPr>
          </a:lstStyle>
          <a:p>
            <a:pPr lvl="0"/>
            <a:r>
              <a:rPr lang="en-US"/>
              <a:t>Click to edit Master text styles</a:t>
            </a:r>
          </a:p>
        </p:txBody>
      </p:sp>
    </p:spTree>
    <p:extLst>
      <p:ext uri="{BB962C8B-B14F-4D97-AF65-F5344CB8AC3E}">
        <p14:creationId xmlns:p14="http://schemas.microsoft.com/office/powerpoint/2010/main" val="4284386918"/>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16241" y="1797051"/>
            <a:ext cx="11033585" cy="4224280"/>
          </a:xfrm>
          <a:prstGeom prst="rect">
            <a:avLst/>
          </a:prstGeom>
        </p:spPr>
        <p:txBody>
          <a:bodyPr lIns="91420" tIns="45710" rIns="91420" bIns="45710">
            <a:noAutofit/>
          </a:bodyPr>
          <a:lstStyle>
            <a:lvl1pPr marL="374561" indent="-298382">
              <a:lnSpc>
                <a:spcPct val="95000"/>
              </a:lnSpc>
              <a:spcBef>
                <a:spcPts val="1480"/>
              </a:spcBef>
              <a:buClr>
                <a:schemeClr val="tx2"/>
              </a:buClr>
              <a:buSzPct val="80000"/>
              <a:buFont typeface="Arial"/>
              <a:buChar char="•"/>
              <a:defRPr sz="2667" b="0" i="0">
                <a:solidFill>
                  <a:schemeClr val="tx2"/>
                </a:solidFill>
                <a:latin typeface="+mn-lt"/>
                <a:cs typeface="CiscoSans ExtraLight"/>
              </a:defRPr>
            </a:lvl1pPr>
            <a:lvl2pPr marL="677176" indent="-287799">
              <a:lnSpc>
                <a:spcPct val="95000"/>
              </a:lnSpc>
              <a:spcBef>
                <a:spcPts val="600"/>
              </a:spcBef>
              <a:buClr>
                <a:schemeClr val="tx2"/>
              </a:buClr>
              <a:buSzPct val="80000"/>
              <a:buFont typeface="Arial"/>
              <a:buChar char="•"/>
              <a:defRPr sz="2400" b="0" i="0">
                <a:solidFill>
                  <a:schemeClr val="tx2"/>
                </a:solidFill>
                <a:latin typeface="+mn-lt"/>
                <a:cs typeface="CiscoSans ExtraLight"/>
              </a:defRPr>
            </a:lvl2pPr>
            <a:lvl3pPr marL="996719" indent="-228548">
              <a:buClr>
                <a:schemeClr val="tx2"/>
              </a:buClr>
              <a:buSzPct val="80000"/>
              <a:buFont typeface="Arial"/>
              <a:buChar char="•"/>
              <a:defRPr sz="2133" b="0" i="0">
                <a:solidFill>
                  <a:schemeClr val="tx2"/>
                </a:solidFill>
                <a:latin typeface="+mn-lt"/>
                <a:cs typeface="CiscoSans ExtraLight"/>
              </a:defRPr>
            </a:lvl3pPr>
            <a:lvl4pPr marL="1214683" indent="-228548">
              <a:buClr>
                <a:schemeClr val="tx2"/>
              </a:buClr>
              <a:buSzPct val="80000"/>
              <a:buFont typeface="Arial"/>
              <a:buChar char="•"/>
              <a:defRPr sz="1867" b="0" i="0">
                <a:solidFill>
                  <a:schemeClr val="tx2"/>
                </a:solidFill>
                <a:latin typeface="+mn-lt"/>
                <a:cs typeface="CiscoSans ExtraLight"/>
              </a:defRPr>
            </a:lvl4pPr>
            <a:lvl5pPr marL="1443231" indent="-224314">
              <a:buClr>
                <a:schemeClr val="tx2"/>
              </a:buClr>
              <a:buSzPct val="80000"/>
              <a:buFont typeface="Arial"/>
              <a:buChar char="•"/>
              <a:defRPr sz="16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5"/>
          <p:cNvSpPr>
            <a:spLocks noGrp="1"/>
          </p:cNvSpPr>
          <p:nvPr>
            <p:ph type="title"/>
          </p:nvPr>
        </p:nvSpPr>
        <p:spPr bwMode="auto">
          <a:xfrm>
            <a:off x="583537" y="455085"/>
            <a:ext cx="11124419"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509827154"/>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83538" y="1797051"/>
            <a:ext cx="5200142" cy="4110792"/>
          </a:xfrm>
          <a:prstGeom prst="rect">
            <a:avLst/>
          </a:prstGeom>
        </p:spPr>
        <p:txBody>
          <a:bodyPr lIns="91420" tIns="45710" rIns="91420" bIns="45710">
            <a:noAutofit/>
          </a:bodyPr>
          <a:lstStyle>
            <a:lvl1pPr marL="304732" indent="-228548">
              <a:lnSpc>
                <a:spcPct val="95000"/>
              </a:lnSpc>
              <a:spcBef>
                <a:spcPts val="1480"/>
              </a:spcBef>
              <a:buClr>
                <a:schemeClr val="tx2"/>
              </a:buClr>
              <a:buSzPct val="80000"/>
              <a:buFont typeface="Arial"/>
              <a:buChar char="•"/>
              <a:defRPr sz="2667" b="0" i="0">
                <a:solidFill>
                  <a:schemeClr val="tx2"/>
                </a:solidFill>
                <a:latin typeface="+mn-lt"/>
                <a:cs typeface="CiscoSans ExtraLight"/>
              </a:defRPr>
            </a:lvl1pPr>
            <a:lvl2pPr marL="609458" indent="-287799">
              <a:lnSpc>
                <a:spcPct val="95000"/>
              </a:lnSpc>
              <a:spcBef>
                <a:spcPts val="600"/>
              </a:spcBef>
              <a:buClr>
                <a:schemeClr val="tx2"/>
              </a:buClr>
              <a:buSzPct val="80000"/>
              <a:buFont typeface="Arial"/>
              <a:buChar char="•"/>
              <a:defRPr sz="2400" b="0" i="0">
                <a:solidFill>
                  <a:schemeClr val="tx2"/>
                </a:solidFill>
                <a:latin typeface="+mn-lt"/>
                <a:cs typeface="CiscoSans ExtraLight"/>
              </a:defRPr>
            </a:lvl2pPr>
            <a:lvl3pPr marL="838006" indent="-228548">
              <a:buClr>
                <a:schemeClr val="tx2"/>
              </a:buClr>
              <a:buSzPct val="80000"/>
              <a:buFont typeface="Arial"/>
              <a:buChar char="•"/>
              <a:defRPr sz="2133" b="0" i="0">
                <a:solidFill>
                  <a:schemeClr val="tx2"/>
                </a:solidFill>
                <a:latin typeface="+mn-lt"/>
                <a:cs typeface="CiscoSans ExtraLight"/>
              </a:defRPr>
            </a:lvl3pPr>
            <a:lvl4pPr marL="1066552" indent="-228548">
              <a:buClr>
                <a:schemeClr val="tx2"/>
              </a:buClr>
              <a:buSzPct val="80000"/>
              <a:buFont typeface="Arial"/>
              <a:buChar char="•"/>
              <a:defRPr sz="1867" b="0" i="0">
                <a:solidFill>
                  <a:schemeClr val="tx2"/>
                </a:solidFill>
                <a:latin typeface="+mn-lt"/>
                <a:cs typeface="CiscoSans ExtraLight"/>
              </a:defRPr>
            </a:lvl4pPr>
            <a:lvl5pPr marL="1295097" indent="-228548">
              <a:buClr>
                <a:schemeClr val="tx2"/>
              </a:buClr>
              <a:buSzPct val="80000"/>
              <a:buFont typeface="Arial"/>
              <a:buChar char="•"/>
              <a:defRPr sz="16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6084808" y="1797051"/>
            <a:ext cx="5623148" cy="4110792"/>
          </a:xfrm>
          <a:prstGeom prst="rect">
            <a:avLst/>
          </a:prstGeom>
        </p:spPr>
        <p:txBody>
          <a:bodyPr lIns="91420" tIns="45710" rIns="91420" bIns="45710">
            <a:noAutofit/>
          </a:bodyPr>
          <a:lstStyle>
            <a:lvl1pPr marL="304732" indent="-228548">
              <a:lnSpc>
                <a:spcPct val="95000"/>
              </a:lnSpc>
              <a:spcBef>
                <a:spcPts val="1480"/>
              </a:spcBef>
              <a:buClr>
                <a:schemeClr val="tx2"/>
              </a:buClr>
              <a:buSzPct val="80000"/>
              <a:buFont typeface="Arial"/>
              <a:buChar char="•"/>
              <a:defRPr sz="2667" b="0" i="0" baseline="0">
                <a:solidFill>
                  <a:schemeClr val="tx2"/>
                </a:solidFill>
                <a:latin typeface="+mn-lt"/>
                <a:cs typeface="CiscoSans ExtraLight"/>
              </a:defRPr>
            </a:lvl1pPr>
            <a:lvl2pPr marL="609458" indent="-287799">
              <a:lnSpc>
                <a:spcPct val="95000"/>
              </a:lnSpc>
              <a:spcBef>
                <a:spcPts val="600"/>
              </a:spcBef>
              <a:buClr>
                <a:schemeClr val="tx2"/>
              </a:buClr>
              <a:buSzPct val="80000"/>
              <a:buFont typeface="Arial"/>
              <a:buChar char="•"/>
              <a:defRPr sz="2400" b="0" i="0">
                <a:solidFill>
                  <a:schemeClr val="tx2"/>
                </a:solidFill>
                <a:latin typeface="+mn-lt"/>
                <a:cs typeface="CiscoSans ExtraLight"/>
              </a:defRPr>
            </a:lvl2pPr>
            <a:lvl3pPr marL="838006" indent="-228548">
              <a:buClr>
                <a:schemeClr val="tx2"/>
              </a:buClr>
              <a:buSzPct val="80000"/>
              <a:buFont typeface="Arial"/>
              <a:buChar char="•"/>
              <a:defRPr sz="2133" b="0" i="0">
                <a:solidFill>
                  <a:schemeClr val="tx2"/>
                </a:solidFill>
                <a:latin typeface="+mn-lt"/>
                <a:cs typeface="CiscoSans ExtraLight"/>
              </a:defRPr>
            </a:lvl3pPr>
            <a:lvl4pPr marL="1066552" indent="-228548">
              <a:buClr>
                <a:schemeClr val="tx2"/>
              </a:buClr>
              <a:buSzPct val="80000"/>
              <a:buFont typeface="Arial"/>
              <a:buChar char="•"/>
              <a:defRPr sz="1867" b="0" i="0">
                <a:solidFill>
                  <a:schemeClr val="tx2"/>
                </a:solidFill>
                <a:latin typeface="+mn-lt"/>
                <a:cs typeface="CiscoSans ExtraLight"/>
              </a:defRPr>
            </a:lvl4pPr>
            <a:lvl5pPr marL="1295097" indent="-228548">
              <a:buClr>
                <a:schemeClr val="tx2"/>
              </a:buClr>
              <a:buSzPct val="80000"/>
              <a:buFont typeface="Arial"/>
              <a:buChar char="•"/>
              <a:defRPr sz="16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583537" y="455085"/>
            <a:ext cx="11124419"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568997500"/>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6085948" y="812801"/>
            <a:ext cx="0" cy="5312833"/>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23742" y="403342"/>
            <a:ext cx="4953370" cy="1101929"/>
          </a:xfrm>
          <a:prstGeom prst="rect">
            <a:avLst/>
          </a:prstGeom>
        </p:spPr>
        <p:txBody>
          <a:bodyPr lIns="61712" tIns="34286" rIns="61712" bIns="34286" rtlCol="0">
            <a:noAutofit/>
          </a:bodyPr>
          <a:lstStyle>
            <a:lvl1pPr algn="l" defTabSz="914270" rtl="0" eaLnBrk="1" latinLnBrk="0" hangingPunct="1">
              <a:lnSpc>
                <a:spcPct val="80000"/>
              </a:lnSpc>
              <a:spcBef>
                <a:spcPct val="0"/>
              </a:spcBef>
              <a:buNone/>
              <a:defRPr lang="en-US" sz="4267" b="0" i="0" kern="1200" spc="-100" baseline="0" dirty="0" smtClean="0">
                <a:solidFill>
                  <a:schemeClr val="tx2"/>
                </a:solidFill>
                <a:latin typeface="+mj-lt"/>
                <a:ea typeface="+mj-ea"/>
                <a:cs typeface="CiscoSans Thin"/>
              </a:defRPr>
            </a:lvl1pPr>
          </a:lstStyle>
          <a:p>
            <a:r>
              <a:rPr lang="en-US"/>
              <a:t>Click to edit Master title style</a:t>
            </a:r>
            <a:endParaRPr lang="en-US" dirty="0"/>
          </a:p>
        </p:txBody>
      </p:sp>
      <p:sp>
        <p:nvSpPr>
          <p:cNvPr id="16" name="Text Placeholder 15"/>
          <p:cNvSpPr>
            <a:spLocks noGrp="1"/>
          </p:cNvSpPr>
          <p:nvPr>
            <p:ph type="body" sz="quarter" idx="13"/>
          </p:nvPr>
        </p:nvSpPr>
        <p:spPr>
          <a:xfrm>
            <a:off x="6539582" y="403341"/>
            <a:ext cx="4953370" cy="1101928"/>
          </a:xfrm>
          <a:prstGeom prst="rect">
            <a:avLst/>
          </a:prstGeom>
        </p:spPr>
        <p:txBody>
          <a:bodyPr lIns="91420" tIns="45710" rIns="91420" bIns="45710" anchor="ctr" anchorCtr="0">
            <a:noAutofit/>
          </a:bodyPr>
          <a:lstStyle>
            <a:lvl1pPr marL="0" marR="0" indent="0" algn="l" defTabSz="914270" rtl="0" eaLnBrk="1" fontAlgn="auto" latinLnBrk="0" hangingPunct="1">
              <a:lnSpc>
                <a:spcPct val="80000"/>
              </a:lnSpc>
              <a:spcBef>
                <a:spcPct val="0"/>
              </a:spcBef>
              <a:spcAft>
                <a:spcPts val="0"/>
              </a:spcAft>
              <a:buClrTx/>
              <a:buSzTx/>
              <a:buFontTx/>
              <a:buNone/>
              <a:tabLst/>
              <a:defRPr lang="en-US" sz="4267" b="0" i="0" kern="1200" spc="-100" baseline="0" dirty="0">
                <a:solidFill>
                  <a:schemeClr val="tx2"/>
                </a:solidFill>
                <a:latin typeface="+mj-lt"/>
                <a:ea typeface="+mj-ea"/>
                <a:cs typeface="CiscoSans Thin"/>
              </a:defRPr>
            </a:lvl1pPr>
          </a:lstStyle>
          <a:p>
            <a:pPr lvl="0"/>
            <a:r>
              <a:rPr lang="en-US"/>
              <a:t>Click to edit Master text styles</a:t>
            </a:r>
          </a:p>
        </p:txBody>
      </p:sp>
      <p:sp>
        <p:nvSpPr>
          <p:cNvPr id="8" name="Text Placeholder 3"/>
          <p:cNvSpPr>
            <a:spLocks noGrp="1"/>
          </p:cNvSpPr>
          <p:nvPr>
            <p:ph type="body" sz="quarter" idx="10"/>
          </p:nvPr>
        </p:nvSpPr>
        <p:spPr>
          <a:xfrm>
            <a:off x="623742" y="1797051"/>
            <a:ext cx="4953370" cy="4110792"/>
          </a:xfrm>
          <a:prstGeom prst="rect">
            <a:avLst/>
          </a:prstGeom>
        </p:spPr>
        <p:txBody>
          <a:bodyPr lIns="91420" tIns="45710" rIns="91420" bIns="45710">
            <a:noAutofit/>
          </a:bodyPr>
          <a:lstStyle>
            <a:lvl1pPr marL="304732" indent="-228548">
              <a:lnSpc>
                <a:spcPct val="95000"/>
              </a:lnSpc>
              <a:spcBef>
                <a:spcPts val="1480"/>
              </a:spcBef>
              <a:buClr>
                <a:schemeClr val="tx2"/>
              </a:buClr>
              <a:buSzPct val="80000"/>
              <a:buFont typeface="Arial"/>
              <a:buChar char="•"/>
              <a:defRPr sz="2667" b="0" i="0">
                <a:solidFill>
                  <a:schemeClr val="tx2"/>
                </a:solidFill>
                <a:latin typeface="+mn-lt"/>
                <a:cs typeface="CiscoSans ExtraLight"/>
              </a:defRPr>
            </a:lvl1pPr>
            <a:lvl2pPr marL="609458" indent="-287799">
              <a:lnSpc>
                <a:spcPct val="95000"/>
              </a:lnSpc>
              <a:spcBef>
                <a:spcPts val="600"/>
              </a:spcBef>
              <a:buClr>
                <a:schemeClr val="tx2"/>
              </a:buClr>
              <a:buSzPct val="80000"/>
              <a:buFont typeface="Arial"/>
              <a:buChar char="•"/>
              <a:defRPr sz="2400" b="0" i="0">
                <a:solidFill>
                  <a:schemeClr val="tx2"/>
                </a:solidFill>
                <a:latin typeface="+mn-lt"/>
                <a:cs typeface="CiscoSans ExtraLight"/>
              </a:defRPr>
            </a:lvl2pPr>
            <a:lvl3pPr marL="838006" indent="-228548">
              <a:buClr>
                <a:schemeClr val="tx2"/>
              </a:buClr>
              <a:buSzPct val="80000"/>
              <a:buFont typeface="Arial"/>
              <a:buChar char="•"/>
              <a:defRPr sz="2133" b="0" i="0">
                <a:solidFill>
                  <a:schemeClr val="tx2"/>
                </a:solidFill>
                <a:latin typeface="+mn-lt"/>
                <a:cs typeface="CiscoSans ExtraLight"/>
              </a:defRPr>
            </a:lvl3pPr>
            <a:lvl4pPr marL="1066552" indent="-228548">
              <a:buClr>
                <a:schemeClr val="tx2"/>
              </a:buClr>
              <a:buSzPct val="80000"/>
              <a:buFont typeface="Arial"/>
              <a:buChar char="•"/>
              <a:defRPr sz="1867" b="0" i="0">
                <a:solidFill>
                  <a:schemeClr val="tx2"/>
                </a:solidFill>
                <a:latin typeface="+mn-lt"/>
                <a:cs typeface="CiscoSans ExtraLight"/>
              </a:defRPr>
            </a:lvl4pPr>
            <a:lvl5pPr marL="1295097" indent="-228548">
              <a:buClr>
                <a:schemeClr val="tx2"/>
              </a:buClr>
              <a:buSzPct val="80000"/>
              <a:buFont typeface="Arial"/>
              <a:buChar char="•"/>
              <a:defRPr sz="16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p:cNvSpPr>
            <a:spLocks noGrp="1"/>
          </p:cNvSpPr>
          <p:nvPr>
            <p:ph type="body" sz="quarter" idx="14"/>
          </p:nvPr>
        </p:nvSpPr>
        <p:spPr>
          <a:xfrm>
            <a:off x="6539582" y="1797051"/>
            <a:ext cx="4953370" cy="4110792"/>
          </a:xfrm>
          <a:prstGeom prst="rect">
            <a:avLst/>
          </a:prstGeom>
        </p:spPr>
        <p:txBody>
          <a:bodyPr lIns="91420" tIns="45710" rIns="91420" bIns="45710">
            <a:noAutofit/>
          </a:bodyPr>
          <a:lstStyle>
            <a:lvl1pPr marL="304732" indent="-228548">
              <a:lnSpc>
                <a:spcPct val="95000"/>
              </a:lnSpc>
              <a:spcBef>
                <a:spcPts val="1480"/>
              </a:spcBef>
              <a:buClr>
                <a:schemeClr val="tx2"/>
              </a:buClr>
              <a:buSzPct val="80000"/>
              <a:buFont typeface="Arial"/>
              <a:buChar char="•"/>
              <a:defRPr sz="2667" b="0" i="0">
                <a:solidFill>
                  <a:schemeClr val="tx2"/>
                </a:solidFill>
                <a:latin typeface="+mn-lt"/>
                <a:cs typeface="CiscoSans ExtraLight"/>
              </a:defRPr>
            </a:lvl1pPr>
            <a:lvl2pPr marL="609458" indent="-287799">
              <a:lnSpc>
                <a:spcPct val="95000"/>
              </a:lnSpc>
              <a:spcBef>
                <a:spcPts val="600"/>
              </a:spcBef>
              <a:buClr>
                <a:schemeClr val="tx2"/>
              </a:buClr>
              <a:buSzPct val="80000"/>
              <a:buFont typeface="Arial"/>
              <a:buChar char="•"/>
              <a:defRPr sz="2400" b="0" i="0">
                <a:solidFill>
                  <a:schemeClr val="tx2"/>
                </a:solidFill>
                <a:latin typeface="+mn-lt"/>
                <a:cs typeface="CiscoSans ExtraLight"/>
              </a:defRPr>
            </a:lvl2pPr>
            <a:lvl3pPr marL="838006" indent="-228548">
              <a:buClr>
                <a:schemeClr val="tx2"/>
              </a:buClr>
              <a:buSzPct val="80000"/>
              <a:buFont typeface="Arial"/>
              <a:buChar char="•"/>
              <a:defRPr sz="2133" b="0" i="0">
                <a:solidFill>
                  <a:schemeClr val="tx2"/>
                </a:solidFill>
                <a:latin typeface="+mn-lt"/>
                <a:cs typeface="CiscoSans ExtraLight"/>
              </a:defRPr>
            </a:lvl3pPr>
            <a:lvl4pPr marL="1066552" indent="-228548">
              <a:buClr>
                <a:schemeClr val="tx2"/>
              </a:buClr>
              <a:buSzPct val="80000"/>
              <a:buFont typeface="Arial"/>
              <a:buChar char="•"/>
              <a:defRPr sz="1867" b="0" i="0">
                <a:solidFill>
                  <a:schemeClr val="tx2"/>
                </a:solidFill>
                <a:latin typeface="+mn-lt"/>
                <a:cs typeface="CiscoSans ExtraLight"/>
              </a:defRPr>
            </a:lvl4pPr>
            <a:lvl5pPr marL="1295097" indent="-228548">
              <a:buClr>
                <a:schemeClr val="tx2"/>
              </a:buClr>
              <a:buSzPct val="80000"/>
              <a:buFont typeface="Arial"/>
              <a:buChar char="•"/>
              <a:defRPr sz="16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6108590"/>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4092567" y="812801"/>
            <a:ext cx="0" cy="5312833"/>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047588" y="812801"/>
            <a:ext cx="0" cy="5312833"/>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p:nvPr>
        </p:nvSpPr>
        <p:spPr>
          <a:xfrm>
            <a:off x="615792" y="304426"/>
            <a:ext cx="3115334" cy="1027281"/>
          </a:xfrm>
          <a:prstGeom prst="rect">
            <a:avLst/>
          </a:prstGeom>
        </p:spPr>
        <p:txBody>
          <a:bodyPr lIns="91420" tIns="45710" rIns="91420" bIns="45710" anchor="b" anchorCtr="0">
            <a:noAutofit/>
          </a:bodyPr>
          <a:lstStyle>
            <a:lvl1pPr marL="0" marR="0" indent="0" algn="l" defTabSz="914270" rtl="0" eaLnBrk="1" fontAlgn="auto" latinLnBrk="0" hangingPunct="1">
              <a:lnSpc>
                <a:spcPct val="80000"/>
              </a:lnSpc>
              <a:spcBef>
                <a:spcPct val="0"/>
              </a:spcBef>
              <a:spcAft>
                <a:spcPts val="0"/>
              </a:spcAft>
              <a:buClrTx/>
              <a:buSzTx/>
              <a:buFontTx/>
              <a:buNone/>
              <a:tabLst/>
              <a:defRPr kumimoji="0" lang="en-US" sz="3333" b="0" i="0" u="none" strike="noStrike" kern="1200" cap="none" spc="-100"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0" name="Text Placeholder 17"/>
          <p:cNvSpPr>
            <a:spLocks noGrp="1"/>
          </p:cNvSpPr>
          <p:nvPr>
            <p:ph type="body" sz="quarter" idx="22"/>
          </p:nvPr>
        </p:nvSpPr>
        <p:spPr>
          <a:xfrm>
            <a:off x="4502465" y="303786"/>
            <a:ext cx="3115334" cy="1027281"/>
          </a:xfrm>
          <a:prstGeom prst="rect">
            <a:avLst/>
          </a:prstGeom>
        </p:spPr>
        <p:txBody>
          <a:bodyPr lIns="91420" tIns="45710" rIns="91420" bIns="45710" anchor="b" anchorCtr="0">
            <a:noAutofit/>
          </a:bodyPr>
          <a:lstStyle>
            <a:lvl1pPr marL="0" marR="0" indent="0" algn="l" defTabSz="914270" rtl="0" eaLnBrk="1" fontAlgn="auto" latinLnBrk="0" hangingPunct="1">
              <a:lnSpc>
                <a:spcPct val="80000"/>
              </a:lnSpc>
              <a:spcBef>
                <a:spcPct val="0"/>
              </a:spcBef>
              <a:spcAft>
                <a:spcPts val="0"/>
              </a:spcAft>
              <a:buClrTx/>
              <a:buSzTx/>
              <a:buFontTx/>
              <a:buNone/>
              <a:tabLst/>
              <a:defRPr kumimoji="0" lang="en-US" sz="3333" b="0" i="0" u="none" strike="noStrike" kern="1200" cap="none" spc="-100"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4" name="Text Placeholder 17"/>
          <p:cNvSpPr>
            <a:spLocks noGrp="1"/>
          </p:cNvSpPr>
          <p:nvPr>
            <p:ph type="body" sz="quarter" idx="24"/>
          </p:nvPr>
        </p:nvSpPr>
        <p:spPr>
          <a:xfrm>
            <a:off x="8470879" y="293973"/>
            <a:ext cx="3115334" cy="1027281"/>
          </a:xfrm>
          <a:prstGeom prst="rect">
            <a:avLst/>
          </a:prstGeom>
        </p:spPr>
        <p:txBody>
          <a:bodyPr lIns="91420" tIns="45710" rIns="91420" bIns="45710" anchor="b" anchorCtr="0">
            <a:noAutofit/>
          </a:bodyPr>
          <a:lstStyle>
            <a:lvl1pPr marL="0" marR="0" indent="0" algn="l" defTabSz="914270" rtl="0" eaLnBrk="1" fontAlgn="auto" latinLnBrk="0" hangingPunct="1">
              <a:lnSpc>
                <a:spcPct val="80000"/>
              </a:lnSpc>
              <a:spcBef>
                <a:spcPct val="0"/>
              </a:spcBef>
              <a:spcAft>
                <a:spcPts val="0"/>
              </a:spcAft>
              <a:buClrTx/>
              <a:buSzTx/>
              <a:buFontTx/>
              <a:buNone/>
              <a:tabLst/>
              <a:defRPr kumimoji="0" lang="en-US" sz="3333" b="0" i="0" u="none" strike="noStrike" kern="1200" cap="none" spc="-100"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3" name="Text Placeholder 3"/>
          <p:cNvSpPr>
            <a:spLocks noGrp="1"/>
          </p:cNvSpPr>
          <p:nvPr>
            <p:ph type="body" sz="quarter" idx="11"/>
          </p:nvPr>
        </p:nvSpPr>
        <p:spPr>
          <a:xfrm>
            <a:off x="615791" y="1601459"/>
            <a:ext cx="3115336" cy="4419872"/>
          </a:xfrm>
          <a:prstGeom prst="rect">
            <a:avLst/>
          </a:prstGeom>
        </p:spPr>
        <p:txBody>
          <a:bodyPr lIns="91420" tIns="45710" rIns="91420" bIns="45710">
            <a:noAutofit/>
          </a:bodyPr>
          <a:lstStyle>
            <a:lvl1pPr marL="311080" indent="-228548">
              <a:lnSpc>
                <a:spcPct val="95000"/>
              </a:lnSpc>
              <a:spcBef>
                <a:spcPts val="1480"/>
              </a:spcBef>
              <a:buClr>
                <a:schemeClr val="tx2"/>
              </a:buClr>
              <a:buSzPct val="80000"/>
              <a:buFont typeface="Arial"/>
              <a:buChar char="•"/>
              <a:defRPr sz="2133" b="0" i="0" baseline="0">
                <a:solidFill>
                  <a:schemeClr val="tx2"/>
                </a:solidFill>
                <a:latin typeface="+mn-lt"/>
                <a:cs typeface="CiscoSans ExtraLight"/>
              </a:defRPr>
            </a:lvl1pPr>
            <a:lvl2pPr>
              <a:lnSpc>
                <a:spcPct val="95000"/>
              </a:lnSpc>
              <a:spcBef>
                <a:spcPts val="600"/>
              </a:spcBef>
              <a:buClr>
                <a:schemeClr val="tx2"/>
              </a:buClr>
              <a:buSzPct val="80000"/>
              <a:defRPr b="0" i="0">
                <a:solidFill>
                  <a:schemeClr val="tx2"/>
                </a:solidFill>
                <a:latin typeface="+mn-lt"/>
                <a:cs typeface="CiscoSans ExtraLight"/>
              </a:defRPr>
            </a:lvl2pPr>
            <a:lvl3pPr marL="575866" indent="-228548">
              <a:buClr>
                <a:schemeClr val="tx2"/>
              </a:buClr>
              <a:buSzPct val="80000"/>
              <a:buFont typeface="Arial"/>
              <a:buChar char="•"/>
              <a:defRPr sz="16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6"/>
          </p:nvPr>
        </p:nvSpPr>
        <p:spPr>
          <a:xfrm>
            <a:off x="4502464" y="1600428"/>
            <a:ext cx="3115336" cy="4419872"/>
          </a:xfrm>
          <a:prstGeom prst="rect">
            <a:avLst/>
          </a:prstGeom>
        </p:spPr>
        <p:txBody>
          <a:bodyPr lIns="91420" tIns="45710" rIns="91420" bIns="45710">
            <a:noAutofit/>
          </a:bodyPr>
          <a:lstStyle>
            <a:lvl1pPr marL="311080" indent="-228548">
              <a:lnSpc>
                <a:spcPct val="95000"/>
              </a:lnSpc>
              <a:spcBef>
                <a:spcPts val="1480"/>
              </a:spcBef>
              <a:buClr>
                <a:schemeClr val="tx2"/>
              </a:buClr>
              <a:buSzPct val="80000"/>
              <a:buFont typeface="Arial"/>
              <a:buChar char="•"/>
              <a:defRPr sz="2133" b="0" i="0" baseline="0">
                <a:solidFill>
                  <a:schemeClr val="tx2"/>
                </a:solidFill>
                <a:latin typeface="+mn-lt"/>
                <a:cs typeface="CiscoSans ExtraLight"/>
              </a:defRPr>
            </a:lvl1pPr>
            <a:lvl2pPr>
              <a:lnSpc>
                <a:spcPct val="95000"/>
              </a:lnSpc>
              <a:spcBef>
                <a:spcPts val="600"/>
              </a:spcBef>
              <a:buClr>
                <a:schemeClr val="tx2"/>
              </a:buClr>
              <a:buSzPct val="80000"/>
              <a:defRPr b="0" i="0">
                <a:solidFill>
                  <a:schemeClr val="tx2"/>
                </a:solidFill>
                <a:latin typeface="+mn-lt"/>
                <a:cs typeface="CiscoSans ExtraLight"/>
              </a:defRPr>
            </a:lvl2pPr>
            <a:lvl3pPr marL="575866" indent="-228548">
              <a:buClr>
                <a:schemeClr val="tx2"/>
              </a:buClr>
              <a:buSzPct val="80000"/>
              <a:buFont typeface="Arial"/>
              <a:buChar char="•"/>
              <a:defRPr sz="16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3"/>
          <p:cNvSpPr>
            <a:spLocks noGrp="1"/>
          </p:cNvSpPr>
          <p:nvPr>
            <p:ph type="body" sz="quarter" idx="27"/>
          </p:nvPr>
        </p:nvSpPr>
        <p:spPr>
          <a:xfrm>
            <a:off x="8470877" y="1600428"/>
            <a:ext cx="3115336" cy="4419872"/>
          </a:xfrm>
          <a:prstGeom prst="rect">
            <a:avLst/>
          </a:prstGeom>
        </p:spPr>
        <p:txBody>
          <a:bodyPr lIns="91420" tIns="45710" rIns="91420" bIns="45710">
            <a:noAutofit/>
          </a:bodyPr>
          <a:lstStyle>
            <a:lvl1pPr marL="311080" indent="-228548">
              <a:lnSpc>
                <a:spcPct val="95000"/>
              </a:lnSpc>
              <a:spcBef>
                <a:spcPts val="1480"/>
              </a:spcBef>
              <a:buClr>
                <a:schemeClr val="tx2"/>
              </a:buClr>
              <a:buSzPct val="80000"/>
              <a:buFont typeface="Arial"/>
              <a:buChar char="•"/>
              <a:defRPr sz="2133" b="0" i="0" baseline="0">
                <a:solidFill>
                  <a:schemeClr val="tx2"/>
                </a:solidFill>
                <a:latin typeface="+mn-lt"/>
                <a:cs typeface="CiscoSans ExtraLight"/>
              </a:defRPr>
            </a:lvl1pPr>
            <a:lvl2pPr>
              <a:lnSpc>
                <a:spcPct val="95000"/>
              </a:lnSpc>
              <a:spcBef>
                <a:spcPts val="600"/>
              </a:spcBef>
              <a:buClr>
                <a:schemeClr val="tx2"/>
              </a:buClr>
              <a:buSzPct val="80000"/>
              <a:defRPr b="0" i="0">
                <a:solidFill>
                  <a:schemeClr val="tx2"/>
                </a:solidFill>
                <a:latin typeface="+mn-lt"/>
                <a:cs typeface="CiscoSans ExtraLight"/>
              </a:defRPr>
            </a:lvl2pPr>
            <a:lvl3pPr marL="575866" indent="-228548">
              <a:buClr>
                <a:schemeClr val="tx2"/>
              </a:buClr>
              <a:buSzPct val="80000"/>
              <a:buFont typeface="Arial"/>
              <a:buChar char="•"/>
              <a:defRPr sz="16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71513456"/>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ullet with pull quote">
    <p:spTree>
      <p:nvGrpSpPr>
        <p:cNvPr id="1" name=""/>
        <p:cNvGrpSpPr/>
        <p:nvPr/>
      </p:nvGrpSpPr>
      <p:grpSpPr>
        <a:xfrm>
          <a:off x="0" y="0"/>
          <a:ext cx="0" cy="0"/>
          <a:chOff x="0" y="0"/>
          <a:chExt cx="0" cy="0"/>
        </a:xfrm>
      </p:grpSpPr>
      <p:sp>
        <p:nvSpPr>
          <p:cNvPr id="6" name="Rounded Rectangle 5"/>
          <p:cNvSpPr/>
          <p:nvPr/>
        </p:nvSpPr>
        <p:spPr>
          <a:xfrm>
            <a:off x="6758873" y="1773768"/>
            <a:ext cx="4949595" cy="4135967"/>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3" tIns="60947" rIns="121893" bIns="60947" anchor="ctr"/>
          <a:lstStyle/>
          <a:p>
            <a:pPr algn="ctr" defTabSz="914400">
              <a:defRPr/>
            </a:pPr>
            <a:endParaRPr lang="en-US" dirty="0">
              <a:solidFill>
                <a:srgbClr val="58585B"/>
              </a:solidFill>
            </a:endParaRPr>
          </a:p>
        </p:txBody>
      </p:sp>
      <p:sp>
        <p:nvSpPr>
          <p:cNvPr id="12" name="Text Placeholder 11"/>
          <p:cNvSpPr>
            <a:spLocks noGrp="1"/>
          </p:cNvSpPr>
          <p:nvPr>
            <p:ph type="body" sz="quarter" idx="11"/>
          </p:nvPr>
        </p:nvSpPr>
        <p:spPr>
          <a:xfrm>
            <a:off x="6863153" y="1975668"/>
            <a:ext cx="4500044" cy="2212024"/>
          </a:xfrm>
          <a:prstGeom prst="rect">
            <a:avLst/>
          </a:prstGeom>
        </p:spPr>
        <p:txBody>
          <a:bodyPr lIns="91420" tIns="45710" rIns="91420" bIns="45710">
            <a:noAutofit/>
          </a:bodyPr>
          <a:lstStyle>
            <a:lvl1pPr marL="114288" indent="-114288" algn="l" defTabSz="914270" rtl="0" eaLnBrk="1" latinLnBrk="0" hangingPunct="1">
              <a:lnSpc>
                <a:spcPct val="90000"/>
              </a:lnSpc>
              <a:spcBef>
                <a:spcPts val="0"/>
              </a:spcBef>
              <a:buNone/>
              <a:defRPr lang="en-US" sz="2000" kern="1200" baseline="0" dirty="0" smtClean="0">
                <a:solidFill>
                  <a:schemeClr val="tx2"/>
                </a:solidFill>
                <a:latin typeface="+mn-lt"/>
                <a:ea typeface="+mn-ea"/>
                <a:cs typeface="CiscoSans ExtraLight"/>
              </a:defRPr>
            </a:lvl1pPr>
            <a:lvl2pPr marL="114288" indent="-114288" algn="l" defTabSz="914270" rtl="0" eaLnBrk="1" latinLnBrk="0" hangingPunct="1">
              <a:defRPr lang="en-US" sz="2000" kern="1200" dirty="0" smtClean="0">
                <a:solidFill>
                  <a:schemeClr val="accent2"/>
                </a:solidFill>
                <a:latin typeface="Ciscolight" pitchFamily="2" charset="0"/>
                <a:ea typeface="+mn-ea"/>
                <a:cs typeface="+mn-cs"/>
              </a:defRPr>
            </a:lvl2pPr>
            <a:lvl3pPr marL="114288" indent="-114288" algn="l" defTabSz="914270" rtl="0" eaLnBrk="1" latinLnBrk="0" hangingPunct="1">
              <a:defRPr lang="en-US" sz="2000" kern="1200" dirty="0" smtClean="0">
                <a:solidFill>
                  <a:schemeClr val="accent2"/>
                </a:solidFill>
                <a:latin typeface="Ciscolight" pitchFamily="2" charset="0"/>
                <a:ea typeface="+mn-ea"/>
                <a:cs typeface="+mn-cs"/>
              </a:defRPr>
            </a:lvl3pPr>
            <a:lvl4pPr marL="114288" indent="-114288" algn="l" defTabSz="914270" rtl="0" eaLnBrk="1" latinLnBrk="0" hangingPunct="1">
              <a:defRPr lang="en-US" sz="2000" kern="1200" dirty="0" smtClean="0">
                <a:solidFill>
                  <a:schemeClr val="accent2"/>
                </a:solidFill>
                <a:latin typeface="Ciscolight" pitchFamily="2" charset="0"/>
                <a:ea typeface="+mn-ea"/>
                <a:cs typeface="+mn-cs"/>
              </a:defRPr>
            </a:lvl4pPr>
            <a:lvl5pPr marL="114288" indent="-114288" algn="l" defTabSz="914270" rtl="0" eaLnBrk="1" latinLnBrk="0" hangingPunct="1">
              <a:defRPr lang="en-US" sz="2000" kern="1200" dirty="0" smtClean="0">
                <a:solidFill>
                  <a:schemeClr val="accent2"/>
                </a:solidFill>
                <a:latin typeface="Ciscolight" pitchFamily="2" charset="0"/>
                <a:ea typeface="+mn-ea"/>
                <a:cs typeface="+mn-cs"/>
              </a:defRPr>
            </a:lvl5pPr>
          </a:lstStyle>
          <a:p>
            <a:pPr lvl="0"/>
            <a:r>
              <a:rPr lang="en-US"/>
              <a:t>Click to edit Master text styles</a:t>
            </a:r>
          </a:p>
        </p:txBody>
      </p:sp>
      <p:sp>
        <p:nvSpPr>
          <p:cNvPr id="19" name="Text Placeholder 18"/>
          <p:cNvSpPr>
            <a:spLocks noGrp="1"/>
          </p:cNvSpPr>
          <p:nvPr>
            <p:ph type="body" sz="quarter" idx="14"/>
          </p:nvPr>
        </p:nvSpPr>
        <p:spPr>
          <a:xfrm>
            <a:off x="6863155" y="4736592"/>
            <a:ext cx="4673776" cy="338328"/>
          </a:xfrm>
          <a:prstGeom prst="rect">
            <a:avLst/>
          </a:prstGeom>
        </p:spPr>
        <p:txBody>
          <a:bodyPr lIns="91420" tIns="45710" rIns="91420" bIns="45710">
            <a:noAutofit/>
          </a:bodyPr>
          <a:lstStyle>
            <a:lvl1pPr marL="0" indent="0">
              <a:buClr>
                <a:schemeClr val="tx2"/>
              </a:buClr>
              <a:buFontTx/>
              <a:buNone/>
              <a:defRPr sz="1600">
                <a:solidFill>
                  <a:schemeClr val="tx2"/>
                </a:solidFill>
                <a:latin typeface="+mn-lt"/>
                <a:cs typeface="CiscoSans ExtraLight"/>
              </a:defRPr>
            </a:lvl1pPr>
          </a:lstStyle>
          <a:p>
            <a:pPr lvl="0"/>
            <a:r>
              <a:rPr lang="en-US"/>
              <a:t>Click to edit Master text styles</a:t>
            </a:r>
          </a:p>
        </p:txBody>
      </p:sp>
      <p:sp>
        <p:nvSpPr>
          <p:cNvPr id="9" name="Text Placeholder 3"/>
          <p:cNvSpPr>
            <a:spLocks noGrp="1"/>
          </p:cNvSpPr>
          <p:nvPr>
            <p:ph type="body" sz="quarter" idx="10"/>
          </p:nvPr>
        </p:nvSpPr>
        <p:spPr>
          <a:xfrm>
            <a:off x="583538" y="1797051"/>
            <a:ext cx="5200142" cy="4110792"/>
          </a:xfrm>
          <a:prstGeom prst="rect">
            <a:avLst/>
          </a:prstGeom>
        </p:spPr>
        <p:txBody>
          <a:bodyPr lIns="91420" tIns="45710" rIns="91420" bIns="45710">
            <a:noAutofit/>
          </a:bodyPr>
          <a:lstStyle>
            <a:lvl1pPr marL="304732" indent="-228548">
              <a:lnSpc>
                <a:spcPct val="95000"/>
              </a:lnSpc>
              <a:spcBef>
                <a:spcPts val="1480"/>
              </a:spcBef>
              <a:buClr>
                <a:schemeClr val="tx2"/>
              </a:buClr>
              <a:buSzPct val="80000"/>
              <a:buFont typeface="Arial"/>
              <a:buChar char="•"/>
              <a:defRPr sz="2667" b="0" i="0">
                <a:solidFill>
                  <a:schemeClr val="tx2"/>
                </a:solidFill>
                <a:latin typeface="+mn-lt"/>
                <a:cs typeface="CiscoSans ExtraLight"/>
              </a:defRPr>
            </a:lvl1pPr>
            <a:lvl2pPr marL="609458" indent="-287799">
              <a:lnSpc>
                <a:spcPct val="95000"/>
              </a:lnSpc>
              <a:spcBef>
                <a:spcPts val="600"/>
              </a:spcBef>
              <a:buClr>
                <a:schemeClr val="tx2"/>
              </a:buClr>
              <a:buSzPct val="80000"/>
              <a:buFont typeface="Arial"/>
              <a:buChar char="•"/>
              <a:defRPr sz="2400" b="0" i="0">
                <a:solidFill>
                  <a:schemeClr val="tx2"/>
                </a:solidFill>
                <a:latin typeface="+mn-lt"/>
                <a:cs typeface="CiscoSans ExtraLight"/>
              </a:defRPr>
            </a:lvl2pPr>
            <a:lvl3pPr marL="838006" indent="-228548">
              <a:buClr>
                <a:schemeClr val="tx2"/>
              </a:buClr>
              <a:buSzPct val="80000"/>
              <a:buFont typeface="Arial"/>
              <a:buChar char="•"/>
              <a:defRPr sz="2133" b="0" i="0">
                <a:solidFill>
                  <a:schemeClr val="tx2"/>
                </a:solidFill>
                <a:latin typeface="+mn-lt"/>
                <a:cs typeface="CiscoSans ExtraLight"/>
              </a:defRPr>
            </a:lvl3pPr>
            <a:lvl4pPr marL="1066552" indent="-228548">
              <a:buClr>
                <a:schemeClr val="tx2"/>
              </a:buClr>
              <a:buSzPct val="80000"/>
              <a:buFont typeface="Arial"/>
              <a:buChar char="•"/>
              <a:defRPr sz="1867" b="0" i="0">
                <a:solidFill>
                  <a:schemeClr val="tx2"/>
                </a:solidFill>
                <a:latin typeface="+mn-lt"/>
                <a:cs typeface="CiscoSans ExtraLight"/>
              </a:defRPr>
            </a:lvl4pPr>
            <a:lvl5pPr marL="1295097" indent="-228548">
              <a:buClr>
                <a:schemeClr val="tx2"/>
              </a:buClr>
              <a:buSzPct val="80000"/>
              <a:buFont typeface="Arial"/>
              <a:buChar char="•"/>
              <a:defRPr sz="16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5"/>
          <p:cNvSpPr>
            <a:spLocks noGrp="1"/>
          </p:cNvSpPr>
          <p:nvPr>
            <p:ph type="title"/>
          </p:nvPr>
        </p:nvSpPr>
        <p:spPr bwMode="auto">
          <a:xfrm>
            <a:off x="583537" y="455085"/>
            <a:ext cx="11124419"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852247581"/>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537" y="455085"/>
            <a:ext cx="11124419"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413498052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3536" y="1797051"/>
            <a:ext cx="11124420" cy="4224280"/>
          </a:xfrm>
          <a:prstGeom prst="rect">
            <a:avLst/>
          </a:prstGeom>
        </p:spPr>
        <p:txBody>
          <a:bodyPr lIns="91420" tIns="45710" rIns="91420" bIns="45710">
            <a:noAutofit/>
          </a:bodyPr>
          <a:lstStyle>
            <a:lvl1pPr marL="374477" indent="-298315">
              <a:lnSpc>
                <a:spcPct val="95000"/>
              </a:lnSpc>
              <a:spcBef>
                <a:spcPts val="1480"/>
              </a:spcBef>
              <a:buClr>
                <a:schemeClr val="tx2"/>
              </a:buClr>
              <a:buSzPct val="80000"/>
              <a:buFont typeface="Arial"/>
              <a:buChar char="•"/>
              <a:defRPr sz="4932" b="0" i="0">
                <a:solidFill>
                  <a:schemeClr val="tx2"/>
                </a:solidFill>
                <a:latin typeface="+mn-lt"/>
                <a:cs typeface="CiscoSans ExtraLight"/>
              </a:defRPr>
            </a:lvl1pPr>
            <a:lvl2pPr marL="677024" indent="-287735">
              <a:lnSpc>
                <a:spcPct val="95000"/>
              </a:lnSpc>
              <a:spcBef>
                <a:spcPts val="600"/>
              </a:spcBef>
              <a:buClr>
                <a:schemeClr val="tx1"/>
              </a:buClr>
              <a:buSzPct val="80000"/>
              <a:buFont typeface="Arial"/>
              <a:buChar char="•"/>
              <a:defRPr sz="2399" b="0" i="0">
                <a:solidFill>
                  <a:srgbClr val="676767"/>
                </a:solidFill>
                <a:latin typeface="+mn-lt"/>
                <a:cs typeface="CiscoSans ExtraLight"/>
              </a:defRPr>
            </a:lvl2pPr>
            <a:lvl3pPr marL="996495" indent="-228496">
              <a:buClr>
                <a:schemeClr val="tx1"/>
              </a:buClr>
              <a:buSzPct val="80000"/>
              <a:buFont typeface="Arial"/>
              <a:buChar char="•"/>
              <a:defRPr sz="2133" b="0" i="0">
                <a:solidFill>
                  <a:srgbClr val="676767"/>
                </a:solidFill>
                <a:latin typeface="+mn-lt"/>
                <a:cs typeface="CiscoSans ExtraLight"/>
              </a:defRPr>
            </a:lvl3pPr>
            <a:lvl4pPr marL="1214410" indent="-228496">
              <a:buClr>
                <a:schemeClr val="tx1"/>
              </a:buClr>
              <a:buSzPct val="80000"/>
              <a:buFont typeface="Arial"/>
              <a:buChar char="•"/>
              <a:defRPr sz="1866" b="0" i="0">
                <a:solidFill>
                  <a:srgbClr val="676767"/>
                </a:solidFill>
                <a:latin typeface="+mn-lt"/>
                <a:cs typeface="CiscoSans ExtraLight"/>
              </a:defRPr>
            </a:lvl4pPr>
            <a:lvl5pPr marL="1442906" indent="-224264">
              <a:buClr>
                <a:schemeClr val="tx1"/>
              </a:buClr>
              <a:buSzPct val="80000"/>
              <a:buFont typeface="Arial"/>
              <a:buChar char="•"/>
              <a:defRPr sz="1600" b="0" i="0">
                <a:solidFill>
                  <a:srgbClr val="676767"/>
                </a:solidFill>
                <a:latin typeface="+mn-lt"/>
                <a:cs typeface="CiscoSans ExtraLight"/>
              </a:defRPr>
            </a:lvl5pPr>
          </a:lstStyle>
          <a:p>
            <a:pPr lvl="0"/>
            <a:r>
              <a:rPr lang="en-US"/>
              <a:t>Click to edit Master text styles</a:t>
            </a:r>
          </a:p>
        </p:txBody>
      </p:sp>
      <p:sp>
        <p:nvSpPr>
          <p:cNvPr id="6"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029324661"/>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624255" y="5221411"/>
            <a:ext cx="10386438"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tx2"/>
                </a:solidFill>
                <a:latin typeface="+mj-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4" name="Title 1"/>
          <p:cNvSpPr>
            <a:spLocks noGrp="1"/>
          </p:cNvSpPr>
          <p:nvPr>
            <p:ph type="ctrTitle"/>
          </p:nvPr>
        </p:nvSpPr>
        <p:spPr>
          <a:xfrm>
            <a:off x="383797" y="2054070"/>
            <a:ext cx="10626896" cy="3038449"/>
          </a:xfrm>
          <a:prstGeom prst="rect">
            <a:avLst/>
          </a:prstGeom>
        </p:spPr>
        <p:txBody>
          <a:bodyPr>
            <a:noAutofit/>
          </a:bodyPr>
          <a:lstStyle>
            <a:lvl1pPr marL="244794" indent="-533277" algn="l">
              <a:lnSpc>
                <a:spcPct val="90000"/>
              </a:lnSpc>
              <a:defRPr sz="6133" b="0" i="1"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57529105"/>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6145199" y="812801"/>
            <a:ext cx="0" cy="5312833"/>
          </a:xfrm>
          <a:prstGeom prst="line">
            <a:avLst/>
          </a:prstGeom>
          <a:ln w="38100" cap="flat" cmpd="sng">
            <a:solidFill>
              <a:srgbClr val="004BAF"/>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618191" y="1918748"/>
            <a:ext cx="5092470" cy="3020519"/>
          </a:xfrm>
        </p:spPr>
        <p:txBody>
          <a:bodyPr lIns="61715" tIns="34288" rIns="61715" bIns="34288" rtlCol="0">
            <a:noAutofit/>
          </a:bodyPr>
          <a:lstStyle>
            <a:lvl1pPr marL="0" indent="0" algn="l" defTabSz="914308" rtl="0" eaLnBrk="1" latinLnBrk="0" hangingPunct="1">
              <a:lnSpc>
                <a:spcPct val="80000"/>
              </a:lnSpc>
              <a:spcBef>
                <a:spcPct val="0"/>
              </a:spcBef>
              <a:buClr>
                <a:schemeClr val="tx1"/>
              </a:buClr>
              <a:buFont typeface="Ciscolight" pitchFamily="2" charset="0"/>
              <a:buNone/>
              <a:defRPr lang="en-US" sz="6000" b="0" kern="1200" spc="0" baseline="0" dirty="0">
                <a:solidFill>
                  <a:schemeClr val="accent1"/>
                </a:solidFill>
                <a:latin typeface="+mj-lt"/>
                <a:ea typeface="+mj-ea"/>
                <a:cs typeface="+mj-cs"/>
              </a:defRPr>
            </a:lvl1pPr>
          </a:lstStyle>
          <a:p>
            <a:r>
              <a:rPr lang="en-US"/>
              <a:t>Click to edit Master title style</a:t>
            </a:r>
            <a:endParaRPr lang="en-US" dirty="0"/>
          </a:p>
        </p:txBody>
      </p:sp>
      <p:sp>
        <p:nvSpPr>
          <p:cNvPr id="9" name="Text Placeholder 3"/>
          <p:cNvSpPr>
            <a:spLocks noGrp="1"/>
          </p:cNvSpPr>
          <p:nvPr>
            <p:ph type="body" sz="quarter" idx="11"/>
          </p:nvPr>
        </p:nvSpPr>
        <p:spPr>
          <a:xfrm>
            <a:off x="6561651" y="872691"/>
            <a:ext cx="5153165" cy="5120640"/>
          </a:xfrm>
          <a:prstGeom prst="rect">
            <a:avLst/>
          </a:prstGeom>
        </p:spPr>
        <p:txBody>
          <a:bodyPr lIns="91420" tIns="45710" rIns="91420" bIns="45710" anchor="ctr" anchorCtr="0">
            <a:noAutofit/>
          </a:bodyPr>
          <a:lstStyle>
            <a:lvl1pPr marL="0" indent="0">
              <a:buFontTx/>
              <a:buNone/>
              <a:defRPr sz="2133" baseline="0">
                <a:solidFill>
                  <a:schemeClr val="tx2"/>
                </a:solidFill>
                <a:latin typeface="+mn-lt"/>
              </a:defRPr>
            </a:lvl1pPr>
            <a:lvl2pPr>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544833920"/>
      </p:ext>
    </p:extLst>
  </p:cSld>
  <p:clrMapOvr>
    <a:masterClrMapping/>
  </p:clrMapOvr>
  <p:transition spd="slow">
    <p:wip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83537" y="1797052"/>
            <a:ext cx="11124419" cy="3544971"/>
          </a:xfrm>
          <a:prstGeom prst="rect">
            <a:avLst/>
          </a:prstGeom>
        </p:spPr>
        <p:txBody>
          <a:bodyPr lIns="91420" tIns="45710" rIns="91420" bIns="45710">
            <a:noAutofit/>
          </a:bodyPr>
          <a:lstStyle>
            <a:lvl1pPr marL="0" indent="0" algn="ctr">
              <a:buNone/>
              <a:defRPr sz="2667" baseline="0">
                <a:solidFill>
                  <a:schemeClr val="tx2"/>
                </a:solidFill>
                <a:latin typeface="+mn-lt"/>
              </a:defRPr>
            </a:lvl1pPr>
          </a:lstStyle>
          <a:p>
            <a:pPr lvl="0"/>
            <a:r>
              <a:rPr lang="en-US" noProof="0" dirty="0"/>
              <a:t>Click icon to add table</a:t>
            </a:r>
            <a:endParaRPr lang="en-GB" noProof="0" dirty="0"/>
          </a:p>
        </p:txBody>
      </p:sp>
      <p:sp>
        <p:nvSpPr>
          <p:cNvPr id="6" name="Text Placeholder 9"/>
          <p:cNvSpPr>
            <a:spLocks noGrp="1"/>
          </p:cNvSpPr>
          <p:nvPr>
            <p:ph type="body" sz="quarter" idx="11"/>
          </p:nvPr>
        </p:nvSpPr>
        <p:spPr>
          <a:xfrm>
            <a:off x="583538" y="5530962"/>
            <a:ext cx="9571256"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2133" b="0" i="0">
                <a:solidFill>
                  <a:schemeClr val="tx2"/>
                </a:solidFill>
                <a:latin typeface="+mj-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5" name="Title Placeholder 5"/>
          <p:cNvSpPr>
            <a:spLocks noGrp="1"/>
          </p:cNvSpPr>
          <p:nvPr>
            <p:ph type="title"/>
          </p:nvPr>
        </p:nvSpPr>
        <p:spPr bwMode="auto">
          <a:xfrm>
            <a:off x="583537" y="455085"/>
            <a:ext cx="11124419"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4180402013"/>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83537" y="1799168"/>
            <a:ext cx="11124419" cy="3547533"/>
          </a:xfrm>
          <a:prstGeom prst="rect">
            <a:avLst/>
          </a:prstGeom>
        </p:spPr>
        <p:txBody>
          <a:bodyPr vert="horz" lIns="91420" tIns="45710" rIns="91420" bIns="45710">
            <a:noAutofit/>
          </a:bodyPr>
          <a:lstStyle>
            <a:lvl1pPr marL="0" indent="0" algn="ctr">
              <a:buNone/>
              <a:defRPr sz="2667" b="0" i="0">
                <a:solidFill>
                  <a:schemeClr val="tx2"/>
                </a:solidFill>
                <a:latin typeface="+mn-lt"/>
                <a:cs typeface="CiscoSans ExtraLight"/>
              </a:defRPr>
            </a:lvl1pPr>
          </a:lstStyle>
          <a:p>
            <a:pPr lvl="0"/>
            <a:r>
              <a:rPr lang="en-US" noProof="0" dirty="0"/>
              <a:t>Click icon to add chart</a:t>
            </a:r>
          </a:p>
        </p:txBody>
      </p:sp>
      <p:sp>
        <p:nvSpPr>
          <p:cNvPr id="7" name="Text Placeholder 9"/>
          <p:cNvSpPr>
            <a:spLocks noGrp="1"/>
          </p:cNvSpPr>
          <p:nvPr>
            <p:ph type="body" sz="quarter" idx="11"/>
          </p:nvPr>
        </p:nvSpPr>
        <p:spPr>
          <a:xfrm>
            <a:off x="583538" y="5530962"/>
            <a:ext cx="9571256"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2133" b="0" i="0">
                <a:solidFill>
                  <a:schemeClr val="tx2"/>
                </a:solidFill>
                <a:latin typeface="+mj-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5" name="Title Placeholder 5"/>
          <p:cNvSpPr>
            <a:spLocks noGrp="1"/>
          </p:cNvSpPr>
          <p:nvPr>
            <p:ph type="title"/>
          </p:nvPr>
        </p:nvSpPr>
        <p:spPr bwMode="auto">
          <a:xfrm>
            <a:off x="583537" y="455085"/>
            <a:ext cx="11124419"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484599103"/>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583537" y="1799275"/>
            <a:ext cx="5341277" cy="4054364"/>
          </a:xfrm>
          <a:prstGeom prst="rect">
            <a:avLst/>
          </a:prstGeom>
        </p:spPr>
        <p:txBody>
          <a:bodyPr lIns="91420" tIns="45710" rIns="91420" bIns="45710" anchor="ctr" anchorCtr="0">
            <a:noAutofit/>
          </a:bodyPr>
          <a:lstStyle>
            <a:lvl1pPr marL="0" indent="0">
              <a:buNone/>
              <a:defRPr sz="32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 name="Chart Placeholder 2"/>
          <p:cNvSpPr>
            <a:spLocks noGrp="1"/>
          </p:cNvSpPr>
          <p:nvPr>
            <p:ph type="chart" sz="quarter" idx="12"/>
          </p:nvPr>
        </p:nvSpPr>
        <p:spPr>
          <a:xfrm>
            <a:off x="6278241" y="1799167"/>
            <a:ext cx="5429714" cy="4052529"/>
          </a:xfrm>
          <a:prstGeom prst="rect">
            <a:avLst/>
          </a:prstGeom>
        </p:spPr>
        <p:txBody>
          <a:bodyPr vert="horz" lIns="91420" tIns="45710" rIns="91420" bIns="45710">
            <a:noAutofit/>
          </a:bodyPr>
          <a:lstStyle>
            <a:lvl1pPr marL="0" indent="0" algn="ctr">
              <a:buNone/>
              <a:defRPr sz="2667">
                <a:solidFill>
                  <a:schemeClr val="tx2"/>
                </a:solidFill>
                <a:latin typeface="+mn-lt"/>
                <a:cs typeface="CiscoSans ExtraLight"/>
              </a:defRPr>
            </a:lvl1pPr>
          </a:lstStyle>
          <a:p>
            <a:pPr lvl="0"/>
            <a:r>
              <a:rPr lang="en-US" noProof="0" dirty="0"/>
              <a:t>Click icon to add chart</a:t>
            </a:r>
          </a:p>
        </p:txBody>
      </p:sp>
      <p:sp>
        <p:nvSpPr>
          <p:cNvPr id="5" name="Title Placeholder 5"/>
          <p:cNvSpPr>
            <a:spLocks noGrp="1"/>
          </p:cNvSpPr>
          <p:nvPr>
            <p:ph type="title"/>
          </p:nvPr>
        </p:nvSpPr>
        <p:spPr bwMode="auto">
          <a:xfrm>
            <a:off x="583537" y="455085"/>
            <a:ext cx="11124419"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961934609"/>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583537" y="1799139"/>
            <a:ext cx="5337270" cy="4054500"/>
          </a:xfrm>
          <a:prstGeom prst="rect">
            <a:avLst/>
          </a:prstGeom>
        </p:spPr>
        <p:txBody>
          <a:bodyPr lIns="91420" tIns="45710" rIns="91420" bIns="45710" anchor="ctr" anchorCtr="0">
            <a:noAutofit/>
          </a:bodyPr>
          <a:lstStyle>
            <a:lvl1pPr marL="0" indent="0">
              <a:buNone/>
              <a:defRPr sz="32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1" name="Picture Placeholder 2"/>
          <p:cNvSpPr>
            <a:spLocks noGrp="1"/>
          </p:cNvSpPr>
          <p:nvPr>
            <p:ph type="pic" sz="quarter" idx="10"/>
          </p:nvPr>
        </p:nvSpPr>
        <p:spPr>
          <a:xfrm>
            <a:off x="6275846" y="1799167"/>
            <a:ext cx="5432110" cy="4054944"/>
          </a:xfrm>
          <a:prstGeom prst="rect">
            <a:avLst/>
          </a:prstGeom>
        </p:spPr>
        <p:txBody>
          <a:bodyPr vert="horz" lIns="91420" tIns="45710" rIns="91420" bIns="45710">
            <a:noAutofit/>
          </a:bodyPr>
          <a:lstStyle>
            <a:lvl1pPr marL="0" indent="0" algn="ctr">
              <a:buNone/>
              <a:defRPr sz="2667" b="0" i="0">
                <a:solidFill>
                  <a:schemeClr val="tx2"/>
                </a:solidFill>
                <a:latin typeface="+mn-lt"/>
                <a:cs typeface="CiscoSans ExtraLight"/>
              </a:defRPr>
            </a:lvl1pPr>
          </a:lstStyle>
          <a:p>
            <a:pPr lvl="0"/>
            <a:r>
              <a:rPr lang="en-US" noProof="0" dirty="0"/>
              <a:t>Drag picture to placeholder or click icon to add</a:t>
            </a:r>
          </a:p>
        </p:txBody>
      </p:sp>
      <p:sp>
        <p:nvSpPr>
          <p:cNvPr id="5" name="Title Placeholder 5"/>
          <p:cNvSpPr>
            <a:spLocks noGrp="1"/>
          </p:cNvSpPr>
          <p:nvPr>
            <p:ph type="title"/>
          </p:nvPr>
        </p:nvSpPr>
        <p:spPr bwMode="auto">
          <a:xfrm>
            <a:off x="583537" y="455085"/>
            <a:ext cx="11124419"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4232366844"/>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9" name="Oval 8"/>
          <p:cNvSpPr/>
          <p:nvPr/>
        </p:nvSpPr>
        <p:spPr>
          <a:xfrm>
            <a:off x="8111073" y="2163235"/>
            <a:ext cx="3091644" cy="3090333"/>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FF"/>
              </a:solidFill>
              <a:cs typeface="Arial"/>
            </a:endParaRPr>
          </a:p>
        </p:txBody>
      </p:sp>
      <p:sp>
        <p:nvSpPr>
          <p:cNvPr id="10" name="Oval 9"/>
          <p:cNvSpPr/>
          <p:nvPr/>
        </p:nvSpPr>
        <p:spPr>
          <a:xfrm>
            <a:off x="4562345" y="2163235"/>
            <a:ext cx="3091646" cy="309033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FF"/>
              </a:solidFill>
              <a:cs typeface="Arial"/>
            </a:endParaRPr>
          </a:p>
        </p:txBody>
      </p:sp>
      <p:sp>
        <p:nvSpPr>
          <p:cNvPr id="11" name="Oval 10"/>
          <p:cNvSpPr/>
          <p:nvPr/>
        </p:nvSpPr>
        <p:spPr>
          <a:xfrm>
            <a:off x="1017853" y="2163235"/>
            <a:ext cx="3091644" cy="3090333"/>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FF"/>
              </a:solidFill>
              <a:cs typeface="Arial"/>
            </a:endParaRPr>
          </a:p>
        </p:txBody>
      </p:sp>
      <p:sp>
        <p:nvSpPr>
          <p:cNvPr id="2" name="Title 1"/>
          <p:cNvSpPr>
            <a:spLocks noGrp="1"/>
          </p:cNvSpPr>
          <p:nvPr>
            <p:ph type="title"/>
          </p:nvPr>
        </p:nvSpPr>
        <p:spPr/>
        <p:txBody>
          <a:bodyPr/>
          <a:lstStyle/>
          <a:p>
            <a:r>
              <a:rPr lang="en-US"/>
              <a:t>Click to edit Master title style</a:t>
            </a:r>
          </a:p>
        </p:txBody>
      </p:sp>
      <p:sp>
        <p:nvSpPr>
          <p:cNvPr id="17" name="Text Placeholder 17"/>
          <p:cNvSpPr>
            <a:spLocks noGrp="1"/>
          </p:cNvSpPr>
          <p:nvPr>
            <p:ph type="body" sz="quarter" idx="11"/>
          </p:nvPr>
        </p:nvSpPr>
        <p:spPr>
          <a:xfrm>
            <a:off x="1036378" y="3733525"/>
            <a:ext cx="3055385" cy="804881"/>
          </a:xfrm>
          <a:prstGeom prst="rect">
            <a:avLst/>
          </a:prstGeom>
        </p:spPr>
        <p:txBody>
          <a:bodyPr lIns="91420" tIns="45710" rIns="91420" bIns="45710" anchor="ctr" anchorCtr="0">
            <a:noAutofit/>
          </a:bodyPr>
          <a:lstStyle>
            <a:lvl1pPr marL="0" indent="0" algn="ctr">
              <a:buNone/>
              <a:defRPr sz="2667"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8" name="Text Placeholder 17"/>
          <p:cNvSpPr>
            <a:spLocks noGrp="1"/>
          </p:cNvSpPr>
          <p:nvPr>
            <p:ph type="body" sz="quarter" idx="12"/>
          </p:nvPr>
        </p:nvSpPr>
        <p:spPr>
          <a:xfrm>
            <a:off x="4580733" y="3730928"/>
            <a:ext cx="3055385" cy="804881"/>
          </a:xfrm>
          <a:prstGeom prst="rect">
            <a:avLst/>
          </a:prstGeom>
        </p:spPr>
        <p:txBody>
          <a:bodyPr lIns="91420" tIns="45710" rIns="91420" bIns="45710" anchor="ctr" anchorCtr="0">
            <a:noAutofit/>
          </a:bodyPr>
          <a:lstStyle>
            <a:lvl1pPr marL="0" indent="0" algn="ctr">
              <a:buNone/>
              <a:defRPr sz="2667"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13"/>
          </p:nvPr>
        </p:nvSpPr>
        <p:spPr>
          <a:xfrm>
            <a:off x="8128990" y="3730928"/>
            <a:ext cx="3055385" cy="804881"/>
          </a:xfrm>
          <a:prstGeom prst="rect">
            <a:avLst/>
          </a:prstGeom>
        </p:spPr>
        <p:txBody>
          <a:bodyPr lIns="91420" tIns="45710" rIns="91420" bIns="45710" anchor="ctr" anchorCtr="0">
            <a:noAutofit/>
          </a:bodyPr>
          <a:lstStyle>
            <a:lvl1pPr marL="0" indent="0" algn="ctr">
              <a:buNone/>
              <a:defRPr sz="2667"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4" name="Picture Placeholder 5"/>
          <p:cNvSpPr>
            <a:spLocks noGrp="1"/>
          </p:cNvSpPr>
          <p:nvPr>
            <p:ph type="pic" sz="quarter" idx="14"/>
          </p:nvPr>
        </p:nvSpPr>
        <p:spPr>
          <a:xfrm>
            <a:off x="2027239" y="2857372"/>
            <a:ext cx="1051710" cy="1051984"/>
          </a:xfrm>
          <a:prstGeom prst="rect">
            <a:avLst/>
          </a:prstGeom>
        </p:spPr>
        <p:txBody>
          <a:bodyPr vert="horz"/>
          <a:lstStyle>
            <a:lvl1pPr marL="0" indent="0" algn="ctr">
              <a:buNone/>
              <a:defRPr sz="1600">
                <a:solidFill>
                  <a:schemeClr val="bg1"/>
                </a:solidFill>
              </a:defRPr>
            </a:lvl1pPr>
          </a:lstStyle>
          <a:p>
            <a:pPr lvl="0"/>
            <a:r>
              <a:rPr lang="en-US" noProof="0" dirty="0"/>
              <a:t>Drag picture to placeholder or click icon to add</a:t>
            </a:r>
          </a:p>
        </p:txBody>
      </p:sp>
      <p:sp>
        <p:nvSpPr>
          <p:cNvPr id="16" name="Picture Placeholder 5"/>
          <p:cNvSpPr>
            <a:spLocks noGrp="1"/>
          </p:cNvSpPr>
          <p:nvPr>
            <p:ph type="pic" sz="quarter" idx="15"/>
          </p:nvPr>
        </p:nvSpPr>
        <p:spPr>
          <a:xfrm>
            <a:off x="5602368" y="2870412"/>
            <a:ext cx="1051710" cy="1051984"/>
          </a:xfrm>
          <a:prstGeom prst="rect">
            <a:avLst/>
          </a:prstGeom>
        </p:spPr>
        <p:txBody>
          <a:bodyPr vert="horz"/>
          <a:lstStyle>
            <a:lvl1pPr marL="0" indent="0" algn="ctr">
              <a:buNone/>
              <a:defRPr sz="1600">
                <a:solidFill>
                  <a:schemeClr val="bg1"/>
                </a:solidFill>
              </a:defRPr>
            </a:lvl1pPr>
          </a:lstStyle>
          <a:p>
            <a:pPr lvl="0"/>
            <a:r>
              <a:rPr lang="en-US" noProof="0" dirty="0"/>
              <a:t>Drag picture to placeholder or click icon to add</a:t>
            </a:r>
          </a:p>
        </p:txBody>
      </p:sp>
      <p:sp>
        <p:nvSpPr>
          <p:cNvPr id="21" name="Picture Placeholder 5"/>
          <p:cNvSpPr>
            <a:spLocks noGrp="1"/>
          </p:cNvSpPr>
          <p:nvPr>
            <p:ph type="pic" sz="quarter" idx="16"/>
          </p:nvPr>
        </p:nvSpPr>
        <p:spPr>
          <a:xfrm>
            <a:off x="9120104" y="2857372"/>
            <a:ext cx="1051710" cy="1051984"/>
          </a:xfrm>
          <a:prstGeom prst="rect">
            <a:avLst/>
          </a:prstGeom>
        </p:spPr>
        <p:txBody>
          <a:bodyPr vert="horz"/>
          <a:lstStyle>
            <a:lvl1pPr marL="0" indent="0" algn="ctr">
              <a:buNone/>
              <a:defRPr sz="1600">
                <a:solidFill>
                  <a:schemeClr val="bg1"/>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2315684774"/>
      </p:ext>
    </p:extLst>
  </p:cSld>
  <p:clrMapOvr>
    <a:masterClrMapping/>
  </p:clrMapOvr>
  <p:transition spd="slow">
    <p:wip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12" name="Oval 5"/>
          <p:cNvSpPr>
            <a:spLocks noChangeArrowheads="1"/>
          </p:cNvSpPr>
          <p:nvPr/>
        </p:nvSpPr>
        <p:spPr bwMode="auto">
          <a:xfrm>
            <a:off x="1032666" y="2163235"/>
            <a:ext cx="3074716" cy="3075517"/>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91436" tIns="45719" rIns="91436" bIns="4571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1219170" eaLnBrk="1" hangingPunct="1"/>
            <a:endParaRPr lang="en-US" altLang="en-US" dirty="0">
              <a:solidFill>
                <a:srgbClr val="FFFFFF"/>
              </a:solidFill>
            </a:endParaRPr>
          </a:p>
        </p:txBody>
      </p:sp>
      <p:sp>
        <p:nvSpPr>
          <p:cNvPr id="13" name="Oval 7"/>
          <p:cNvSpPr>
            <a:spLocks noChangeArrowheads="1"/>
          </p:cNvSpPr>
          <p:nvPr/>
        </p:nvSpPr>
        <p:spPr bwMode="auto">
          <a:xfrm>
            <a:off x="4562346" y="2163235"/>
            <a:ext cx="3074716" cy="3075517"/>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91436" tIns="45719" rIns="91436" bIns="4571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1219170" eaLnBrk="1" hangingPunct="1"/>
            <a:endParaRPr lang="en-US" altLang="en-US" dirty="0">
              <a:solidFill>
                <a:srgbClr val="FFFFFF"/>
              </a:solidFill>
            </a:endParaRPr>
          </a:p>
        </p:txBody>
      </p:sp>
      <p:sp>
        <p:nvSpPr>
          <p:cNvPr id="14" name="Oval 8"/>
          <p:cNvSpPr>
            <a:spLocks noChangeArrowheads="1"/>
          </p:cNvSpPr>
          <p:nvPr/>
        </p:nvSpPr>
        <p:spPr bwMode="auto">
          <a:xfrm>
            <a:off x="8115303" y="2163235"/>
            <a:ext cx="3072600" cy="3075517"/>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91436" tIns="45719" rIns="91436" bIns="4571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1219170" eaLnBrk="1" hangingPunct="1"/>
            <a:endParaRPr lang="en-US" altLang="en-US" dirty="0">
              <a:solidFill>
                <a:srgbClr val="FFFFFF"/>
              </a:solidFill>
            </a:endParaRPr>
          </a:p>
        </p:txBody>
      </p:sp>
      <p:sp>
        <p:nvSpPr>
          <p:cNvPr id="3" name="Title Placeholder 5"/>
          <p:cNvSpPr>
            <a:spLocks noGrp="1"/>
          </p:cNvSpPr>
          <p:nvPr>
            <p:ph type="title"/>
          </p:nvPr>
        </p:nvSpPr>
        <p:spPr bwMode="auto">
          <a:xfrm>
            <a:off x="583537" y="455085"/>
            <a:ext cx="11124419"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t>Click to edit Master title style</a:t>
            </a:r>
            <a:endParaRPr lang="en-GB" dirty="0"/>
          </a:p>
        </p:txBody>
      </p:sp>
      <p:sp>
        <p:nvSpPr>
          <p:cNvPr id="35" name="Picture Placeholder 25"/>
          <p:cNvSpPr>
            <a:spLocks noGrp="1"/>
          </p:cNvSpPr>
          <p:nvPr>
            <p:ph type="pic" sz="quarter" idx="10"/>
          </p:nvPr>
        </p:nvSpPr>
        <p:spPr>
          <a:xfrm>
            <a:off x="1033018" y="2163193"/>
            <a:ext cx="3073823" cy="3074624"/>
          </a:xfrm>
          <a:prstGeom prst="ellipse">
            <a:avLst/>
          </a:prstGeom>
          <a:solidFill>
            <a:schemeClr val="bg1">
              <a:alpha val="30000"/>
            </a:schemeClr>
          </a:solidFill>
          <a:ln>
            <a:noFill/>
          </a:ln>
          <a:effectLst/>
        </p:spPr>
        <p:txBody>
          <a:bodyPr lIns="91424" tIns="45712" rIns="91424" bIns="45712" anchor="ctr" anchorCtr="0"/>
          <a:lstStyle>
            <a:lvl1pPr algn="l">
              <a:buFontTx/>
              <a:buNone/>
              <a:defRPr sz="1733" baseline="0">
                <a:solidFill>
                  <a:schemeClr val="tx1"/>
                </a:solidFill>
                <a:latin typeface="+mj-lt"/>
              </a:defRPr>
            </a:lvl1pPr>
          </a:lstStyle>
          <a:p>
            <a:pPr lvl="0"/>
            <a:r>
              <a:rPr lang="en-US" noProof="0" dirty="0"/>
              <a:t>Drag picture to placeholder or click icon to add</a:t>
            </a:r>
          </a:p>
        </p:txBody>
      </p:sp>
      <p:sp>
        <p:nvSpPr>
          <p:cNvPr id="37" name="Picture Placeholder 25"/>
          <p:cNvSpPr>
            <a:spLocks noGrp="1"/>
          </p:cNvSpPr>
          <p:nvPr>
            <p:ph type="pic" sz="quarter" idx="11"/>
          </p:nvPr>
        </p:nvSpPr>
        <p:spPr>
          <a:xfrm>
            <a:off x="4562793" y="2163193"/>
            <a:ext cx="3073823" cy="3074624"/>
          </a:xfrm>
          <a:prstGeom prst="ellipse">
            <a:avLst/>
          </a:prstGeom>
          <a:solidFill>
            <a:schemeClr val="bg1">
              <a:alpha val="30000"/>
            </a:schemeClr>
          </a:solidFill>
          <a:ln>
            <a:noFill/>
          </a:ln>
          <a:effectLst/>
        </p:spPr>
        <p:txBody>
          <a:bodyPr lIns="91424" tIns="45712" rIns="91424" bIns="45712" anchor="ctr" anchorCtr="0"/>
          <a:lstStyle>
            <a:lvl1pPr algn="l">
              <a:buFontTx/>
              <a:buNone/>
              <a:defRPr sz="1733">
                <a:solidFill>
                  <a:schemeClr val="tx1"/>
                </a:solidFill>
                <a:latin typeface="+mj-lt"/>
              </a:defRPr>
            </a:lvl1pPr>
          </a:lstStyle>
          <a:p>
            <a:pPr lvl="0"/>
            <a:r>
              <a:rPr lang="en-US" noProof="0" dirty="0"/>
              <a:t>Drag picture to placeholder or click icon to add</a:t>
            </a:r>
          </a:p>
        </p:txBody>
      </p:sp>
      <p:sp>
        <p:nvSpPr>
          <p:cNvPr id="39" name="Picture Placeholder 25"/>
          <p:cNvSpPr>
            <a:spLocks noGrp="1"/>
          </p:cNvSpPr>
          <p:nvPr>
            <p:ph type="pic" sz="quarter" idx="12"/>
          </p:nvPr>
        </p:nvSpPr>
        <p:spPr>
          <a:xfrm>
            <a:off x="8114557" y="2163193"/>
            <a:ext cx="3073823" cy="3074624"/>
          </a:xfrm>
          <a:prstGeom prst="ellipse">
            <a:avLst/>
          </a:prstGeom>
          <a:solidFill>
            <a:schemeClr val="bg1">
              <a:alpha val="30000"/>
            </a:schemeClr>
          </a:solidFill>
          <a:ln>
            <a:noFill/>
          </a:ln>
          <a:effectLst/>
        </p:spPr>
        <p:txBody>
          <a:bodyPr lIns="91424" tIns="45712" rIns="91424" bIns="45712" anchor="ctr" anchorCtr="0"/>
          <a:lstStyle>
            <a:lvl1pPr algn="l">
              <a:buFontTx/>
              <a:buNone/>
              <a:defRPr sz="1733">
                <a:solidFill>
                  <a:schemeClr val="tx1"/>
                </a:solidFill>
                <a:latin typeface="+mj-lt"/>
              </a:defRPr>
            </a:lvl1pPr>
          </a:lstStyle>
          <a:p>
            <a:pPr lvl="0"/>
            <a:r>
              <a:rPr lang="en-US" noProof="0" dirty="0"/>
              <a:t>Drag picture to placeholder or click icon to add</a:t>
            </a:r>
          </a:p>
        </p:txBody>
      </p:sp>
      <p:sp>
        <p:nvSpPr>
          <p:cNvPr id="9" name="Text Placeholder 17"/>
          <p:cNvSpPr>
            <a:spLocks noGrp="1"/>
          </p:cNvSpPr>
          <p:nvPr>
            <p:ph type="body" sz="quarter" idx="13"/>
          </p:nvPr>
        </p:nvSpPr>
        <p:spPr>
          <a:xfrm>
            <a:off x="1051457" y="5164186"/>
            <a:ext cx="3055385" cy="804881"/>
          </a:xfrm>
          <a:prstGeom prst="rect">
            <a:avLst/>
          </a:prstGeom>
        </p:spPr>
        <p:txBody>
          <a:bodyPr lIns="91420" tIns="45710" rIns="91420" bIns="45710" anchor="ctr" anchorCtr="0">
            <a:noAutofit/>
          </a:bodyPr>
          <a:lstStyle>
            <a:lvl1pPr marL="0" indent="0" algn="ctr">
              <a:buNone/>
              <a:defRPr sz="2667"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0" name="Text Placeholder 17"/>
          <p:cNvSpPr>
            <a:spLocks noGrp="1"/>
          </p:cNvSpPr>
          <p:nvPr>
            <p:ph type="body" sz="quarter" idx="14"/>
          </p:nvPr>
        </p:nvSpPr>
        <p:spPr>
          <a:xfrm>
            <a:off x="4581231" y="5161590"/>
            <a:ext cx="3055385" cy="804881"/>
          </a:xfrm>
          <a:prstGeom prst="rect">
            <a:avLst/>
          </a:prstGeom>
        </p:spPr>
        <p:txBody>
          <a:bodyPr lIns="91420" tIns="45710" rIns="91420" bIns="45710" anchor="ctr" anchorCtr="0">
            <a:noAutofit/>
          </a:bodyPr>
          <a:lstStyle>
            <a:lvl1pPr marL="0" indent="0" algn="ctr">
              <a:buNone/>
              <a:defRPr sz="2667"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1" name="Text Placeholder 17"/>
          <p:cNvSpPr>
            <a:spLocks noGrp="1"/>
          </p:cNvSpPr>
          <p:nvPr>
            <p:ph type="body" sz="quarter" idx="15"/>
          </p:nvPr>
        </p:nvSpPr>
        <p:spPr>
          <a:xfrm>
            <a:off x="8132996" y="5161590"/>
            <a:ext cx="3055385" cy="804881"/>
          </a:xfrm>
          <a:prstGeom prst="rect">
            <a:avLst/>
          </a:prstGeom>
        </p:spPr>
        <p:txBody>
          <a:bodyPr lIns="91420" tIns="45710" rIns="91420" bIns="45710" anchor="ctr" anchorCtr="0">
            <a:noAutofit/>
          </a:bodyPr>
          <a:lstStyle>
            <a:lvl1pPr marL="0" indent="0" algn="ctr">
              <a:buNone/>
              <a:defRPr sz="2667"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Tree>
    <p:extLst>
      <p:ext uri="{BB962C8B-B14F-4D97-AF65-F5344CB8AC3E}">
        <p14:creationId xmlns:p14="http://schemas.microsoft.com/office/powerpoint/2010/main" val="3994403341"/>
      </p:ext>
    </p:extLst>
  </p:cSld>
  <p:clrMapOvr>
    <a:masterClrMapping/>
  </p:clrMapOvr>
  <p:transition spd="slow">
    <p:wip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12" name="Oval 11"/>
          <p:cNvSpPr/>
          <p:nvPr/>
        </p:nvSpPr>
        <p:spPr>
          <a:xfrm>
            <a:off x="767281" y="3403400"/>
            <a:ext cx="931256" cy="931499"/>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defTabSz="914400"/>
            <a:endParaRPr lang="en-US" sz="5333" dirty="0">
              <a:solidFill>
                <a:srgbClr val="049FD9"/>
              </a:solidFill>
              <a:cs typeface="Arial"/>
            </a:endParaRPr>
          </a:p>
        </p:txBody>
      </p:sp>
      <p:sp>
        <p:nvSpPr>
          <p:cNvPr id="15" name="Oval 14"/>
          <p:cNvSpPr/>
          <p:nvPr/>
        </p:nvSpPr>
        <p:spPr>
          <a:xfrm>
            <a:off x="767281" y="1902144"/>
            <a:ext cx="931256" cy="931499"/>
          </a:xfrm>
          <a:prstGeom prst="ellipse">
            <a:avLst/>
          </a:prstGeom>
          <a:no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defTabSz="914400"/>
            <a:endParaRPr lang="en-US" sz="5333" dirty="0">
              <a:ln>
                <a:solidFill>
                  <a:srgbClr val="049FD9"/>
                </a:solidFill>
              </a:ln>
              <a:solidFill>
                <a:srgbClr val="049FD9"/>
              </a:solidFill>
              <a:cs typeface="Arial"/>
            </a:endParaRPr>
          </a:p>
        </p:txBody>
      </p:sp>
      <p:sp>
        <p:nvSpPr>
          <p:cNvPr id="22" name="Oval 21"/>
          <p:cNvSpPr/>
          <p:nvPr/>
        </p:nvSpPr>
        <p:spPr>
          <a:xfrm>
            <a:off x="767281" y="4870792"/>
            <a:ext cx="931256" cy="931499"/>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defTabSz="914400"/>
            <a:endParaRPr lang="en-US" sz="5333" dirty="0">
              <a:solidFill>
                <a:srgbClr val="049FD9"/>
              </a:solidFill>
              <a:cs typeface="Arial"/>
            </a:endParaRPr>
          </a:p>
        </p:txBody>
      </p:sp>
      <p:sp>
        <p:nvSpPr>
          <p:cNvPr id="24" name="Text Placeholder 17"/>
          <p:cNvSpPr>
            <a:spLocks noGrp="1"/>
          </p:cNvSpPr>
          <p:nvPr>
            <p:ph type="body" sz="quarter" idx="13"/>
          </p:nvPr>
        </p:nvSpPr>
        <p:spPr>
          <a:xfrm>
            <a:off x="1819860" y="1910030"/>
            <a:ext cx="7296366" cy="924508"/>
          </a:xfrm>
          <a:prstGeom prst="rect">
            <a:avLst/>
          </a:prstGeom>
        </p:spPr>
        <p:txBody>
          <a:bodyPr lIns="91420" tIns="45710" rIns="91420" bIns="45710" anchor="ctr" anchorCtr="0">
            <a:noAutofit/>
          </a:bodyPr>
          <a:lstStyle>
            <a:lvl1pPr marL="0" indent="0" algn="l">
              <a:buNone/>
              <a:defRPr sz="2667"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819860" y="3410391"/>
            <a:ext cx="7296366" cy="924508"/>
          </a:xfrm>
          <a:prstGeom prst="rect">
            <a:avLst/>
          </a:prstGeom>
        </p:spPr>
        <p:txBody>
          <a:bodyPr lIns="91420" tIns="45710" rIns="91420" bIns="45710" anchor="ctr" anchorCtr="0">
            <a:noAutofit/>
          </a:bodyPr>
          <a:lstStyle>
            <a:lvl1pPr marL="0" indent="0" algn="l">
              <a:buNone/>
              <a:defRPr sz="2667"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819860" y="4870791"/>
            <a:ext cx="7296366" cy="924508"/>
          </a:xfrm>
          <a:prstGeom prst="rect">
            <a:avLst/>
          </a:prstGeom>
        </p:spPr>
        <p:txBody>
          <a:bodyPr lIns="91420" tIns="45710" rIns="91420" bIns="45710" anchor="ctr" anchorCtr="0">
            <a:noAutofit/>
          </a:bodyPr>
          <a:lstStyle>
            <a:lvl1pPr marL="0" indent="0" algn="l">
              <a:buNone/>
              <a:defRPr sz="2667"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767282" y="1900269"/>
            <a:ext cx="931256" cy="924508"/>
          </a:xfrm>
          <a:prstGeom prst="rect">
            <a:avLst/>
          </a:prstGeom>
        </p:spPr>
        <p:txBody>
          <a:bodyPr lIns="91420" tIns="45710" rIns="91420" bIns="45710" anchor="ctr" anchorCtr="0">
            <a:noAutofit/>
          </a:bodyPr>
          <a:lstStyle>
            <a:lvl1pPr marL="0" indent="0" algn="ctr">
              <a:buNone/>
              <a:defRPr sz="5333"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13" name="Text Placeholder 17"/>
          <p:cNvSpPr>
            <a:spLocks noGrp="1"/>
          </p:cNvSpPr>
          <p:nvPr>
            <p:ph type="body" sz="quarter" idx="17" hasCustomPrompt="1"/>
          </p:nvPr>
        </p:nvSpPr>
        <p:spPr>
          <a:xfrm>
            <a:off x="767281" y="3388917"/>
            <a:ext cx="931256" cy="924508"/>
          </a:xfrm>
          <a:prstGeom prst="rect">
            <a:avLst/>
          </a:prstGeom>
        </p:spPr>
        <p:txBody>
          <a:bodyPr lIns="91420" tIns="45710" rIns="91420" bIns="45710" anchor="ctr" anchorCtr="0">
            <a:noAutofit/>
          </a:bodyPr>
          <a:lstStyle>
            <a:lvl1pPr marL="0" indent="0" algn="ctr">
              <a:buNone/>
              <a:defRPr sz="5333"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14" name="Text Placeholder 17"/>
          <p:cNvSpPr>
            <a:spLocks noGrp="1"/>
          </p:cNvSpPr>
          <p:nvPr>
            <p:ph type="body" sz="quarter" idx="18" hasCustomPrompt="1"/>
          </p:nvPr>
        </p:nvSpPr>
        <p:spPr>
          <a:xfrm>
            <a:off x="767282" y="4877782"/>
            <a:ext cx="931256" cy="924508"/>
          </a:xfrm>
          <a:prstGeom prst="rect">
            <a:avLst/>
          </a:prstGeom>
        </p:spPr>
        <p:txBody>
          <a:bodyPr lIns="91420" tIns="45710" rIns="91420" bIns="45710" anchor="ctr" anchorCtr="0">
            <a:noAutofit/>
          </a:bodyPr>
          <a:lstStyle>
            <a:lvl1pPr marL="0" indent="0" algn="ctr">
              <a:buNone/>
              <a:defRPr sz="5333"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Tree>
    <p:extLst>
      <p:ext uri="{BB962C8B-B14F-4D97-AF65-F5344CB8AC3E}">
        <p14:creationId xmlns:p14="http://schemas.microsoft.com/office/powerpoint/2010/main" val="3402155392"/>
      </p:ext>
    </p:extLst>
  </p:cSld>
  <p:clrMapOvr>
    <a:masterClrMapping/>
  </p:clrMapOvr>
  <p:transition spd="slow">
    <p:wip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p:nvSpPr>
        <p:spPr>
          <a:xfrm>
            <a:off x="767281" y="3403400"/>
            <a:ext cx="931256" cy="931499"/>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defTabSz="914400"/>
            <a:endParaRPr lang="en-US" sz="5333" dirty="0">
              <a:solidFill>
                <a:srgbClr val="FFFFFF"/>
              </a:solidFill>
              <a:cs typeface="Arial"/>
            </a:endParaRPr>
          </a:p>
        </p:txBody>
      </p:sp>
      <p:sp>
        <p:nvSpPr>
          <p:cNvPr id="15" name="Oval 14"/>
          <p:cNvSpPr/>
          <p:nvPr/>
        </p:nvSpPr>
        <p:spPr>
          <a:xfrm>
            <a:off x="767281" y="1902144"/>
            <a:ext cx="931256" cy="931499"/>
          </a:xfrm>
          <a:prstGeom prst="ellipse">
            <a:avLst/>
          </a:prstGeom>
          <a:solidFill>
            <a:schemeClr val="bg2"/>
          </a:solid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defTabSz="914400"/>
            <a:endParaRPr lang="en-US" sz="5333" dirty="0">
              <a:ln>
                <a:solidFill>
                  <a:srgbClr val="049FD9"/>
                </a:solidFill>
              </a:ln>
              <a:solidFill>
                <a:srgbClr val="FFFFFF"/>
              </a:solidFill>
              <a:cs typeface="Arial"/>
            </a:endParaRPr>
          </a:p>
        </p:txBody>
      </p:sp>
      <p:sp>
        <p:nvSpPr>
          <p:cNvPr id="22" name="Oval 21"/>
          <p:cNvSpPr/>
          <p:nvPr/>
        </p:nvSpPr>
        <p:spPr>
          <a:xfrm>
            <a:off x="767281" y="4870792"/>
            <a:ext cx="931256" cy="931499"/>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defTabSz="914400"/>
            <a:endParaRPr lang="en-US" sz="5333" dirty="0">
              <a:solidFill>
                <a:srgbClr val="049FD9"/>
              </a:solidFill>
              <a:cs typeface="Arial"/>
            </a:endParaRPr>
          </a:p>
        </p:txBody>
      </p:sp>
      <p:sp>
        <p:nvSpPr>
          <p:cNvPr id="24" name="Text Placeholder 17"/>
          <p:cNvSpPr>
            <a:spLocks noGrp="1"/>
          </p:cNvSpPr>
          <p:nvPr>
            <p:ph type="body" sz="quarter" idx="13"/>
          </p:nvPr>
        </p:nvSpPr>
        <p:spPr>
          <a:xfrm>
            <a:off x="1819860" y="1910030"/>
            <a:ext cx="7296366" cy="924508"/>
          </a:xfrm>
          <a:prstGeom prst="rect">
            <a:avLst/>
          </a:prstGeom>
        </p:spPr>
        <p:txBody>
          <a:bodyPr lIns="91420" tIns="45710" rIns="91420" bIns="45710" anchor="ctr" anchorCtr="0">
            <a:noAutofit/>
          </a:bodyPr>
          <a:lstStyle>
            <a:lvl1pPr marL="0" indent="0" algn="l">
              <a:buNone/>
              <a:defRPr sz="2667"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819860" y="3410391"/>
            <a:ext cx="7296366" cy="924508"/>
          </a:xfrm>
          <a:prstGeom prst="rect">
            <a:avLst/>
          </a:prstGeom>
        </p:spPr>
        <p:txBody>
          <a:bodyPr lIns="91420" tIns="45710" rIns="91420" bIns="45710" anchor="ctr" anchorCtr="0">
            <a:noAutofit/>
          </a:bodyPr>
          <a:lstStyle>
            <a:lvl1pPr marL="0" indent="0" algn="l">
              <a:buNone/>
              <a:defRPr sz="2667"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819860" y="4870791"/>
            <a:ext cx="7296366" cy="924508"/>
          </a:xfrm>
          <a:prstGeom prst="rect">
            <a:avLst/>
          </a:prstGeom>
        </p:spPr>
        <p:txBody>
          <a:bodyPr lIns="91420" tIns="45710" rIns="91420" bIns="45710" anchor="ctr" anchorCtr="0">
            <a:noAutofit/>
          </a:bodyPr>
          <a:lstStyle>
            <a:lvl1pPr marL="0" indent="0" algn="l">
              <a:buNone/>
              <a:defRPr sz="2667"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767281" y="3403401"/>
            <a:ext cx="931256" cy="924508"/>
          </a:xfrm>
          <a:prstGeom prst="rect">
            <a:avLst/>
          </a:prstGeom>
        </p:spPr>
        <p:txBody>
          <a:bodyPr lIns="91420" tIns="45710" rIns="91420" bIns="45710" anchor="ctr" anchorCtr="0">
            <a:noAutofit/>
          </a:bodyPr>
          <a:lstStyle>
            <a:lvl1pPr marL="0" indent="0" algn="ctr">
              <a:buNone/>
              <a:defRPr sz="5333"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767282" y="4868187"/>
            <a:ext cx="931256" cy="924508"/>
          </a:xfrm>
          <a:prstGeom prst="rect">
            <a:avLst/>
          </a:prstGeom>
          <a:ln>
            <a:noFill/>
          </a:ln>
        </p:spPr>
        <p:txBody>
          <a:bodyPr lIns="91420" tIns="45710" rIns="91420" bIns="45710" anchor="ctr" anchorCtr="0">
            <a:noAutofit/>
          </a:bodyPr>
          <a:lstStyle>
            <a:lvl1pPr marL="0" indent="0" algn="ctr">
              <a:buNone/>
              <a:defRPr sz="5333"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767281" y="1902998"/>
            <a:ext cx="931256" cy="924508"/>
          </a:xfrm>
          <a:prstGeom prst="rect">
            <a:avLst/>
          </a:prstGeom>
        </p:spPr>
        <p:txBody>
          <a:bodyPr lIns="91420" tIns="45710" rIns="91420" bIns="45710" anchor="ctr" anchorCtr="0">
            <a:noAutofit/>
          </a:bodyPr>
          <a:lstStyle>
            <a:lvl1pPr marL="0" indent="0" algn="ctr">
              <a:buNone/>
              <a:defRPr sz="5333"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8027766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3536" y="1797051"/>
            <a:ext cx="11124420" cy="4224280"/>
          </a:xfrm>
          <a:prstGeom prst="rect">
            <a:avLst/>
          </a:prstGeom>
        </p:spPr>
        <p:txBody>
          <a:bodyPr lIns="91420" tIns="45710" rIns="91420" bIns="45710">
            <a:noAutofit/>
          </a:bodyPr>
          <a:lstStyle>
            <a:lvl1pPr marL="76162" indent="0">
              <a:lnSpc>
                <a:spcPct val="95000"/>
              </a:lnSpc>
              <a:spcBef>
                <a:spcPts val="1480"/>
              </a:spcBef>
              <a:buClr>
                <a:schemeClr val="tx1"/>
              </a:buClr>
              <a:buSzPct val="80000"/>
              <a:buFont typeface="Arial"/>
              <a:buNone/>
              <a:defRPr sz="4932" b="0" i="0">
                <a:solidFill>
                  <a:schemeClr val="tx2"/>
                </a:solidFill>
                <a:latin typeface="+mn-lt"/>
                <a:cs typeface="CiscoSans ExtraLight"/>
              </a:defRPr>
            </a:lvl1pPr>
            <a:lvl2pPr marL="389289" indent="0">
              <a:lnSpc>
                <a:spcPct val="95000"/>
              </a:lnSpc>
              <a:spcBef>
                <a:spcPts val="600"/>
              </a:spcBef>
              <a:buClr>
                <a:schemeClr val="tx1"/>
              </a:buClr>
              <a:buSzPct val="80000"/>
              <a:buFont typeface="Arial"/>
              <a:buNone/>
              <a:defRPr sz="2399" b="0" i="0">
                <a:solidFill>
                  <a:srgbClr val="676767"/>
                </a:solidFill>
                <a:latin typeface="+mn-lt"/>
                <a:cs typeface="CiscoSans ExtraLight"/>
              </a:defRPr>
            </a:lvl2pPr>
            <a:lvl3pPr marL="767999" indent="0">
              <a:buClr>
                <a:schemeClr val="tx1"/>
              </a:buClr>
              <a:buSzPct val="80000"/>
              <a:buFont typeface="Arial"/>
              <a:buNone/>
              <a:defRPr sz="2133" b="0" i="0">
                <a:solidFill>
                  <a:srgbClr val="676767"/>
                </a:solidFill>
                <a:latin typeface="+mn-lt"/>
                <a:cs typeface="CiscoSans ExtraLight"/>
              </a:defRPr>
            </a:lvl3pPr>
            <a:lvl4pPr marL="985913" indent="0">
              <a:buClr>
                <a:schemeClr val="tx1"/>
              </a:buClr>
              <a:buSzPct val="80000"/>
              <a:buFont typeface="Arial"/>
              <a:buNone/>
              <a:defRPr sz="1866" b="0" i="0">
                <a:solidFill>
                  <a:srgbClr val="676767"/>
                </a:solidFill>
                <a:latin typeface="+mn-lt"/>
                <a:cs typeface="CiscoSans ExtraLight"/>
              </a:defRPr>
            </a:lvl4pPr>
            <a:lvl5pPr marL="1218642" indent="0">
              <a:buClr>
                <a:schemeClr val="tx1"/>
              </a:buClr>
              <a:buSzPct val="80000"/>
              <a:buFont typeface="Arial"/>
              <a:buNone/>
              <a:defRPr sz="1600" b="0" i="0">
                <a:solidFill>
                  <a:srgbClr val="676767"/>
                </a:solidFill>
                <a:latin typeface="+mn-lt"/>
                <a:cs typeface="CiscoSans ExtraLight"/>
              </a:defRPr>
            </a:lvl5pPr>
          </a:lstStyle>
          <a:p>
            <a:pPr lvl="0"/>
            <a:r>
              <a:rPr lang="en-US"/>
              <a:t>Click to edit Master text styles</a:t>
            </a:r>
          </a:p>
        </p:txBody>
      </p:sp>
      <p:sp>
        <p:nvSpPr>
          <p:cNvPr id="6"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24295773"/>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3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12" name="Oval 11"/>
          <p:cNvSpPr/>
          <p:nvPr/>
        </p:nvSpPr>
        <p:spPr>
          <a:xfrm>
            <a:off x="767282" y="2639093"/>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defTabSz="914400"/>
            <a:endParaRPr lang="en-US" sz="5333" dirty="0">
              <a:ln>
                <a:solidFill>
                  <a:srgbClr val="049FD9"/>
                </a:solidFill>
              </a:ln>
              <a:solidFill>
                <a:srgbClr val="049FD9"/>
              </a:solidFill>
              <a:cs typeface="Arial"/>
            </a:endParaRPr>
          </a:p>
        </p:txBody>
      </p:sp>
      <p:sp>
        <p:nvSpPr>
          <p:cNvPr id="15" name="Oval 14"/>
          <p:cNvSpPr/>
          <p:nvPr/>
        </p:nvSpPr>
        <p:spPr>
          <a:xfrm>
            <a:off x="767281" y="1771905"/>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defTabSz="914400"/>
            <a:endParaRPr lang="en-US" sz="5333" dirty="0">
              <a:ln>
                <a:solidFill>
                  <a:srgbClr val="049FD9"/>
                </a:solidFill>
              </a:ln>
              <a:solidFill>
                <a:srgbClr val="049FD9"/>
              </a:solidFill>
              <a:cs typeface="Arial"/>
            </a:endParaRPr>
          </a:p>
        </p:txBody>
      </p:sp>
      <p:sp>
        <p:nvSpPr>
          <p:cNvPr id="22" name="Oval 21"/>
          <p:cNvSpPr/>
          <p:nvPr/>
        </p:nvSpPr>
        <p:spPr>
          <a:xfrm>
            <a:off x="767282" y="3503263"/>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defTabSz="914400"/>
            <a:endParaRPr lang="en-US" sz="5333" dirty="0">
              <a:ln>
                <a:solidFill>
                  <a:srgbClr val="049FD9"/>
                </a:solidFill>
              </a:ln>
              <a:solidFill>
                <a:srgbClr val="049FD9"/>
              </a:solidFill>
              <a:cs typeface="Arial"/>
            </a:endParaRPr>
          </a:p>
        </p:txBody>
      </p:sp>
      <p:sp>
        <p:nvSpPr>
          <p:cNvPr id="24" name="Text Placeholder 17"/>
          <p:cNvSpPr>
            <a:spLocks noGrp="1"/>
          </p:cNvSpPr>
          <p:nvPr>
            <p:ph type="body" sz="quarter" idx="13"/>
          </p:nvPr>
        </p:nvSpPr>
        <p:spPr>
          <a:xfrm>
            <a:off x="1562772" y="1779790"/>
            <a:ext cx="7569692" cy="615103"/>
          </a:xfrm>
          <a:prstGeom prst="rect">
            <a:avLst/>
          </a:prstGeom>
        </p:spPr>
        <p:txBody>
          <a:bodyPr lIns="91420" tIns="45710" rIns="91420" bIns="45710" anchor="ctr" anchorCtr="0">
            <a:noAutofit/>
          </a:bodyPr>
          <a:lstStyle>
            <a:lvl1pPr marL="0" indent="0" algn="l">
              <a:buNone/>
              <a:defRPr sz="2667"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562773" y="2646083"/>
            <a:ext cx="7569692" cy="615103"/>
          </a:xfrm>
          <a:prstGeom prst="rect">
            <a:avLst/>
          </a:prstGeom>
        </p:spPr>
        <p:txBody>
          <a:bodyPr lIns="91420" tIns="45710" rIns="91420" bIns="45710" anchor="ctr" anchorCtr="0">
            <a:noAutofit/>
          </a:bodyPr>
          <a:lstStyle>
            <a:lvl1pPr marL="0" indent="0" algn="l">
              <a:buNone/>
              <a:defRPr sz="2667"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562773" y="3503263"/>
            <a:ext cx="7569692" cy="615103"/>
          </a:xfrm>
          <a:prstGeom prst="rect">
            <a:avLst/>
          </a:prstGeom>
        </p:spPr>
        <p:txBody>
          <a:bodyPr lIns="91420" tIns="45710" rIns="91420" bIns="45710" anchor="ctr" anchorCtr="0">
            <a:noAutofit/>
          </a:bodyPr>
          <a:lstStyle>
            <a:lvl1pPr marL="0" indent="0" algn="l">
              <a:buNone/>
              <a:defRPr sz="2667"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767282" y="1770030"/>
            <a:ext cx="619592" cy="615103"/>
          </a:xfrm>
          <a:prstGeom prst="rect">
            <a:avLst/>
          </a:prstGeom>
          <a:ln>
            <a:noFill/>
          </a:ln>
        </p:spPr>
        <p:txBody>
          <a:bodyPr lIns="91420" tIns="45710" rIns="91420" bIns="45710" anchor="ctr" anchorCtr="0">
            <a:noAutofit/>
          </a:bodyPr>
          <a:lstStyle>
            <a:lvl1pPr marL="0" indent="0" algn="ctr">
              <a:buNone/>
              <a:defRPr sz="2667"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767282" y="2639092"/>
            <a:ext cx="619592" cy="615103"/>
          </a:xfrm>
          <a:prstGeom prst="rect">
            <a:avLst/>
          </a:prstGeom>
          <a:ln>
            <a:noFill/>
          </a:ln>
        </p:spPr>
        <p:txBody>
          <a:bodyPr lIns="91420" tIns="45710" rIns="91420" bIns="45710" anchor="ctr" anchorCtr="0">
            <a:noAutofit/>
          </a:bodyPr>
          <a:lstStyle>
            <a:lvl1pPr marL="0" indent="0" algn="ctr">
              <a:buNone/>
              <a:defRPr sz="2667"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767284" y="3500659"/>
            <a:ext cx="619592" cy="615103"/>
          </a:xfrm>
          <a:prstGeom prst="rect">
            <a:avLst/>
          </a:prstGeom>
          <a:ln>
            <a:noFill/>
          </a:ln>
        </p:spPr>
        <p:txBody>
          <a:bodyPr lIns="91420" tIns="45710" rIns="91420" bIns="45710" anchor="ctr" anchorCtr="0">
            <a:noAutofit/>
          </a:bodyPr>
          <a:lstStyle>
            <a:lvl1pPr marL="0" indent="0" algn="ctr">
              <a:buNone/>
              <a:defRPr sz="2667"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767284" y="4366110"/>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defTabSz="914400"/>
            <a:endParaRPr lang="en-US" sz="5333" dirty="0">
              <a:ln>
                <a:solidFill>
                  <a:srgbClr val="049FD9"/>
                </a:solidFill>
              </a:ln>
              <a:solidFill>
                <a:srgbClr val="049FD9"/>
              </a:solidFill>
              <a:cs typeface="Arial"/>
            </a:endParaRPr>
          </a:p>
        </p:txBody>
      </p:sp>
      <p:sp>
        <p:nvSpPr>
          <p:cNvPr id="14" name="Text Placeholder 17"/>
          <p:cNvSpPr>
            <a:spLocks noGrp="1"/>
          </p:cNvSpPr>
          <p:nvPr>
            <p:ph type="body" sz="quarter" idx="19"/>
          </p:nvPr>
        </p:nvSpPr>
        <p:spPr>
          <a:xfrm>
            <a:off x="1562774" y="4366110"/>
            <a:ext cx="7569692" cy="615103"/>
          </a:xfrm>
          <a:prstGeom prst="rect">
            <a:avLst/>
          </a:prstGeom>
        </p:spPr>
        <p:txBody>
          <a:bodyPr lIns="91420" tIns="45710" rIns="91420" bIns="45710" anchor="ctr" anchorCtr="0">
            <a:noAutofit/>
          </a:bodyPr>
          <a:lstStyle>
            <a:lvl1pPr marL="0" indent="0" algn="l">
              <a:buNone/>
              <a:defRPr sz="2667"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767285" y="4363506"/>
            <a:ext cx="619592" cy="615103"/>
          </a:xfrm>
          <a:prstGeom prst="rect">
            <a:avLst/>
          </a:prstGeom>
          <a:ln>
            <a:noFill/>
          </a:ln>
        </p:spPr>
        <p:txBody>
          <a:bodyPr lIns="91420" tIns="45710" rIns="91420" bIns="45710" anchor="ctr" anchorCtr="0">
            <a:noAutofit/>
          </a:bodyPr>
          <a:lstStyle>
            <a:lvl1pPr marL="0" indent="0" algn="ctr">
              <a:buNone/>
              <a:defRPr sz="2667"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767285" y="5228957"/>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defTabSz="914400"/>
            <a:endParaRPr lang="en-US" sz="5333" dirty="0">
              <a:ln>
                <a:solidFill>
                  <a:srgbClr val="049FD9"/>
                </a:solidFill>
              </a:ln>
              <a:solidFill>
                <a:srgbClr val="049FD9"/>
              </a:solidFill>
              <a:cs typeface="Arial"/>
            </a:endParaRPr>
          </a:p>
        </p:txBody>
      </p:sp>
      <p:sp>
        <p:nvSpPr>
          <p:cNvPr id="18" name="Text Placeholder 17"/>
          <p:cNvSpPr>
            <a:spLocks noGrp="1"/>
          </p:cNvSpPr>
          <p:nvPr>
            <p:ph type="body" sz="quarter" idx="21"/>
          </p:nvPr>
        </p:nvSpPr>
        <p:spPr>
          <a:xfrm>
            <a:off x="1562776" y="5228956"/>
            <a:ext cx="7569692" cy="615103"/>
          </a:xfrm>
          <a:prstGeom prst="rect">
            <a:avLst/>
          </a:prstGeom>
        </p:spPr>
        <p:txBody>
          <a:bodyPr lIns="91420" tIns="45710" rIns="91420" bIns="45710" anchor="ctr" anchorCtr="0">
            <a:noAutofit/>
          </a:bodyPr>
          <a:lstStyle>
            <a:lvl1pPr marL="0" indent="0" algn="l">
              <a:buNone/>
              <a:defRPr sz="2667"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767286" y="5226352"/>
            <a:ext cx="619592" cy="615103"/>
          </a:xfrm>
          <a:prstGeom prst="rect">
            <a:avLst/>
          </a:prstGeom>
          <a:ln>
            <a:noFill/>
          </a:ln>
        </p:spPr>
        <p:txBody>
          <a:bodyPr lIns="91420" tIns="45710" rIns="91420" bIns="45710" anchor="ctr" anchorCtr="0">
            <a:noAutofit/>
          </a:bodyPr>
          <a:lstStyle>
            <a:lvl1pPr marL="0" indent="0" algn="ctr">
              <a:buNone/>
              <a:defRPr sz="2667"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179968116"/>
      </p:ext>
    </p:extLst>
  </p:cSld>
  <p:clrMapOvr>
    <a:masterClrMapping/>
  </p:clrMapOvr>
  <p:transition spd="slow">
    <p:wip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p:nvSpPr>
        <p:spPr>
          <a:xfrm>
            <a:off x="767282" y="2639093"/>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defTabSz="914400"/>
            <a:endParaRPr lang="en-US" sz="5333" dirty="0">
              <a:ln>
                <a:solidFill>
                  <a:srgbClr val="049FD9"/>
                </a:solidFill>
              </a:ln>
              <a:solidFill>
                <a:srgbClr val="049FD9"/>
              </a:solidFill>
              <a:cs typeface="Arial"/>
            </a:endParaRPr>
          </a:p>
        </p:txBody>
      </p:sp>
      <p:sp>
        <p:nvSpPr>
          <p:cNvPr id="15" name="Oval 14"/>
          <p:cNvSpPr/>
          <p:nvPr/>
        </p:nvSpPr>
        <p:spPr>
          <a:xfrm>
            <a:off x="767281" y="1771905"/>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defTabSz="914400"/>
            <a:endParaRPr lang="en-US" sz="5333" dirty="0">
              <a:ln>
                <a:solidFill>
                  <a:srgbClr val="049FD9"/>
                </a:solidFill>
              </a:ln>
              <a:solidFill>
                <a:srgbClr val="049FD9"/>
              </a:solidFill>
              <a:cs typeface="Arial"/>
            </a:endParaRPr>
          </a:p>
        </p:txBody>
      </p:sp>
      <p:sp>
        <p:nvSpPr>
          <p:cNvPr id="22" name="Oval 21"/>
          <p:cNvSpPr/>
          <p:nvPr/>
        </p:nvSpPr>
        <p:spPr>
          <a:xfrm>
            <a:off x="767282" y="3503263"/>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defTabSz="914400"/>
            <a:endParaRPr lang="en-US" sz="5333" dirty="0">
              <a:ln>
                <a:solidFill>
                  <a:srgbClr val="049FD9"/>
                </a:solidFill>
              </a:ln>
              <a:solidFill>
                <a:srgbClr val="049FD9"/>
              </a:solidFill>
              <a:cs typeface="Arial"/>
            </a:endParaRPr>
          </a:p>
        </p:txBody>
      </p:sp>
      <p:sp>
        <p:nvSpPr>
          <p:cNvPr id="24" name="Text Placeholder 17"/>
          <p:cNvSpPr>
            <a:spLocks noGrp="1"/>
          </p:cNvSpPr>
          <p:nvPr>
            <p:ph type="body" sz="quarter" idx="13"/>
          </p:nvPr>
        </p:nvSpPr>
        <p:spPr>
          <a:xfrm>
            <a:off x="1562772" y="1779790"/>
            <a:ext cx="7569692" cy="615103"/>
          </a:xfrm>
          <a:prstGeom prst="rect">
            <a:avLst/>
          </a:prstGeom>
        </p:spPr>
        <p:txBody>
          <a:bodyPr lIns="91420" tIns="45710" rIns="91420" bIns="45710" anchor="ctr" anchorCtr="0">
            <a:noAutofit/>
          </a:bodyPr>
          <a:lstStyle>
            <a:lvl1pPr marL="0" indent="0" algn="l">
              <a:buNone/>
              <a:defRPr sz="2667"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562773" y="2646083"/>
            <a:ext cx="7569692" cy="615103"/>
          </a:xfrm>
          <a:prstGeom prst="rect">
            <a:avLst/>
          </a:prstGeom>
        </p:spPr>
        <p:txBody>
          <a:bodyPr lIns="91420" tIns="45710" rIns="91420" bIns="45710" anchor="ctr" anchorCtr="0">
            <a:noAutofit/>
          </a:bodyPr>
          <a:lstStyle>
            <a:lvl1pPr marL="0" indent="0" algn="l">
              <a:buNone/>
              <a:defRPr sz="2667"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562773" y="3503263"/>
            <a:ext cx="7569692" cy="615103"/>
          </a:xfrm>
          <a:prstGeom prst="rect">
            <a:avLst/>
          </a:prstGeom>
        </p:spPr>
        <p:txBody>
          <a:bodyPr lIns="91420" tIns="45710" rIns="91420" bIns="45710" anchor="ctr" anchorCtr="0">
            <a:noAutofit/>
          </a:bodyPr>
          <a:lstStyle>
            <a:lvl1pPr marL="0" indent="0" algn="l">
              <a:buNone/>
              <a:defRPr sz="2667"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767282" y="1770030"/>
            <a:ext cx="619592" cy="615103"/>
          </a:xfrm>
          <a:prstGeom prst="rect">
            <a:avLst/>
          </a:prstGeom>
          <a:ln>
            <a:noFill/>
          </a:ln>
        </p:spPr>
        <p:txBody>
          <a:bodyPr lIns="91420" tIns="45710" rIns="91420" bIns="45710" anchor="ctr" anchorCtr="0">
            <a:noAutofit/>
          </a:bodyPr>
          <a:lstStyle>
            <a:lvl1pPr marL="0" indent="0" algn="ctr">
              <a:buNone/>
              <a:defRPr sz="2667"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767282" y="2639092"/>
            <a:ext cx="619592" cy="615103"/>
          </a:xfrm>
          <a:prstGeom prst="rect">
            <a:avLst/>
          </a:prstGeom>
          <a:ln>
            <a:noFill/>
          </a:ln>
        </p:spPr>
        <p:txBody>
          <a:bodyPr lIns="91420" tIns="45710" rIns="91420" bIns="45710" anchor="ctr" anchorCtr="0">
            <a:noAutofit/>
          </a:bodyPr>
          <a:lstStyle>
            <a:lvl1pPr marL="0" indent="0" algn="ctr">
              <a:buNone/>
              <a:defRPr sz="2667"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767284" y="3500659"/>
            <a:ext cx="619592" cy="615103"/>
          </a:xfrm>
          <a:prstGeom prst="rect">
            <a:avLst/>
          </a:prstGeom>
          <a:ln>
            <a:noFill/>
          </a:ln>
        </p:spPr>
        <p:txBody>
          <a:bodyPr lIns="91420" tIns="45710" rIns="91420" bIns="45710" anchor="ctr" anchorCtr="0">
            <a:noAutofit/>
          </a:bodyPr>
          <a:lstStyle>
            <a:lvl1pPr marL="0" indent="0" algn="ctr">
              <a:buNone/>
              <a:defRPr sz="2667"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767284" y="4366110"/>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defTabSz="914400"/>
            <a:endParaRPr lang="en-US" sz="5333" dirty="0">
              <a:ln>
                <a:solidFill>
                  <a:srgbClr val="049FD9"/>
                </a:solidFill>
              </a:ln>
              <a:solidFill>
                <a:srgbClr val="049FD9"/>
              </a:solidFill>
              <a:cs typeface="Arial"/>
            </a:endParaRPr>
          </a:p>
        </p:txBody>
      </p:sp>
      <p:sp>
        <p:nvSpPr>
          <p:cNvPr id="14" name="Text Placeholder 17"/>
          <p:cNvSpPr>
            <a:spLocks noGrp="1"/>
          </p:cNvSpPr>
          <p:nvPr>
            <p:ph type="body" sz="quarter" idx="19"/>
          </p:nvPr>
        </p:nvSpPr>
        <p:spPr>
          <a:xfrm>
            <a:off x="1562774" y="4366110"/>
            <a:ext cx="7569692" cy="615103"/>
          </a:xfrm>
          <a:prstGeom prst="rect">
            <a:avLst/>
          </a:prstGeom>
        </p:spPr>
        <p:txBody>
          <a:bodyPr lIns="91420" tIns="45710" rIns="91420" bIns="45710" anchor="ctr" anchorCtr="0">
            <a:noAutofit/>
          </a:bodyPr>
          <a:lstStyle>
            <a:lvl1pPr marL="0" indent="0" algn="l">
              <a:buNone/>
              <a:defRPr sz="2667"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767285" y="4363506"/>
            <a:ext cx="619592" cy="615103"/>
          </a:xfrm>
          <a:prstGeom prst="rect">
            <a:avLst/>
          </a:prstGeom>
          <a:ln>
            <a:noFill/>
          </a:ln>
        </p:spPr>
        <p:txBody>
          <a:bodyPr lIns="91420" tIns="45710" rIns="91420" bIns="45710" anchor="ctr" anchorCtr="0">
            <a:noAutofit/>
          </a:bodyPr>
          <a:lstStyle>
            <a:lvl1pPr marL="0" indent="0" algn="ctr">
              <a:buNone/>
              <a:defRPr sz="2667"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767285" y="5228957"/>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defTabSz="914400"/>
            <a:endParaRPr lang="en-US" sz="5333" dirty="0">
              <a:ln>
                <a:solidFill>
                  <a:srgbClr val="049FD9"/>
                </a:solidFill>
              </a:ln>
              <a:solidFill>
                <a:srgbClr val="049FD9"/>
              </a:solidFill>
              <a:cs typeface="Arial"/>
            </a:endParaRPr>
          </a:p>
        </p:txBody>
      </p:sp>
      <p:sp>
        <p:nvSpPr>
          <p:cNvPr id="18" name="Text Placeholder 17"/>
          <p:cNvSpPr>
            <a:spLocks noGrp="1"/>
          </p:cNvSpPr>
          <p:nvPr>
            <p:ph type="body" sz="quarter" idx="21"/>
          </p:nvPr>
        </p:nvSpPr>
        <p:spPr>
          <a:xfrm>
            <a:off x="1562776" y="5228956"/>
            <a:ext cx="7569692" cy="615103"/>
          </a:xfrm>
          <a:prstGeom prst="rect">
            <a:avLst/>
          </a:prstGeom>
        </p:spPr>
        <p:txBody>
          <a:bodyPr lIns="91420" tIns="45710" rIns="91420" bIns="45710" anchor="ctr" anchorCtr="0">
            <a:noAutofit/>
          </a:bodyPr>
          <a:lstStyle>
            <a:lvl1pPr marL="0" indent="0" algn="l">
              <a:buNone/>
              <a:defRPr sz="2667"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767286" y="5226352"/>
            <a:ext cx="619592" cy="615103"/>
          </a:xfrm>
          <a:prstGeom prst="rect">
            <a:avLst/>
          </a:prstGeom>
          <a:ln>
            <a:noFill/>
          </a:ln>
        </p:spPr>
        <p:txBody>
          <a:bodyPr lIns="91420" tIns="45710" rIns="91420" bIns="45710" anchor="ctr" anchorCtr="0">
            <a:noAutofit/>
          </a:bodyPr>
          <a:lstStyle>
            <a:lvl1pPr marL="0" indent="0" algn="ctr">
              <a:buNone/>
              <a:defRPr sz="2667"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3126702804"/>
      </p:ext>
    </p:extLst>
  </p:cSld>
  <p:clrMapOvr>
    <a:masterClrMapping/>
  </p:clrMapOvr>
  <p:transition spd="slow">
    <p:wip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7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2" name="Oval 11"/>
          <p:cNvSpPr/>
          <p:nvPr/>
        </p:nvSpPr>
        <p:spPr>
          <a:xfrm>
            <a:off x="767282" y="2639093"/>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defTabSz="914400"/>
            <a:endParaRPr lang="en-US" sz="2667" dirty="0">
              <a:ln>
                <a:solidFill>
                  <a:srgbClr val="049FD9"/>
                </a:solidFill>
              </a:ln>
              <a:solidFill>
                <a:srgbClr val="049FD9"/>
              </a:solidFill>
              <a:cs typeface="Arial"/>
            </a:endParaRPr>
          </a:p>
        </p:txBody>
      </p:sp>
      <p:sp>
        <p:nvSpPr>
          <p:cNvPr id="15" name="Oval 14"/>
          <p:cNvSpPr/>
          <p:nvPr/>
        </p:nvSpPr>
        <p:spPr>
          <a:xfrm>
            <a:off x="767281" y="1771905"/>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defTabSz="914400"/>
            <a:endParaRPr lang="en-US" sz="2667" dirty="0">
              <a:ln>
                <a:solidFill>
                  <a:srgbClr val="049FD9"/>
                </a:solidFill>
              </a:ln>
              <a:solidFill>
                <a:srgbClr val="049FD9"/>
              </a:solidFill>
              <a:cs typeface="Arial"/>
            </a:endParaRPr>
          </a:p>
        </p:txBody>
      </p:sp>
      <p:sp>
        <p:nvSpPr>
          <p:cNvPr id="22" name="Oval 21"/>
          <p:cNvSpPr/>
          <p:nvPr/>
        </p:nvSpPr>
        <p:spPr>
          <a:xfrm>
            <a:off x="767282" y="3503263"/>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defTabSz="914400"/>
            <a:endParaRPr lang="en-US" sz="2667" dirty="0">
              <a:ln>
                <a:solidFill>
                  <a:srgbClr val="049FD9"/>
                </a:solidFill>
              </a:ln>
              <a:solidFill>
                <a:srgbClr val="049FD9"/>
              </a:solidFill>
              <a:cs typeface="Arial"/>
            </a:endParaRPr>
          </a:p>
        </p:txBody>
      </p:sp>
      <p:sp>
        <p:nvSpPr>
          <p:cNvPr id="24" name="Text Placeholder 17"/>
          <p:cNvSpPr>
            <a:spLocks noGrp="1"/>
          </p:cNvSpPr>
          <p:nvPr>
            <p:ph type="body" sz="quarter" idx="13"/>
          </p:nvPr>
        </p:nvSpPr>
        <p:spPr>
          <a:xfrm>
            <a:off x="1562773" y="1779790"/>
            <a:ext cx="2900425"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562774" y="2646083"/>
            <a:ext cx="2900425"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562774" y="3503263"/>
            <a:ext cx="2900425"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767282" y="1770030"/>
            <a:ext cx="619592" cy="615103"/>
          </a:xfrm>
          <a:prstGeom prst="rect">
            <a:avLst/>
          </a:prstGeom>
          <a:noFill/>
          <a:ln>
            <a:noFill/>
          </a:ln>
        </p:spPr>
        <p:txBody>
          <a:bodyPr lIns="91420" tIns="45710" rIns="91420" bIns="45710" anchor="ctr" anchorCtr="0">
            <a:noAutofit/>
          </a:bodyPr>
          <a:lstStyle>
            <a:lvl1pPr marL="0" indent="0" algn="ctr">
              <a:buNone/>
              <a:defRPr sz="2667"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767282" y="2639092"/>
            <a:ext cx="619592" cy="615103"/>
          </a:xfrm>
          <a:prstGeom prst="rect">
            <a:avLst/>
          </a:prstGeom>
          <a:noFill/>
          <a:ln>
            <a:noFill/>
          </a:ln>
        </p:spPr>
        <p:txBody>
          <a:bodyPr lIns="91420" tIns="45710" rIns="91420" bIns="45710" anchor="ctr" anchorCtr="0">
            <a:noAutofit/>
          </a:bodyPr>
          <a:lstStyle>
            <a:lvl1pPr marL="0" indent="0" algn="ctr">
              <a:buNone/>
              <a:defRPr sz="2667"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767284" y="3500659"/>
            <a:ext cx="619592" cy="615103"/>
          </a:xfrm>
          <a:prstGeom prst="rect">
            <a:avLst/>
          </a:prstGeom>
          <a:noFill/>
          <a:ln>
            <a:noFill/>
          </a:ln>
        </p:spPr>
        <p:txBody>
          <a:bodyPr lIns="91420" tIns="45710" rIns="91420" bIns="45710" anchor="ctr" anchorCtr="0">
            <a:noAutofit/>
          </a:bodyPr>
          <a:lstStyle>
            <a:lvl1pPr marL="0" indent="0" algn="ctr">
              <a:buNone/>
              <a:defRPr sz="2667"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767284" y="4366110"/>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defTabSz="914400"/>
            <a:endParaRPr lang="en-US" sz="2667" dirty="0">
              <a:ln>
                <a:solidFill>
                  <a:srgbClr val="049FD9"/>
                </a:solidFill>
              </a:ln>
              <a:solidFill>
                <a:srgbClr val="049FD9"/>
              </a:solidFill>
              <a:cs typeface="Arial"/>
            </a:endParaRPr>
          </a:p>
        </p:txBody>
      </p:sp>
      <p:sp>
        <p:nvSpPr>
          <p:cNvPr id="14" name="Text Placeholder 17"/>
          <p:cNvSpPr>
            <a:spLocks noGrp="1"/>
          </p:cNvSpPr>
          <p:nvPr>
            <p:ph type="body" sz="quarter" idx="19"/>
          </p:nvPr>
        </p:nvSpPr>
        <p:spPr>
          <a:xfrm>
            <a:off x="1562776" y="4366110"/>
            <a:ext cx="2900425"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767285" y="4363506"/>
            <a:ext cx="619592" cy="615103"/>
          </a:xfrm>
          <a:prstGeom prst="rect">
            <a:avLst/>
          </a:prstGeom>
          <a:noFill/>
          <a:ln>
            <a:noFill/>
          </a:ln>
        </p:spPr>
        <p:txBody>
          <a:bodyPr lIns="91420" tIns="45710" rIns="91420" bIns="45710" anchor="ctr" anchorCtr="0">
            <a:noAutofit/>
          </a:bodyPr>
          <a:lstStyle>
            <a:lvl1pPr marL="0" indent="0" algn="ctr">
              <a:buNone/>
              <a:defRPr sz="2667"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767285" y="5228957"/>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defTabSz="914400"/>
            <a:endParaRPr lang="en-US" sz="2667" dirty="0">
              <a:ln>
                <a:solidFill>
                  <a:srgbClr val="049FD9"/>
                </a:solidFill>
              </a:ln>
              <a:solidFill>
                <a:srgbClr val="049FD9"/>
              </a:solidFill>
              <a:cs typeface="Arial"/>
            </a:endParaRPr>
          </a:p>
        </p:txBody>
      </p:sp>
      <p:sp>
        <p:nvSpPr>
          <p:cNvPr id="18" name="Text Placeholder 17"/>
          <p:cNvSpPr>
            <a:spLocks noGrp="1"/>
          </p:cNvSpPr>
          <p:nvPr>
            <p:ph type="body" sz="quarter" idx="21"/>
          </p:nvPr>
        </p:nvSpPr>
        <p:spPr>
          <a:xfrm>
            <a:off x="1562777" y="5228956"/>
            <a:ext cx="2900425"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767286" y="5226352"/>
            <a:ext cx="619592" cy="615103"/>
          </a:xfrm>
          <a:prstGeom prst="rect">
            <a:avLst/>
          </a:prstGeom>
          <a:noFill/>
          <a:ln>
            <a:noFill/>
          </a:ln>
        </p:spPr>
        <p:txBody>
          <a:bodyPr lIns="91420" tIns="45710" rIns="91420" bIns="45710" anchor="ctr" anchorCtr="0">
            <a:noAutofit/>
          </a:bodyPr>
          <a:lstStyle>
            <a:lvl1pPr marL="0" indent="0" algn="ctr">
              <a:buNone/>
              <a:defRPr sz="2667"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20" name="Oval 19"/>
          <p:cNvSpPr/>
          <p:nvPr/>
        </p:nvSpPr>
        <p:spPr>
          <a:xfrm>
            <a:off x="5884569" y="2644114"/>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defTabSz="914400"/>
            <a:endParaRPr lang="en-US" sz="2667" dirty="0">
              <a:ln>
                <a:solidFill>
                  <a:srgbClr val="049FD9"/>
                </a:solidFill>
              </a:ln>
              <a:solidFill>
                <a:srgbClr val="049FD9"/>
              </a:solidFill>
              <a:cs typeface="Arial"/>
            </a:endParaRPr>
          </a:p>
        </p:txBody>
      </p:sp>
      <p:sp>
        <p:nvSpPr>
          <p:cNvPr id="21" name="Oval 20"/>
          <p:cNvSpPr/>
          <p:nvPr/>
        </p:nvSpPr>
        <p:spPr>
          <a:xfrm>
            <a:off x="5884568" y="1776926"/>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defTabSz="914400"/>
            <a:endParaRPr lang="en-US" sz="2667" dirty="0">
              <a:ln>
                <a:solidFill>
                  <a:srgbClr val="049FD9"/>
                </a:solidFill>
              </a:ln>
              <a:solidFill>
                <a:srgbClr val="049FD9"/>
              </a:solidFill>
              <a:cs typeface="Arial"/>
            </a:endParaRPr>
          </a:p>
        </p:txBody>
      </p:sp>
      <p:sp>
        <p:nvSpPr>
          <p:cNvPr id="23" name="Oval 22"/>
          <p:cNvSpPr/>
          <p:nvPr/>
        </p:nvSpPr>
        <p:spPr>
          <a:xfrm>
            <a:off x="5884569" y="3508285"/>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defTabSz="914400"/>
            <a:endParaRPr lang="en-US" sz="2667" dirty="0">
              <a:ln>
                <a:solidFill>
                  <a:srgbClr val="049FD9"/>
                </a:solidFill>
              </a:ln>
              <a:solidFill>
                <a:srgbClr val="049FD9"/>
              </a:solidFill>
              <a:cs typeface="Arial"/>
            </a:endParaRPr>
          </a:p>
        </p:txBody>
      </p:sp>
      <p:sp>
        <p:nvSpPr>
          <p:cNvPr id="30" name="Text Placeholder 17"/>
          <p:cNvSpPr>
            <a:spLocks noGrp="1"/>
          </p:cNvSpPr>
          <p:nvPr>
            <p:ph type="body" sz="quarter" idx="23"/>
          </p:nvPr>
        </p:nvSpPr>
        <p:spPr>
          <a:xfrm>
            <a:off x="6680060" y="1784812"/>
            <a:ext cx="2900425"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1" name="Text Placeholder 17"/>
          <p:cNvSpPr>
            <a:spLocks noGrp="1"/>
          </p:cNvSpPr>
          <p:nvPr>
            <p:ph type="body" sz="quarter" idx="24"/>
          </p:nvPr>
        </p:nvSpPr>
        <p:spPr>
          <a:xfrm>
            <a:off x="6680061" y="2651104"/>
            <a:ext cx="2900425"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2" name="Text Placeholder 17"/>
          <p:cNvSpPr>
            <a:spLocks noGrp="1"/>
          </p:cNvSpPr>
          <p:nvPr>
            <p:ph type="body" sz="quarter" idx="25"/>
          </p:nvPr>
        </p:nvSpPr>
        <p:spPr>
          <a:xfrm>
            <a:off x="6680061" y="3508284"/>
            <a:ext cx="2900425"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3" name="Text Placeholder 17"/>
          <p:cNvSpPr>
            <a:spLocks noGrp="1"/>
          </p:cNvSpPr>
          <p:nvPr>
            <p:ph type="body" sz="quarter" idx="26" hasCustomPrompt="1"/>
          </p:nvPr>
        </p:nvSpPr>
        <p:spPr>
          <a:xfrm>
            <a:off x="5884569" y="1775051"/>
            <a:ext cx="619592" cy="615103"/>
          </a:xfrm>
          <a:prstGeom prst="rect">
            <a:avLst/>
          </a:prstGeom>
          <a:noFill/>
          <a:ln>
            <a:noFill/>
          </a:ln>
        </p:spPr>
        <p:txBody>
          <a:bodyPr lIns="91420" tIns="45710" rIns="91420" bIns="45710" anchor="ctr" anchorCtr="0">
            <a:noAutofit/>
          </a:bodyPr>
          <a:lstStyle>
            <a:lvl1pPr marL="0" indent="0" algn="ctr">
              <a:buNone/>
              <a:defRPr sz="2667"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34" name="Text Placeholder 17"/>
          <p:cNvSpPr>
            <a:spLocks noGrp="1"/>
          </p:cNvSpPr>
          <p:nvPr>
            <p:ph type="body" sz="quarter" idx="27" hasCustomPrompt="1"/>
          </p:nvPr>
        </p:nvSpPr>
        <p:spPr>
          <a:xfrm>
            <a:off x="5884569" y="2644114"/>
            <a:ext cx="619592" cy="615103"/>
          </a:xfrm>
          <a:prstGeom prst="rect">
            <a:avLst/>
          </a:prstGeom>
          <a:noFill/>
          <a:ln>
            <a:noFill/>
          </a:ln>
        </p:spPr>
        <p:txBody>
          <a:bodyPr lIns="91420" tIns="45710" rIns="91420" bIns="45710" anchor="ctr" anchorCtr="0">
            <a:noAutofit/>
          </a:bodyPr>
          <a:lstStyle>
            <a:lvl1pPr marL="0" indent="0" algn="ctr">
              <a:buNone/>
              <a:defRPr sz="2667"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35" name="Text Placeholder 17"/>
          <p:cNvSpPr>
            <a:spLocks noGrp="1"/>
          </p:cNvSpPr>
          <p:nvPr>
            <p:ph type="body" sz="quarter" idx="28" hasCustomPrompt="1"/>
          </p:nvPr>
        </p:nvSpPr>
        <p:spPr>
          <a:xfrm>
            <a:off x="5884571" y="3505680"/>
            <a:ext cx="619592" cy="615103"/>
          </a:xfrm>
          <a:prstGeom prst="rect">
            <a:avLst/>
          </a:prstGeom>
          <a:noFill/>
          <a:ln>
            <a:noFill/>
          </a:ln>
        </p:spPr>
        <p:txBody>
          <a:bodyPr lIns="91420" tIns="45710" rIns="91420" bIns="45710" anchor="ctr" anchorCtr="0">
            <a:noAutofit/>
          </a:bodyPr>
          <a:lstStyle>
            <a:lvl1pPr marL="0" indent="0" algn="ctr">
              <a:buNone/>
              <a:defRPr sz="2667"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36" name="Oval 35"/>
          <p:cNvSpPr/>
          <p:nvPr/>
        </p:nvSpPr>
        <p:spPr>
          <a:xfrm>
            <a:off x="5884571" y="4371131"/>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defTabSz="914400"/>
            <a:endParaRPr lang="en-US" sz="2667" dirty="0">
              <a:ln>
                <a:solidFill>
                  <a:srgbClr val="049FD9"/>
                </a:solidFill>
              </a:ln>
              <a:solidFill>
                <a:srgbClr val="049FD9"/>
              </a:solidFill>
              <a:cs typeface="Arial"/>
            </a:endParaRPr>
          </a:p>
        </p:txBody>
      </p:sp>
      <p:sp>
        <p:nvSpPr>
          <p:cNvPr id="37" name="Text Placeholder 17"/>
          <p:cNvSpPr>
            <a:spLocks noGrp="1"/>
          </p:cNvSpPr>
          <p:nvPr>
            <p:ph type="body" sz="quarter" idx="29"/>
          </p:nvPr>
        </p:nvSpPr>
        <p:spPr>
          <a:xfrm>
            <a:off x="6680062" y="4371131"/>
            <a:ext cx="2900425"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38" name="Text Placeholder 17"/>
          <p:cNvSpPr>
            <a:spLocks noGrp="1"/>
          </p:cNvSpPr>
          <p:nvPr>
            <p:ph type="body" sz="quarter" idx="30" hasCustomPrompt="1"/>
          </p:nvPr>
        </p:nvSpPr>
        <p:spPr>
          <a:xfrm>
            <a:off x="5884572" y="4368527"/>
            <a:ext cx="619592" cy="615103"/>
          </a:xfrm>
          <a:prstGeom prst="rect">
            <a:avLst/>
          </a:prstGeom>
          <a:noFill/>
          <a:ln>
            <a:noFill/>
          </a:ln>
        </p:spPr>
        <p:txBody>
          <a:bodyPr lIns="91420" tIns="45710" rIns="91420" bIns="45710" anchor="ctr" anchorCtr="0">
            <a:noAutofit/>
          </a:bodyPr>
          <a:lstStyle>
            <a:lvl1pPr marL="0" indent="0" algn="ctr">
              <a:buNone/>
              <a:defRPr sz="2667"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39" name="Oval 38"/>
          <p:cNvSpPr/>
          <p:nvPr/>
        </p:nvSpPr>
        <p:spPr>
          <a:xfrm>
            <a:off x="5884572" y="5233978"/>
            <a:ext cx="619592"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defTabSz="914400"/>
            <a:endParaRPr lang="en-US" sz="2667" dirty="0">
              <a:ln>
                <a:solidFill>
                  <a:srgbClr val="049FD9"/>
                </a:solidFill>
              </a:ln>
              <a:solidFill>
                <a:srgbClr val="049FD9"/>
              </a:solidFill>
              <a:cs typeface="Arial"/>
            </a:endParaRPr>
          </a:p>
        </p:txBody>
      </p:sp>
      <p:sp>
        <p:nvSpPr>
          <p:cNvPr id="40" name="Text Placeholder 17"/>
          <p:cNvSpPr>
            <a:spLocks noGrp="1"/>
          </p:cNvSpPr>
          <p:nvPr>
            <p:ph type="body" sz="quarter" idx="31"/>
          </p:nvPr>
        </p:nvSpPr>
        <p:spPr>
          <a:xfrm>
            <a:off x="6680064" y="5233978"/>
            <a:ext cx="2900425"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1" name="Text Placeholder 17"/>
          <p:cNvSpPr>
            <a:spLocks noGrp="1"/>
          </p:cNvSpPr>
          <p:nvPr>
            <p:ph type="body" sz="quarter" idx="32" hasCustomPrompt="1"/>
          </p:nvPr>
        </p:nvSpPr>
        <p:spPr>
          <a:xfrm>
            <a:off x="5884573" y="5231374"/>
            <a:ext cx="619592" cy="615103"/>
          </a:xfrm>
          <a:prstGeom prst="rect">
            <a:avLst/>
          </a:prstGeom>
          <a:noFill/>
          <a:ln>
            <a:noFill/>
          </a:ln>
        </p:spPr>
        <p:txBody>
          <a:bodyPr lIns="91420" tIns="45710" rIns="91420" bIns="45710" anchor="ctr" anchorCtr="0">
            <a:noAutofit/>
          </a:bodyPr>
          <a:lstStyle>
            <a:lvl1pPr marL="0" indent="0" algn="ctr">
              <a:buNone/>
              <a:defRPr sz="2667"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3987680632"/>
      </p:ext>
    </p:extLst>
  </p:cSld>
  <p:clrMapOvr>
    <a:masterClrMapping/>
  </p:clrMapOvr>
  <p:transition spd="slow">
    <p:wip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2" name="Oval 41"/>
          <p:cNvSpPr/>
          <p:nvPr/>
        </p:nvSpPr>
        <p:spPr>
          <a:xfrm>
            <a:off x="767282" y="2639093"/>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defTabSz="914400"/>
            <a:endParaRPr lang="en-US" sz="2667" dirty="0">
              <a:ln>
                <a:solidFill>
                  <a:srgbClr val="049FD9"/>
                </a:solidFill>
              </a:ln>
              <a:solidFill>
                <a:srgbClr val="049FD9"/>
              </a:solidFill>
              <a:cs typeface="Arial"/>
            </a:endParaRPr>
          </a:p>
        </p:txBody>
      </p:sp>
      <p:sp>
        <p:nvSpPr>
          <p:cNvPr id="43" name="Oval 42"/>
          <p:cNvSpPr/>
          <p:nvPr/>
        </p:nvSpPr>
        <p:spPr>
          <a:xfrm>
            <a:off x="767281" y="1771905"/>
            <a:ext cx="619592" cy="619753"/>
          </a:xfrm>
          <a:prstGeom prst="ellipse">
            <a:avLst/>
          </a:prstGeom>
          <a:solidFill>
            <a:schemeClr val="bg2"/>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defTabSz="914400"/>
            <a:endParaRPr lang="en-US" sz="2667" dirty="0">
              <a:ln>
                <a:solidFill>
                  <a:srgbClr val="049FD9"/>
                </a:solidFill>
              </a:ln>
              <a:solidFill>
                <a:srgbClr val="FFFFFF"/>
              </a:solidFill>
              <a:cs typeface="Arial"/>
            </a:endParaRPr>
          </a:p>
        </p:txBody>
      </p:sp>
      <p:sp>
        <p:nvSpPr>
          <p:cNvPr id="44" name="Oval 43"/>
          <p:cNvSpPr/>
          <p:nvPr/>
        </p:nvSpPr>
        <p:spPr>
          <a:xfrm>
            <a:off x="767282" y="3503263"/>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defTabSz="914400"/>
            <a:endParaRPr lang="en-US" sz="2667" dirty="0">
              <a:ln>
                <a:solidFill>
                  <a:srgbClr val="049FD9"/>
                </a:solidFill>
              </a:ln>
              <a:solidFill>
                <a:srgbClr val="049FD9"/>
              </a:solidFill>
              <a:cs typeface="Arial"/>
            </a:endParaRPr>
          </a:p>
        </p:txBody>
      </p:sp>
      <p:sp>
        <p:nvSpPr>
          <p:cNvPr id="45" name="Text Placeholder 17"/>
          <p:cNvSpPr>
            <a:spLocks noGrp="1"/>
          </p:cNvSpPr>
          <p:nvPr>
            <p:ph type="body" sz="quarter" idx="13"/>
          </p:nvPr>
        </p:nvSpPr>
        <p:spPr>
          <a:xfrm>
            <a:off x="1562773" y="1779790"/>
            <a:ext cx="2900425"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6" name="Text Placeholder 17"/>
          <p:cNvSpPr>
            <a:spLocks noGrp="1"/>
          </p:cNvSpPr>
          <p:nvPr>
            <p:ph type="body" sz="quarter" idx="14"/>
          </p:nvPr>
        </p:nvSpPr>
        <p:spPr>
          <a:xfrm>
            <a:off x="1562774" y="2646083"/>
            <a:ext cx="2900425"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562774" y="3503263"/>
            <a:ext cx="2900425"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767282" y="1770030"/>
            <a:ext cx="619592" cy="615103"/>
          </a:xfrm>
          <a:prstGeom prst="rect">
            <a:avLst/>
          </a:prstGeom>
          <a:noFill/>
          <a:ln>
            <a:noFill/>
          </a:ln>
        </p:spPr>
        <p:txBody>
          <a:bodyPr lIns="91420" tIns="45710" rIns="91420" bIns="45710" anchor="ctr" anchorCtr="0">
            <a:noAutofit/>
          </a:bodyPr>
          <a:lstStyle>
            <a:lvl1pPr marL="0" indent="0" algn="ctr">
              <a:buNone/>
              <a:defRPr sz="2667"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767282" y="2639092"/>
            <a:ext cx="619592" cy="615103"/>
          </a:xfrm>
          <a:prstGeom prst="rect">
            <a:avLst/>
          </a:prstGeom>
          <a:noFill/>
          <a:ln>
            <a:noFill/>
          </a:ln>
        </p:spPr>
        <p:txBody>
          <a:bodyPr lIns="91420" tIns="45710" rIns="91420" bIns="45710" anchor="ctr" anchorCtr="0">
            <a:noAutofit/>
          </a:bodyPr>
          <a:lstStyle>
            <a:lvl1pPr marL="0" indent="0" algn="ctr">
              <a:buNone/>
              <a:defRPr sz="2667"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767284" y="3500659"/>
            <a:ext cx="619592" cy="615103"/>
          </a:xfrm>
          <a:prstGeom prst="rect">
            <a:avLst/>
          </a:prstGeom>
          <a:noFill/>
          <a:ln>
            <a:noFill/>
          </a:ln>
        </p:spPr>
        <p:txBody>
          <a:bodyPr lIns="91420" tIns="45710" rIns="91420" bIns="45710" anchor="ctr" anchorCtr="0">
            <a:noAutofit/>
          </a:bodyPr>
          <a:lstStyle>
            <a:lvl1pPr marL="0" indent="0" algn="ctr">
              <a:buNone/>
              <a:defRPr sz="2667"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767284" y="4366110"/>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defTabSz="914400"/>
            <a:endParaRPr lang="en-US" sz="2667" dirty="0">
              <a:ln>
                <a:solidFill>
                  <a:srgbClr val="049FD9"/>
                </a:solidFill>
              </a:ln>
              <a:solidFill>
                <a:srgbClr val="049FD9"/>
              </a:solidFill>
              <a:cs typeface="Arial"/>
            </a:endParaRPr>
          </a:p>
        </p:txBody>
      </p:sp>
      <p:sp>
        <p:nvSpPr>
          <p:cNvPr id="52" name="Text Placeholder 17"/>
          <p:cNvSpPr>
            <a:spLocks noGrp="1"/>
          </p:cNvSpPr>
          <p:nvPr>
            <p:ph type="body" sz="quarter" idx="19"/>
          </p:nvPr>
        </p:nvSpPr>
        <p:spPr>
          <a:xfrm>
            <a:off x="1562776" y="4366110"/>
            <a:ext cx="2900425"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767285" y="4363506"/>
            <a:ext cx="619592" cy="615103"/>
          </a:xfrm>
          <a:prstGeom prst="rect">
            <a:avLst/>
          </a:prstGeom>
          <a:noFill/>
          <a:ln>
            <a:noFill/>
          </a:ln>
        </p:spPr>
        <p:txBody>
          <a:bodyPr lIns="91420" tIns="45710" rIns="91420" bIns="45710" anchor="ctr" anchorCtr="0">
            <a:noAutofit/>
          </a:bodyPr>
          <a:lstStyle>
            <a:lvl1pPr marL="0" indent="0" algn="ctr">
              <a:buNone/>
              <a:defRPr sz="2667"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767285" y="5228957"/>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defTabSz="914400"/>
            <a:endParaRPr lang="en-US" sz="2667" dirty="0">
              <a:ln>
                <a:solidFill>
                  <a:srgbClr val="049FD9"/>
                </a:solidFill>
              </a:ln>
              <a:solidFill>
                <a:srgbClr val="049FD9"/>
              </a:solidFill>
              <a:cs typeface="Arial"/>
            </a:endParaRPr>
          </a:p>
        </p:txBody>
      </p:sp>
      <p:sp>
        <p:nvSpPr>
          <p:cNvPr id="55" name="Text Placeholder 17"/>
          <p:cNvSpPr>
            <a:spLocks noGrp="1"/>
          </p:cNvSpPr>
          <p:nvPr>
            <p:ph type="body" sz="quarter" idx="21"/>
          </p:nvPr>
        </p:nvSpPr>
        <p:spPr>
          <a:xfrm>
            <a:off x="1562777" y="5228956"/>
            <a:ext cx="2900425"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767286" y="5226352"/>
            <a:ext cx="619592" cy="615103"/>
          </a:xfrm>
          <a:prstGeom prst="rect">
            <a:avLst/>
          </a:prstGeom>
          <a:noFill/>
          <a:ln>
            <a:noFill/>
          </a:ln>
        </p:spPr>
        <p:txBody>
          <a:bodyPr lIns="91420" tIns="45710" rIns="91420" bIns="45710" anchor="ctr" anchorCtr="0">
            <a:noAutofit/>
          </a:bodyPr>
          <a:lstStyle>
            <a:lvl1pPr marL="0" indent="0" algn="ctr">
              <a:buNone/>
              <a:defRPr sz="2667"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5884569" y="2644114"/>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defTabSz="914400"/>
            <a:endParaRPr lang="en-US" sz="2667" dirty="0">
              <a:ln>
                <a:solidFill>
                  <a:srgbClr val="049FD9"/>
                </a:solidFill>
              </a:ln>
              <a:solidFill>
                <a:srgbClr val="049FD9"/>
              </a:solidFill>
              <a:cs typeface="Arial"/>
            </a:endParaRPr>
          </a:p>
        </p:txBody>
      </p:sp>
      <p:sp>
        <p:nvSpPr>
          <p:cNvPr id="58" name="Oval 57"/>
          <p:cNvSpPr/>
          <p:nvPr/>
        </p:nvSpPr>
        <p:spPr>
          <a:xfrm>
            <a:off x="5884568" y="1776926"/>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defTabSz="914400"/>
            <a:endParaRPr lang="en-US" sz="2667" dirty="0">
              <a:ln>
                <a:solidFill>
                  <a:srgbClr val="049FD9"/>
                </a:solidFill>
              </a:ln>
              <a:solidFill>
                <a:srgbClr val="049FD9"/>
              </a:solidFill>
              <a:cs typeface="Arial"/>
            </a:endParaRPr>
          </a:p>
        </p:txBody>
      </p:sp>
      <p:sp>
        <p:nvSpPr>
          <p:cNvPr id="59" name="Oval 58"/>
          <p:cNvSpPr/>
          <p:nvPr/>
        </p:nvSpPr>
        <p:spPr>
          <a:xfrm>
            <a:off x="5884569" y="3508285"/>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defTabSz="914400"/>
            <a:endParaRPr lang="en-US" sz="2667" dirty="0">
              <a:ln>
                <a:solidFill>
                  <a:srgbClr val="049FD9"/>
                </a:solidFill>
              </a:ln>
              <a:solidFill>
                <a:srgbClr val="049FD9"/>
              </a:solidFill>
              <a:cs typeface="Arial"/>
            </a:endParaRPr>
          </a:p>
        </p:txBody>
      </p:sp>
      <p:sp>
        <p:nvSpPr>
          <p:cNvPr id="60" name="Text Placeholder 17"/>
          <p:cNvSpPr>
            <a:spLocks noGrp="1"/>
          </p:cNvSpPr>
          <p:nvPr>
            <p:ph type="body" sz="quarter" idx="23"/>
          </p:nvPr>
        </p:nvSpPr>
        <p:spPr>
          <a:xfrm>
            <a:off x="6680060" y="1784812"/>
            <a:ext cx="2900425"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6680061" y="2651104"/>
            <a:ext cx="2900425"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6680061" y="3508284"/>
            <a:ext cx="2900425"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5884569" y="1775051"/>
            <a:ext cx="619592" cy="615103"/>
          </a:xfrm>
          <a:prstGeom prst="rect">
            <a:avLst/>
          </a:prstGeom>
          <a:noFill/>
          <a:ln>
            <a:noFill/>
          </a:ln>
        </p:spPr>
        <p:txBody>
          <a:bodyPr lIns="91420" tIns="45710" rIns="91420" bIns="45710" anchor="ctr" anchorCtr="0">
            <a:noAutofit/>
          </a:bodyPr>
          <a:lstStyle>
            <a:lvl1pPr marL="0" indent="0" algn="ctr">
              <a:buNone/>
              <a:defRPr sz="2667"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5884569" y="2644114"/>
            <a:ext cx="619592" cy="615103"/>
          </a:xfrm>
          <a:prstGeom prst="rect">
            <a:avLst/>
          </a:prstGeom>
          <a:noFill/>
          <a:ln>
            <a:noFill/>
          </a:ln>
        </p:spPr>
        <p:txBody>
          <a:bodyPr lIns="91420" tIns="45710" rIns="91420" bIns="45710" anchor="ctr" anchorCtr="0">
            <a:noAutofit/>
          </a:bodyPr>
          <a:lstStyle>
            <a:lvl1pPr marL="0" indent="0" algn="ctr">
              <a:buNone/>
              <a:defRPr sz="2667"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5884571" y="3505680"/>
            <a:ext cx="619592" cy="615103"/>
          </a:xfrm>
          <a:prstGeom prst="rect">
            <a:avLst/>
          </a:prstGeom>
          <a:noFill/>
          <a:ln>
            <a:noFill/>
          </a:ln>
        </p:spPr>
        <p:txBody>
          <a:bodyPr lIns="91420" tIns="45710" rIns="91420" bIns="45710" anchor="ctr" anchorCtr="0">
            <a:noAutofit/>
          </a:bodyPr>
          <a:lstStyle>
            <a:lvl1pPr marL="0" indent="0" algn="ctr">
              <a:buNone/>
              <a:defRPr sz="2667"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5884571" y="4371131"/>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defTabSz="914400"/>
            <a:endParaRPr lang="en-US" sz="2667" dirty="0">
              <a:ln>
                <a:solidFill>
                  <a:srgbClr val="049FD9"/>
                </a:solidFill>
              </a:ln>
              <a:solidFill>
                <a:srgbClr val="049FD9"/>
              </a:solidFill>
              <a:cs typeface="Arial"/>
            </a:endParaRPr>
          </a:p>
        </p:txBody>
      </p:sp>
      <p:sp>
        <p:nvSpPr>
          <p:cNvPr id="67" name="Text Placeholder 17"/>
          <p:cNvSpPr>
            <a:spLocks noGrp="1"/>
          </p:cNvSpPr>
          <p:nvPr>
            <p:ph type="body" sz="quarter" idx="29"/>
          </p:nvPr>
        </p:nvSpPr>
        <p:spPr>
          <a:xfrm>
            <a:off x="6680062" y="4371131"/>
            <a:ext cx="2900425"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5884572" y="4368527"/>
            <a:ext cx="619592" cy="615103"/>
          </a:xfrm>
          <a:prstGeom prst="rect">
            <a:avLst/>
          </a:prstGeom>
          <a:noFill/>
          <a:ln>
            <a:noFill/>
          </a:ln>
        </p:spPr>
        <p:txBody>
          <a:bodyPr lIns="91420" tIns="45710" rIns="91420" bIns="45710" anchor="ctr" anchorCtr="0">
            <a:noAutofit/>
          </a:bodyPr>
          <a:lstStyle>
            <a:lvl1pPr marL="0" indent="0" algn="ctr">
              <a:buNone/>
              <a:defRPr sz="2667"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5884572" y="5233978"/>
            <a:ext cx="619592"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defTabSz="914400"/>
            <a:endParaRPr lang="en-US" sz="2667" dirty="0">
              <a:ln>
                <a:solidFill>
                  <a:srgbClr val="049FD9"/>
                </a:solidFill>
              </a:ln>
              <a:solidFill>
                <a:srgbClr val="049FD9"/>
              </a:solidFill>
              <a:cs typeface="Arial"/>
            </a:endParaRPr>
          </a:p>
        </p:txBody>
      </p:sp>
      <p:sp>
        <p:nvSpPr>
          <p:cNvPr id="70" name="Text Placeholder 17"/>
          <p:cNvSpPr>
            <a:spLocks noGrp="1"/>
          </p:cNvSpPr>
          <p:nvPr>
            <p:ph type="body" sz="quarter" idx="31"/>
          </p:nvPr>
        </p:nvSpPr>
        <p:spPr>
          <a:xfrm>
            <a:off x="6680064" y="5233978"/>
            <a:ext cx="2900425"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5884573" y="5231374"/>
            <a:ext cx="619592" cy="615103"/>
          </a:xfrm>
          <a:prstGeom prst="rect">
            <a:avLst/>
          </a:prstGeom>
          <a:noFill/>
          <a:ln>
            <a:noFill/>
          </a:ln>
        </p:spPr>
        <p:txBody>
          <a:bodyPr lIns="91420" tIns="45710" rIns="91420" bIns="45710" anchor="ctr" anchorCtr="0">
            <a:noAutofit/>
          </a:bodyPr>
          <a:lstStyle>
            <a:lvl1pPr marL="0" indent="0" algn="ctr">
              <a:buNone/>
              <a:defRPr sz="2667"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2732712564"/>
      </p:ext>
    </p:extLst>
  </p:cSld>
  <p:clrMapOvr>
    <a:masterClrMapping/>
  </p:clrMapOvr>
  <p:transition spd="slow">
    <p:wip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033" y="6172202"/>
            <a:ext cx="977645" cy="4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12188825" cy="6858000"/>
          </a:xfrm>
          <a:prstGeom prst="rect">
            <a:avLst/>
          </a:prstGeom>
        </p:spPr>
        <p:txBody>
          <a:bodyPr vert="horz" lIns="91420" tIns="45710" rIns="91420" bIns="45710"/>
          <a:lstStyle>
            <a:lvl1pPr marL="0" indent="0" algn="ctr">
              <a:buNone/>
              <a:defRPr sz="2933" baseline="0">
                <a:solidFill>
                  <a:schemeClr val="tx2"/>
                </a:solidFill>
                <a:latin typeface="+mn-lt"/>
                <a:cs typeface="CiscoSans ExtraLight"/>
              </a:defRPr>
            </a:lvl1pPr>
          </a:lstStyle>
          <a:p>
            <a:pPr lvl="0"/>
            <a:r>
              <a:rPr lang="en-US" noProof="0" dirty="0"/>
              <a:t>Drag picture to placeholder or click icon to add</a:t>
            </a:r>
          </a:p>
        </p:txBody>
      </p:sp>
      <p:sp>
        <p:nvSpPr>
          <p:cNvPr id="6" name="Text Placeholder 2"/>
          <p:cNvSpPr>
            <a:spLocks noGrp="1"/>
          </p:cNvSpPr>
          <p:nvPr>
            <p:ph type="body" sz="quarter" idx="11"/>
          </p:nvPr>
        </p:nvSpPr>
        <p:spPr bwMode="auto">
          <a:xfrm>
            <a:off x="666578" y="4635531"/>
            <a:ext cx="10849323" cy="694207"/>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230394" indent="0">
              <a:lnSpc>
                <a:spcPts val="4907"/>
              </a:lnSpc>
              <a:spcBef>
                <a:spcPts val="0"/>
              </a:spcBef>
              <a:buNone/>
              <a:defRPr sz="3200" i="1">
                <a:solidFill>
                  <a:srgbClr val="58585B"/>
                </a:solidFill>
              </a:defRPr>
            </a:lvl1pPr>
          </a:lstStyle>
          <a:p>
            <a:pPr lvl="0"/>
            <a:r>
              <a:rPr lang="en-US"/>
              <a:t>Click to edit Master text styles</a:t>
            </a:r>
          </a:p>
        </p:txBody>
      </p:sp>
    </p:spTree>
    <p:extLst>
      <p:ext uri="{BB962C8B-B14F-4D97-AF65-F5344CB8AC3E}">
        <p14:creationId xmlns:p14="http://schemas.microsoft.com/office/powerpoint/2010/main" val="3509781841"/>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0577" y="401384"/>
            <a:ext cx="11414590" cy="3389567"/>
          </a:xfrm>
          <a:prstGeom prst="rect">
            <a:avLst/>
          </a:prstGeom>
        </p:spPr>
        <p:txBody>
          <a:bodyPr vert="horz" lIns="91420" tIns="45710" rIns="91420" bIns="45710"/>
          <a:lstStyle>
            <a:lvl1pPr marL="0" indent="0" algn="ctr">
              <a:buNone/>
              <a:defRPr sz="2933" baseline="0">
                <a:solidFill>
                  <a:schemeClr val="tx2"/>
                </a:solidFill>
                <a:latin typeface="+mn-lt"/>
                <a:cs typeface="CiscoSans ExtraLight"/>
              </a:defRPr>
            </a:lvl1pPr>
          </a:lstStyle>
          <a:p>
            <a:pPr lvl="0"/>
            <a:r>
              <a:rPr lang="en-US" noProof="0" dirty="0"/>
              <a:t>Drag picture to placeholder or click icon to add</a:t>
            </a:r>
          </a:p>
        </p:txBody>
      </p:sp>
      <p:sp>
        <p:nvSpPr>
          <p:cNvPr id="4" name="Text Placeholder 3"/>
          <p:cNvSpPr>
            <a:spLocks noGrp="1"/>
          </p:cNvSpPr>
          <p:nvPr>
            <p:ph type="body" sz="quarter" idx="11"/>
          </p:nvPr>
        </p:nvSpPr>
        <p:spPr>
          <a:xfrm>
            <a:off x="598225" y="4072691"/>
            <a:ext cx="11149411" cy="716158"/>
          </a:xfrm>
          <a:prstGeom prst="rect">
            <a:avLst/>
          </a:prstGeom>
        </p:spPr>
        <p:txBody>
          <a:bodyPr vert="horz" wrap="square">
            <a:spAutoFit/>
          </a:bodyPr>
          <a:lstStyle>
            <a:lvl1pPr marL="0" indent="0">
              <a:buNone/>
              <a:defRPr sz="4267" baseline="0">
                <a:solidFill>
                  <a:srgbClr val="58585B"/>
                </a:solidFill>
              </a:defRPr>
            </a:lvl1pPr>
          </a:lstStyle>
          <a:p>
            <a:pPr lvl="0"/>
            <a:r>
              <a:rPr lang="en-US"/>
              <a:t>Click to edit Master text styles</a:t>
            </a:r>
          </a:p>
        </p:txBody>
      </p:sp>
    </p:spTree>
    <p:extLst>
      <p:ext uri="{BB962C8B-B14F-4D97-AF65-F5344CB8AC3E}">
        <p14:creationId xmlns:p14="http://schemas.microsoft.com/office/powerpoint/2010/main" val="565305708"/>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cSld name="19_Full bleed photo">
    <p:spTree>
      <p:nvGrpSpPr>
        <p:cNvPr id="1" name=""/>
        <p:cNvGrpSpPr/>
        <p:nvPr/>
      </p:nvGrpSpPr>
      <p:grpSpPr>
        <a:xfrm>
          <a:off x="0" y="0"/>
          <a:ext cx="0" cy="0"/>
          <a:chOff x="0" y="0"/>
          <a:chExt cx="0" cy="0"/>
        </a:xfrm>
      </p:grpSpPr>
      <p:pic>
        <p:nvPicPr>
          <p:cNvPr id="3" name="Picture Placeholder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1219305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ltGray">
          <a:xfrm>
            <a:off x="11351670" y="6323877"/>
            <a:ext cx="290792" cy="206025"/>
          </a:xfrm>
          <a:prstGeom prst="rect">
            <a:avLst/>
          </a:prstGeom>
          <a:noFill/>
          <a:ln w="9525" algn="ctr">
            <a:noFill/>
            <a:miter lim="800000"/>
            <a:headEnd/>
            <a:tailEnd/>
          </a:ln>
          <a:effectLst/>
        </p:spPr>
        <p:txBody>
          <a:bodyPr wrap="none" lIns="82115" tIns="41056" rIns="82115" bIns="41056" anchor="b">
            <a:spAutoFit/>
          </a:bodyPr>
          <a:lstStyle/>
          <a:p>
            <a:pPr algn="r" defTabSz="814305">
              <a:defRPr/>
            </a:pPr>
            <a:fld id="{E6ADCC75-5E05-4D7E-970D-6B4505B4F777}" type="slidenum">
              <a:rPr lang="en-US" sz="800">
                <a:solidFill>
                  <a:srgbClr val="FFFFFF">
                    <a:alpha val="60000"/>
                  </a:srgbClr>
                </a:solidFill>
                <a:cs typeface="CiscoSans Thin"/>
              </a:rPr>
              <a:pPr algn="r" defTabSz="814305">
                <a:defRPr/>
              </a:pPr>
              <a:t>‹#›</a:t>
            </a:fld>
            <a:endParaRPr lang="en-US" sz="800" dirty="0">
              <a:solidFill>
                <a:srgbClr val="FFFFFF">
                  <a:alpha val="60000"/>
                </a:srgbClr>
              </a:solidFill>
              <a:cs typeface="CiscoSans Thin"/>
            </a:endParaRPr>
          </a:p>
        </p:txBody>
      </p:sp>
      <p:sp>
        <p:nvSpPr>
          <p:cNvPr id="6" name="Rectangle 4"/>
          <p:cNvSpPr>
            <a:spLocks noChangeArrowheads="1"/>
          </p:cNvSpPr>
          <p:nvPr/>
        </p:nvSpPr>
        <p:spPr bwMode="ltGray">
          <a:xfrm>
            <a:off x="7821307" y="6322206"/>
            <a:ext cx="3543101" cy="206025"/>
          </a:xfrm>
          <a:prstGeom prst="rect">
            <a:avLst/>
          </a:prstGeom>
          <a:noFill/>
          <a:ln w="9525">
            <a:noFill/>
            <a:miter lim="800000"/>
            <a:headEnd/>
            <a:tailEnd/>
          </a:ln>
          <a:effectLst/>
        </p:spPr>
        <p:txBody>
          <a:bodyPr lIns="82115" tIns="41056" rIns="82115" bIns="41056" anchor="b">
            <a:spAutoFit/>
          </a:bodyPr>
          <a:lstStyle/>
          <a:p>
            <a:pPr defTabSz="814305">
              <a:defRPr/>
            </a:pPr>
            <a:r>
              <a:rPr lang="en-US" sz="800" dirty="0">
                <a:solidFill>
                  <a:srgbClr val="FFFFFF">
                    <a:alpha val="60000"/>
                  </a:srgbClr>
                </a:solidFill>
                <a:cs typeface="CiscoSans Thin"/>
              </a:rPr>
              <a:t>© 2016  Cisco and/or its affiliates. All rights reserved.   Cisco Confidential</a:t>
            </a:r>
          </a:p>
        </p:txBody>
      </p:sp>
      <p:sp>
        <p:nvSpPr>
          <p:cNvPr id="14" name="Text Placeholder 2"/>
          <p:cNvSpPr>
            <a:spLocks noGrp="1"/>
          </p:cNvSpPr>
          <p:nvPr>
            <p:ph type="body" sz="quarter" idx="12"/>
          </p:nvPr>
        </p:nvSpPr>
        <p:spPr bwMode="auto">
          <a:xfrm>
            <a:off x="666578" y="4622132"/>
            <a:ext cx="10849323" cy="695347"/>
          </a:xfrm>
          <a:prstGeom prst="rect">
            <a:avLst/>
          </a:prstGeom>
          <a:solidFill>
            <a:schemeClr val="bg1">
              <a:alpha val="70000"/>
            </a:schemeClr>
          </a:solidFill>
          <a:extLst/>
        </p:spPr>
        <p:txBody>
          <a:bodyPr wrap="square" lIns="108000" tIns="0" rIns="91440" bIns="45720" numCol="1" anchor="b" anchorCtr="0" compatLnSpc="1">
            <a:prstTxWarp prst="textNoShape">
              <a:avLst/>
            </a:prstTxWarp>
            <a:spAutoFit/>
          </a:bodyPr>
          <a:lstStyle>
            <a:lvl1pPr marL="230394" indent="-239994">
              <a:lnSpc>
                <a:spcPts val="4907"/>
              </a:lnSpc>
              <a:spcBef>
                <a:spcPts val="0"/>
              </a:spcBef>
              <a:buNone/>
              <a:defRPr sz="4267" i="1">
                <a:solidFill>
                  <a:srgbClr val="58585B"/>
                </a:solidFill>
              </a:defRPr>
            </a:lvl1pPr>
          </a:lstStyle>
          <a:p>
            <a:pPr lvl="0"/>
            <a:r>
              <a:rPr lang="en-US"/>
              <a:t>Click to edit Master text styles</a:t>
            </a:r>
          </a:p>
        </p:txBody>
      </p:sp>
      <p:pic>
        <p:nvPicPr>
          <p:cNvPr id="11" name="Picture 2"/>
          <p:cNvPicPr>
            <a:picLocks noChangeAspect="1" noChangeArrowheads="1"/>
          </p:cNvPicPr>
          <p:nvPr/>
        </p:nvPicPr>
        <p:blipFill>
          <a:blip r:embed="rId3">
            <a:biLevel thresh="25000"/>
            <a:extLst>
              <a:ext uri="{28A0092B-C50C-407E-A947-70E740481C1C}">
                <a14:useLocalDpi xmlns:a14="http://schemas.microsoft.com/office/drawing/2010/main" val="0"/>
              </a:ext>
            </a:extLst>
          </a:blip>
          <a:stretch>
            <a:fillRect/>
          </a:stretch>
        </p:blipFill>
        <p:spPr bwMode="auto">
          <a:xfrm>
            <a:off x="636739" y="6167967"/>
            <a:ext cx="565426" cy="3534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916028"/>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033" y="6172202"/>
            <a:ext cx="977645" cy="4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12193288" cy="6858000"/>
          </a:xfrm>
          <a:prstGeom prst="rect">
            <a:avLst/>
          </a:prstGeom>
        </p:spPr>
        <p:txBody>
          <a:bodyPr vert="horz" lIns="91420" tIns="45710" rIns="91420" bIns="45710"/>
          <a:lstStyle>
            <a:lvl1pPr marL="0" indent="0" algn="ctr">
              <a:buNone/>
              <a:defRPr sz="2933" baseline="0">
                <a:solidFill>
                  <a:schemeClr val="tx2"/>
                </a:solidFill>
                <a:latin typeface="+mn-lt"/>
                <a:cs typeface="CiscoSans ExtraLight"/>
              </a:defRPr>
            </a:lvl1pPr>
          </a:lstStyle>
          <a:p>
            <a:pPr lvl="0"/>
            <a:r>
              <a:rPr lang="en-US" noProof="0" dirty="0"/>
              <a:t>Drag picture to placeholder or click icon to add</a:t>
            </a:r>
          </a:p>
        </p:txBody>
      </p:sp>
    </p:spTree>
    <p:extLst>
      <p:ext uri="{BB962C8B-B14F-4D97-AF65-F5344CB8AC3E}">
        <p14:creationId xmlns:p14="http://schemas.microsoft.com/office/powerpoint/2010/main" val="1269337081"/>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0576" y="320843"/>
            <a:ext cx="11304239" cy="5688861"/>
          </a:xfrm>
          <a:prstGeom prst="rect">
            <a:avLst/>
          </a:prstGeom>
        </p:spPr>
        <p:txBody>
          <a:bodyPr vert="horz" lIns="91424" tIns="45712" rIns="91424" bIns="45712"/>
          <a:lstStyle>
            <a:lvl1pPr marL="0" indent="0" algn="ctr">
              <a:buNone/>
              <a:defRPr sz="2000" baseline="0">
                <a:solidFill>
                  <a:schemeClr val="tx2"/>
                </a:solidFill>
                <a:latin typeface="+mn-lt"/>
                <a:cs typeface="CiscoSans ExtraLight"/>
              </a:defRPr>
            </a:lvl1pPr>
          </a:lstStyle>
          <a:p>
            <a:pPr lvl="0"/>
            <a:r>
              <a:rPr lang="en-US" noProof="0" dirty="0"/>
              <a:t>Drag picture to placeholder or click icon to add</a:t>
            </a:r>
          </a:p>
        </p:txBody>
      </p:sp>
    </p:spTree>
    <p:extLst>
      <p:ext uri="{BB962C8B-B14F-4D97-AF65-F5344CB8AC3E}">
        <p14:creationId xmlns:p14="http://schemas.microsoft.com/office/powerpoint/2010/main" val="2121272282"/>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522410" y="795868"/>
            <a:ext cx="7129194" cy="40047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defTabSz="914400">
              <a:defRPr/>
            </a:pPr>
            <a:endParaRPr lang="en-US" dirty="0">
              <a:solidFill>
                <a:srgbClr val="FFFFFF"/>
              </a:solidFill>
            </a:endParaRPr>
          </a:p>
        </p:txBody>
      </p:sp>
      <p:sp>
        <p:nvSpPr>
          <p:cNvPr id="5" name="Rectangle 4"/>
          <p:cNvSpPr/>
          <p:nvPr/>
        </p:nvSpPr>
        <p:spPr>
          <a:xfrm>
            <a:off x="2522410" y="4794252"/>
            <a:ext cx="7127077" cy="996949"/>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defTabSz="914400">
              <a:defRPr/>
            </a:pPr>
            <a:endParaRPr lang="en-US" dirty="0">
              <a:solidFill>
                <a:srgbClr val="FFFFFF"/>
              </a:solidFill>
            </a:endParaRPr>
          </a:p>
        </p:txBody>
      </p:sp>
      <p:sp>
        <p:nvSpPr>
          <p:cNvPr id="26" name="Picture Placeholder 25"/>
          <p:cNvSpPr>
            <a:spLocks noGrp="1"/>
          </p:cNvSpPr>
          <p:nvPr>
            <p:ph type="pic" sz="quarter" idx="10"/>
          </p:nvPr>
        </p:nvSpPr>
        <p:spPr>
          <a:xfrm>
            <a:off x="2532991" y="795528"/>
            <a:ext cx="7103801" cy="4005072"/>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dirty="0"/>
              <a:t>Drag picture to placeholder or click icon to add</a:t>
            </a:r>
          </a:p>
        </p:txBody>
      </p:sp>
      <p:sp>
        <p:nvSpPr>
          <p:cNvPr id="11" name="Title 10"/>
          <p:cNvSpPr>
            <a:spLocks noGrp="1"/>
          </p:cNvSpPr>
          <p:nvPr>
            <p:ph type="title"/>
          </p:nvPr>
        </p:nvSpPr>
        <p:spPr>
          <a:xfrm>
            <a:off x="2753778" y="4873439"/>
            <a:ext cx="6763665" cy="838200"/>
          </a:xfrm>
        </p:spPr>
        <p:txBody>
          <a:bodyPr/>
          <a:lstStyle>
            <a:lvl1pPr>
              <a:defRPr sz="2667">
                <a:solidFill>
                  <a:srgbClr val="58585B"/>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811806989"/>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19412" y="1194135"/>
            <a:ext cx="11195402" cy="4224280"/>
          </a:xfrm>
          <a:prstGeom prst="rect">
            <a:avLst/>
          </a:prstGeom>
        </p:spPr>
        <p:txBody>
          <a:bodyPr lIns="91420" tIns="45710" rIns="91420" bIns="45710">
            <a:noAutofit/>
          </a:bodyPr>
          <a:lstStyle>
            <a:lvl1pPr marL="76162" indent="0">
              <a:lnSpc>
                <a:spcPct val="95000"/>
              </a:lnSpc>
              <a:spcBef>
                <a:spcPts val="1480"/>
              </a:spcBef>
              <a:buClr>
                <a:schemeClr val="tx1"/>
              </a:buClr>
              <a:buSzPct val="80000"/>
              <a:buFont typeface="Arial"/>
              <a:buNone/>
              <a:defRPr sz="4932" b="0" i="0">
                <a:solidFill>
                  <a:schemeClr val="tx2"/>
                </a:solidFill>
                <a:latin typeface="+mn-lt"/>
                <a:cs typeface="CiscoSans ExtraLight"/>
              </a:defRPr>
            </a:lvl1pPr>
            <a:lvl2pPr marL="389289" indent="0">
              <a:lnSpc>
                <a:spcPct val="95000"/>
              </a:lnSpc>
              <a:spcBef>
                <a:spcPts val="600"/>
              </a:spcBef>
              <a:buClr>
                <a:schemeClr val="tx1"/>
              </a:buClr>
              <a:buSzPct val="80000"/>
              <a:buFont typeface="Arial"/>
              <a:buNone/>
              <a:defRPr sz="2399" b="0" i="0">
                <a:solidFill>
                  <a:srgbClr val="676767"/>
                </a:solidFill>
                <a:latin typeface="+mn-lt"/>
                <a:cs typeface="CiscoSans ExtraLight"/>
              </a:defRPr>
            </a:lvl2pPr>
            <a:lvl3pPr marL="767999" indent="0">
              <a:buClr>
                <a:schemeClr val="tx1"/>
              </a:buClr>
              <a:buSzPct val="80000"/>
              <a:buFont typeface="Arial"/>
              <a:buNone/>
              <a:defRPr sz="2133" b="0" i="0">
                <a:solidFill>
                  <a:srgbClr val="676767"/>
                </a:solidFill>
                <a:latin typeface="+mn-lt"/>
                <a:cs typeface="CiscoSans ExtraLight"/>
              </a:defRPr>
            </a:lvl3pPr>
            <a:lvl4pPr marL="985913" indent="0">
              <a:buClr>
                <a:schemeClr val="tx1"/>
              </a:buClr>
              <a:buSzPct val="80000"/>
              <a:buFont typeface="Arial"/>
              <a:buNone/>
              <a:defRPr sz="1866" b="0" i="0">
                <a:solidFill>
                  <a:srgbClr val="676767"/>
                </a:solidFill>
                <a:latin typeface="+mn-lt"/>
                <a:cs typeface="CiscoSans ExtraLight"/>
              </a:defRPr>
            </a:lvl4pPr>
            <a:lvl5pPr marL="1218642" indent="0">
              <a:buClr>
                <a:schemeClr val="tx1"/>
              </a:buClr>
              <a:buSzPct val="80000"/>
              <a:buFont typeface="Arial"/>
              <a:buNone/>
              <a:defRPr sz="1600" b="0" i="0">
                <a:solidFill>
                  <a:srgbClr val="676767"/>
                </a:solidFill>
                <a:latin typeface="+mn-lt"/>
                <a:cs typeface="CiscoSans ExtraLight"/>
              </a:defRPr>
            </a:lvl5pPr>
          </a:lstStyle>
          <a:p>
            <a:pPr lvl="0"/>
            <a:r>
              <a:rPr lang="en-US"/>
              <a:t>Click to edit Master text styles</a:t>
            </a:r>
          </a:p>
        </p:txBody>
      </p:sp>
    </p:spTree>
    <p:extLst>
      <p:ext uri="{BB962C8B-B14F-4D97-AF65-F5344CB8AC3E}">
        <p14:creationId xmlns:p14="http://schemas.microsoft.com/office/powerpoint/2010/main" val="713653170"/>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732177" y="311152"/>
            <a:ext cx="4363430" cy="245956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defTabSz="914400">
              <a:defRPr/>
            </a:pPr>
            <a:endParaRPr lang="en-US" dirty="0">
              <a:solidFill>
                <a:srgbClr val="FFFFFF"/>
              </a:solidFill>
            </a:endParaRPr>
          </a:p>
        </p:txBody>
      </p:sp>
      <p:sp>
        <p:nvSpPr>
          <p:cNvPr id="26" name="Picture Placeholder 25"/>
          <p:cNvSpPr>
            <a:spLocks noGrp="1"/>
          </p:cNvSpPr>
          <p:nvPr>
            <p:ph type="pic" sz="quarter" idx="10"/>
          </p:nvPr>
        </p:nvSpPr>
        <p:spPr>
          <a:xfrm>
            <a:off x="733130" y="310896"/>
            <a:ext cx="4363599" cy="2459736"/>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914346"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tx1"/>
                </a:solidFill>
                <a:latin typeface="+mj-lt"/>
                <a:ea typeface="+mn-ea"/>
                <a:cs typeface="+mn-cs"/>
              </a:defRPr>
            </a:lvl1pPr>
          </a:lstStyle>
          <a:p>
            <a:pPr lvl="0"/>
            <a:r>
              <a:rPr lang="en-US" noProof="0" dirty="0"/>
              <a:t>Drag picture to placeholder or click icon to add</a:t>
            </a:r>
          </a:p>
        </p:txBody>
      </p:sp>
      <p:sp>
        <p:nvSpPr>
          <p:cNvPr id="9" name="Title 8"/>
          <p:cNvSpPr>
            <a:spLocks noGrp="1"/>
          </p:cNvSpPr>
          <p:nvPr>
            <p:ph type="title"/>
          </p:nvPr>
        </p:nvSpPr>
        <p:spPr>
          <a:xfrm>
            <a:off x="574432" y="3307592"/>
            <a:ext cx="8970816" cy="2152559"/>
          </a:xfrm>
        </p:spPr>
        <p:txBody>
          <a:bodyPr>
            <a:noAutofit/>
          </a:bodyPr>
          <a:lstStyle>
            <a:lvl1pPr marL="0" marR="0" indent="0" algn="l" defTabSz="914346" rtl="0" eaLnBrk="1" fontAlgn="auto" latinLnBrk="0" hangingPunct="1">
              <a:lnSpc>
                <a:spcPct val="80000"/>
              </a:lnSpc>
              <a:spcBef>
                <a:spcPct val="0"/>
              </a:spcBef>
              <a:spcAft>
                <a:spcPts val="0"/>
              </a:spcAft>
              <a:buClrTx/>
              <a:buSzTx/>
              <a:buFontTx/>
              <a:buNone/>
              <a:tabLst/>
              <a:defRPr sz="6000">
                <a:solidFill>
                  <a:srgbClr val="58585B"/>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96153195"/>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6655184" y="728135"/>
            <a:ext cx="4839555" cy="51604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defTabSz="914400">
              <a:defRPr/>
            </a:pPr>
            <a:endParaRPr lang="en-US" dirty="0">
              <a:solidFill>
                <a:srgbClr val="FFFFFF"/>
              </a:solidFill>
            </a:endParaRPr>
          </a:p>
        </p:txBody>
      </p:sp>
      <p:sp>
        <p:nvSpPr>
          <p:cNvPr id="26" name="Picture Placeholder 25"/>
          <p:cNvSpPr>
            <a:spLocks noGrp="1"/>
          </p:cNvSpPr>
          <p:nvPr>
            <p:ph type="pic" sz="quarter" idx="10"/>
          </p:nvPr>
        </p:nvSpPr>
        <p:spPr>
          <a:xfrm>
            <a:off x="6655098" y="728980"/>
            <a:ext cx="4838964" cy="5159757"/>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dirty="0"/>
              <a:t>Drag picture to placeholder or click icon to add</a:t>
            </a:r>
          </a:p>
        </p:txBody>
      </p:sp>
      <p:sp>
        <p:nvSpPr>
          <p:cNvPr id="9" name="Title 8"/>
          <p:cNvSpPr>
            <a:spLocks noGrp="1"/>
          </p:cNvSpPr>
          <p:nvPr>
            <p:ph type="title"/>
          </p:nvPr>
        </p:nvSpPr>
        <p:spPr>
          <a:xfrm>
            <a:off x="583407" y="728981"/>
            <a:ext cx="5798381" cy="1085313"/>
          </a:xfrm>
        </p:spPr>
        <p:txBody>
          <a:bodyPr wrap="none" anchor="t">
            <a:noAutofit/>
          </a:bodyPr>
          <a:lstStyle>
            <a:lvl1pPr>
              <a:lnSpc>
                <a:spcPct val="90000"/>
              </a:lnSpc>
              <a:defRPr sz="3333">
                <a:solidFill>
                  <a:srgbClr val="58585B"/>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35992987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4890343" y="311153"/>
            <a:ext cx="4357081" cy="266064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anchor="ctr"/>
          <a:lstStyle/>
          <a:p>
            <a:pPr algn="ctr" defTabSz="914400">
              <a:defRPr/>
            </a:pPr>
            <a:endParaRPr lang="en-US" dirty="0">
              <a:solidFill>
                <a:srgbClr val="FFFFFF"/>
              </a:solidFill>
              <a:latin typeface="CiscoSans"/>
              <a:cs typeface="CiscoSans"/>
            </a:endParaRPr>
          </a:p>
        </p:txBody>
      </p:sp>
      <p:sp>
        <p:nvSpPr>
          <p:cNvPr id="10" name="Rectangle 9"/>
          <p:cNvSpPr/>
          <p:nvPr/>
        </p:nvSpPr>
        <p:spPr>
          <a:xfrm>
            <a:off x="446501" y="311153"/>
            <a:ext cx="4382474" cy="266064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anchor="ctr"/>
          <a:lstStyle/>
          <a:p>
            <a:pPr algn="ctr" defTabSz="914400">
              <a:defRPr/>
            </a:pPr>
            <a:endParaRPr lang="en-US" dirty="0">
              <a:solidFill>
                <a:srgbClr val="FFFFFF"/>
              </a:solidFill>
              <a:latin typeface="CiscoSans"/>
              <a:cs typeface="CiscoSans"/>
            </a:endParaRPr>
          </a:p>
        </p:txBody>
      </p:sp>
      <p:sp>
        <p:nvSpPr>
          <p:cNvPr id="11" name="Rectangle 10"/>
          <p:cNvSpPr/>
          <p:nvPr/>
        </p:nvSpPr>
        <p:spPr>
          <a:xfrm>
            <a:off x="9304561" y="311151"/>
            <a:ext cx="2450462" cy="13081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anchor="ctr"/>
          <a:lstStyle/>
          <a:p>
            <a:pPr algn="ctr" defTabSz="914400">
              <a:defRPr/>
            </a:pPr>
            <a:endParaRPr lang="en-US" dirty="0">
              <a:solidFill>
                <a:srgbClr val="FFFFFF"/>
              </a:solidFill>
              <a:latin typeface="CiscoSans"/>
              <a:cs typeface="CiscoSans"/>
            </a:endParaRPr>
          </a:p>
        </p:txBody>
      </p:sp>
      <p:sp>
        <p:nvSpPr>
          <p:cNvPr id="12" name="Rectangle 11"/>
          <p:cNvSpPr/>
          <p:nvPr/>
        </p:nvSpPr>
        <p:spPr>
          <a:xfrm>
            <a:off x="446502" y="3028953"/>
            <a:ext cx="3362507" cy="34586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anchor="ctr"/>
          <a:lstStyle/>
          <a:p>
            <a:pPr algn="ctr" defTabSz="914400">
              <a:defRPr/>
            </a:pPr>
            <a:endParaRPr lang="en-US" dirty="0">
              <a:solidFill>
                <a:srgbClr val="FFFFFF"/>
              </a:solidFill>
              <a:latin typeface="CiscoSans"/>
              <a:cs typeface="CiscoSans"/>
            </a:endParaRPr>
          </a:p>
        </p:txBody>
      </p:sp>
      <p:sp>
        <p:nvSpPr>
          <p:cNvPr id="13" name="Rectangle 12"/>
          <p:cNvSpPr/>
          <p:nvPr/>
        </p:nvSpPr>
        <p:spPr>
          <a:xfrm>
            <a:off x="3880957" y="3028953"/>
            <a:ext cx="5366469" cy="34586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anchor="ctr"/>
          <a:lstStyle/>
          <a:p>
            <a:pPr algn="ctr" defTabSz="914400">
              <a:defRPr/>
            </a:pPr>
            <a:endParaRPr lang="en-US" dirty="0">
              <a:solidFill>
                <a:srgbClr val="FFFFFF"/>
              </a:solidFill>
              <a:latin typeface="CiscoSans"/>
              <a:cs typeface="CiscoSans"/>
            </a:endParaRPr>
          </a:p>
        </p:txBody>
      </p:sp>
      <p:sp>
        <p:nvSpPr>
          <p:cNvPr id="14" name="Rectangle 13"/>
          <p:cNvSpPr/>
          <p:nvPr/>
        </p:nvSpPr>
        <p:spPr>
          <a:xfrm>
            <a:off x="9304561" y="1682751"/>
            <a:ext cx="2450462" cy="344381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anchor="ctr"/>
          <a:lstStyle/>
          <a:p>
            <a:pPr algn="ctr" defTabSz="914400">
              <a:defRPr/>
            </a:pPr>
            <a:endParaRPr lang="en-US" dirty="0">
              <a:solidFill>
                <a:srgbClr val="FFFFFF"/>
              </a:solidFill>
              <a:latin typeface="CiscoSans"/>
              <a:cs typeface="CiscoSans"/>
            </a:endParaRPr>
          </a:p>
        </p:txBody>
      </p:sp>
      <p:sp>
        <p:nvSpPr>
          <p:cNvPr id="15" name="Rectangle 14"/>
          <p:cNvSpPr/>
          <p:nvPr/>
        </p:nvSpPr>
        <p:spPr>
          <a:xfrm>
            <a:off x="9304561" y="5183718"/>
            <a:ext cx="2450462" cy="130386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anchor="ctr"/>
          <a:lstStyle/>
          <a:p>
            <a:pPr algn="ctr" defTabSz="914400">
              <a:defRPr/>
            </a:pPr>
            <a:endParaRPr lang="en-US" dirty="0">
              <a:solidFill>
                <a:srgbClr val="FFFFFF"/>
              </a:solidFill>
              <a:latin typeface="CiscoSans"/>
              <a:cs typeface="CiscoSans"/>
            </a:endParaRPr>
          </a:p>
        </p:txBody>
      </p:sp>
      <p:sp>
        <p:nvSpPr>
          <p:cNvPr id="49" name="Picture Placeholder 25"/>
          <p:cNvSpPr>
            <a:spLocks noGrp="1"/>
          </p:cNvSpPr>
          <p:nvPr>
            <p:ph type="pic" sz="quarter" idx="11"/>
          </p:nvPr>
        </p:nvSpPr>
        <p:spPr>
          <a:xfrm>
            <a:off x="4890720" y="311151"/>
            <a:ext cx="4356013" cy="2660652"/>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914308" rtl="0" eaLnBrk="1" latinLnBrk="0" hangingPunct="1">
              <a:lnSpc>
                <a:spcPct val="95000"/>
              </a:lnSpc>
              <a:spcBef>
                <a:spcPts val="1440"/>
              </a:spcBef>
              <a:buClr>
                <a:srgbClr val="92D050"/>
              </a:buClr>
              <a:buSzPct val="90000"/>
              <a:buFont typeface="Arial" pitchFamily="34" charset="0"/>
              <a:buNone/>
              <a:tabLst/>
              <a:defRPr lang="en-US" sz="2000" b="0" i="0" kern="1200" baseline="0" dirty="0">
                <a:solidFill>
                  <a:schemeClr val="tx1"/>
                </a:solidFill>
                <a:latin typeface="+mn-lt"/>
                <a:ea typeface="+mn-ea"/>
                <a:cs typeface="Broadway" panose="04040905080B02020502" pitchFamily="82" charset="0"/>
              </a:defRPr>
            </a:lvl1pPr>
          </a:lstStyle>
          <a:p>
            <a:pPr lvl="0"/>
            <a:r>
              <a:rPr lang="en-US" noProof="0" dirty="0"/>
              <a:t>Drag picture to placeholder or click icon to add</a:t>
            </a:r>
          </a:p>
        </p:txBody>
      </p:sp>
      <p:sp>
        <p:nvSpPr>
          <p:cNvPr id="26" name="Picture Placeholder 25"/>
          <p:cNvSpPr>
            <a:spLocks noGrp="1"/>
          </p:cNvSpPr>
          <p:nvPr>
            <p:ph type="pic" sz="quarter" idx="10"/>
          </p:nvPr>
        </p:nvSpPr>
        <p:spPr>
          <a:xfrm>
            <a:off x="427660" y="311151"/>
            <a:ext cx="4401521" cy="2660652"/>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914308"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1"/>
                </a:solidFill>
                <a:latin typeface="+mn-lt"/>
                <a:ea typeface="+mn-ea"/>
                <a:cs typeface="Broadway" panose="04040905080B02020502" pitchFamily="82" charset="0"/>
              </a:defRPr>
            </a:lvl1pPr>
          </a:lstStyle>
          <a:p>
            <a:pPr lvl="0"/>
            <a:r>
              <a:rPr lang="en-US" noProof="0" dirty="0"/>
              <a:t>Drag picture to placeholder or click icon to add</a:t>
            </a:r>
          </a:p>
        </p:txBody>
      </p:sp>
      <p:sp>
        <p:nvSpPr>
          <p:cNvPr id="51" name="Picture Placeholder 25"/>
          <p:cNvSpPr>
            <a:spLocks noGrp="1"/>
          </p:cNvSpPr>
          <p:nvPr>
            <p:ph type="pic" sz="quarter" idx="12"/>
          </p:nvPr>
        </p:nvSpPr>
        <p:spPr>
          <a:xfrm>
            <a:off x="9304020" y="311151"/>
            <a:ext cx="2451002" cy="13081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914308"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1"/>
                </a:solidFill>
                <a:latin typeface="+mn-lt"/>
                <a:ea typeface="+mn-ea"/>
                <a:cs typeface="Broadway" panose="04040905080B02020502" pitchFamily="82" charset="0"/>
              </a:defRPr>
            </a:lvl1pPr>
          </a:lstStyle>
          <a:p>
            <a:pPr lvl="0"/>
            <a:r>
              <a:rPr lang="en-US" noProof="0" dirty="0"/>
              <a:t>Drag picture to placeholder or click icon to add</a:t>
            </a:r>
          </a:p>
        </p:txBody>
      </p:sp>
      <p:sp>
        <p:nvSpPr>
          <p:cNvPr id="53" name="Picture Placeholder 25"/>
          <p:cNvSpPr>
            <a:spLocks noGrp="1"/>
          </p:cNvSpPr>
          <p:nvPr>
            <p:ph type="pic" sz="quarter" idx="13"/>
          </p:nvPr>
        </p:nvSpPr>
        <p:spPr>
          <a:xfrm>
            <a:off x="427654" y="3028959"/>
            <a:ext cx="3382346" cy="3458935"/>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914308"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1"/>
                </a:solidFill>
                <a:latin typeface="+mn-lt"/>
                <a:ea typeface="+mn-ea"/>
                <a:cs typeface="Broadway" panose="04040905080B02020502" pitchFamily="82" charset="0"/>
              </a:defRPr>
            </a:lvl1pPr>
          </a:lstStyle>
          <a:p>
            <a:pPr lvl="0"/>
            <a:r>
              <a:rPr lang="en-US" noProof="0" dirty="0"/>
              <a:t>Drag picture to placeholder or click icon to add</a:t>
            </a:r>
          </a:p>
        </p:txBody>
      </p:sp>
      <p:sp>
        <p:nvSpPr>
          <p:cNvPr id="55" name="Picture Placeholder 25"/>
          <p:cNvSpPr>
            <a:spLocks noGrp="1"/>
          </p:cNvSpPr>
          <p:nvPr>
            <p:ph type="pic" sz="quarter" idx="14"/>
          </p:nvPr>
        </p:nvSpPr>
        <p:spPr>
          <a:xfrm>
            <a:off x="3876770" y="3028959"/>
            <a:ext cx="5369956" cy="3458935"/>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914308"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1"/>
                </a:solidFill>
                <a:latin typeface="+mn-lt"/>
                <a:ea typeface="+mn-ea"/>
                <a:cs typeface="Broadway" panose="04040905080B02020502" pitchFamily="82" charset="0"/>
              </a:defRPr>
            </a:lvl1pPr>
          </a:lstStyle>
          <a:p>
            <a:pPr lvl="0"/>
            <a:r>
              <a:rPr lang="en-US" noProof="0" dirty="0"/>
              <a:t>Drag picture to placeholder or click icon to add</a:t>
            </a:r>
          </a:p>
        </p:txBody>
      </p:sp>
      <p:sp>
        <p:nvSpPr>
          <p:cNvPr id="57" name="Picture Placeholder 25"/>
          <p:cNvSpPr>
            <a:spLocks noGrp="1"/>
          </p:cNvSpPr>
          <p:nvPr>
            <p:ph type="pic" sz="quarter" idx="15"/>
          </p:nvPr>
        </p:nvSpPr>
        <p:spPr>
          <a:xfrm>
            <a:off x="9304020" y="1676402"/>
            <a:ext cx="2451002" cy="344941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914308"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1"/>
                </a:solidFill>
                <a:latin typeface="+mn-lt"/>
                <a:ea typeface="+mn-ea"/>
                <a:cs typeface="Broadway" panose="04040905080B02020502" pitchFamily="82" charset="0"/>
              </a:defRPr>
            </a:lvl1pPr>
          </a:lstStyle>
          <a:p>
            <a:pPr lvl="0"/>
            <a:r>
              <a:rPr lang="en-US" noProof="0" dirty="0"/>
              <a:t>Drag picture to placeholder or click icon to add</a:t>
            </a:r>
          </a:p>
        </p:txBody>
      </p:sp>
      <p:sp>
        <p:nvSpPr>
          <p:cNvPr id="59" name="Picture Placeholder 25"/>
          <p:cNvSpPr>
            <a:spLocks noGrp="1"/>
          </p:cNvSpPr>
          <p:nvPr>
            <p:ph type="pic" sz="quarter" idx="16"/>
          </p:nvPr>
        </p:nvSpPr>
        <p:spPr>
          <a:xfrm>
            <a:off x="9304020" y="5182965"/>
            <a:ext cx="2451002" cy="1304925"/>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914308"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1"/>
                </a:solidFill>
                <a:latin typeface="+mn-lt"/>
                <a:ea typeface="+mn-ea"/>
                <a:cs typeface="Broadway" panose="04040905080B02020502" pitchFamily="82" charset="0"/>
              </a:defRPr>
            </a:lvl1pPr>
          </a:lstStyle>
          <a:p>
            <a:pPr lvl="0"/>
            <a:r>
              <a:rPr lang="en-US" noProof="0" dirty="0"/>
              <a:t>Drag picture to placeholder or click icon to add</a:t>
            </a:r>
          </a:p>
        </p:txBody>
      </p:sp>
    </p:spTree>
    <p:extLst>
      <p:ext uri="{BB962C8B-B14F-4D97-AF65-F5344CB8AC3E}">
        <p14:creationId xmlns:p14="http://schemas.microsoft.com/office/powerpoint/2010/main" val="1131745683"/>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82768"/>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704668" y="777240"/>
            <a:ext cx="10883740" cy="4425696"/>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914308" rtl="0" eaLnBrk="1" latinLnBrk="0" hangingPunct="1">
              <a:lnSpc>
                <a:spcPct val="95000"/>
              </a:lnSpc>
              <a:spcBef>
                <a:spcPts val="1440"/>
              </a:spcBef>
              <a:buClr>
                <a:srgbClr val="92D050"/>
              </a:buClr>
              <a:buSzPct val="90000"/>
              <a:buFont typeface="Arial" pitchFamily="34" charset="0"/>
              <a:buNone/>
              <a:tabLst/>
              <a:defRPr lang="en-US" sz="1867" kern="1200" baseline="0" smtClean="0">
                <a:solidFill>
                  <a:schemeClr val="lt1"/>
                </a:solidFill>
                <a:latin typeface="+mn-lt"/>
                <a:ea typeface="+mn-ea"/>
                <a:cs typeface="CiscoSans"/>
              </a:defRPr>
            </a:lvl1pPr>
          </a:lstStyle>
          <a:p>
            <a:pPr lvl="0"/>
            <a:r>
              <a:rPr lang="en-US" noProof="0" dirty="0"/>
              <a:t>Click icon to add media</a:t>
            </a:r>
          </a:p>
        </p:txBody>
      </p:sp>
    </p:spTree>
    <p:extLst>
      <p:ext uri="{BB962C8B-B14F-4D97-AF65-F5344CB8AC3E}">
        <p14:creationId xmlns:p14="http://schemas.microsoft.com/office/powerpoint/2010/main" val="401802690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905028" y="778669"/>
            <a:ext cx="5897880" cy="4425696"/>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914308" rtl="0" eaLnBrk="1" latinLnBrk="0" hangingPunct="1">
              <a:lnSpc>
                <a:spcPct val="95000"/>
              </a:lnSpc>
              <a:spcBef>
                <a:spcPts val="1440"/>
              </a:spcBef>
              <a:buClr>
                <a:srgbClr val="92D050"/>
              </a:buClr>
              <a:buSzPct val="90000"/>
              <a:buFont typeface="Arial" pitchFamily="34" charset="0"/>
              <a:buNone/>
              <a:tabLst/>
              <a:defRPr lang="en-US" sz="1867" kern="1200">
                <a:solidFill>
                  <a:schemeClr val="lt1"/>
                </a:solidFill>
                <a:latin typeface="+mn-lt"/>
                <a:ea typeface="+mn-ea"/>
                <a:cs typeface="CiscoSans"/>
              </a:defRPr>
            </a:lvl1pPr>
          </a:lstStyle>
          <a:p>
            <a:pPr lvl="0"/>
            <a:r>
              <a:rPr lang="en-US" noProof="0" dirty="0"/>
              <a:t>Click icon to add media</a:t>
            </a:r>
          </a:p>
        </p:txBody>
      </p:sp>
    </p:spTree>
    <p:extLst>
      <p:ext uri="{BB962C8B-B14F-4D97-AF65-F5344CB8AC3E}">
        <p14:creationId xmlns:p14="http://schemas.microsoft.com/office/powerpoint/2010/main" val="276929327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7609" y="2194985"/>
            <a:ext cx="2653609"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5775685"/>
      </p:ext>
    </p:extLst>
  </p:cSld>
  <p:clrMapOvr>
    <a:masterClrMapping/>
  </p:clrMapOvr>
  <p:transition spd="slow">
    <p:wip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441" y="6356351"/>
            <a:ext cx="2844059" cy="365125"/>
          </a:xfrm>
          <a:prstGeom prst="rect">
            <a:avLst/>
          </a:prstGeom>
        </p:spPr>
        <p:txBody>
          <a:bodyPr/>
          <a:lstStyle/>
          <a:p>
            <a:fld id="{5D3E9C1B-6AEF-42DD-B3E4-F89B2943034E}" type="datetime1">
              <a:rPr lang="en-US" smtClean="0"/>
              <a:t>9/26/2018</a:t>
            </a:fld>
            <a:endParaRPr lang="en-US" dirty="0"/>
          </a:p>
        </p:txBody>
      </p:sp>
      <p:sp>
        <p:nvSpPr>
          <p:cNvPr id="4" name="Footer Placeholder 3"/>
          <p:cNvSpPr>
            <a:spLocks noGrp="1"/>
          </p:cNvSpPr>
          <p:nvPr>
            <p:ph type="ftr" sz="quarter" idx="11"/>
          </p:nvPr>
        </p:nvSpPr>
        <p:spPr>
          <a:xfrm>
            <a:off x="4164515" y="6356351"/>
            <a:ext cx="3859795"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5325" y="6356351"/>
            <a:ext cx="2844059" cy="365125"/>
          </a:xfrm>
          <a:prstGeom prst="rect">
            <a:avLst/>
          </a:prstGeom>
        </p:spPr>
        <p:txBody>
          <a:bodyPr/>
          <a:lstStyle/>
          <a:p>
            <a:fld id="{61C846DE-F524-4EC8-BAAA-667F850D0E27}" type="slidenum">
              <a:rPr lang="en-US" smtClean="0"/>
              <a:t>‹#›</a:t>
            </a:fld>
            <a:endParaRPr lang="en-US" dirty="0"/>
          </a:p>
        </p:txBody>
      </p:sp>
    </p:spTree>
    <p:extLst>
      <p:ext uri="{BB962C8B-B14F-4D97-AF65-F5344CB8AC3E}">
        <p14:creationId xmlns:p14="http://schemas.microsoft.com/office/powerpoint/2010/main" val="33276147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441" y="6356351"/>
            <a:ext cx="2844059" cy="365125"/>
          </a:xfrm>
          <a:prstGeom prst="rect">
            <a:avLst/>
          </a:prstGeom>
        </p:spPr>
        <p:txBody>
          <a:bodyPr/>
          <a:lstStyle/>
          <a:p>
            <a:fld id="{C2366583-B36F-41C3-8BD4-B14C23FFBB26}" type="datetime1">
              <a:rPr lang="en-US" smtClean="0"/>
              <a:t>9/26/2018</a:t>
            </a:fld>
            <a:endParaRPr lang="en-US"/>
          </a:p>
        </p:txBody>
      </p:sp>
      <p:sp>
        <p:nvSpPr>
          <p:cNvPr id="5" name="Footer Placeholder 4"/>
          <p:cNvSpPr>
            <a:spLocks noGrp="1"/>
          </p:cNvSpPr>
          <p:nvPr>
            <p:ph type="ftr" sz="quarter" idx="11"/>
          </p:nvPr>
        </p:nvSpPr>
        <p:spPr>
          <a:xfrm>
            <a:off x="4164515" y="6356351"/>
            <a:ext cx="385979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5325" y="6356351"/>
            <a:ext cx="2844059" cy="365125"/>
          </a:xfrm>
          <a:prstGeom prst="rect">
            <a:avLst/>
          </a:prstGeom>
        </p:spPr>
        <p:txBody>
          <a:bodyPr/>
          <a:lstStyle/>
          <a:p>
            <a:fld id="{C38EC3B3-9F35-4BD8-90CA-9D50B779BA6C}" type="slidenum">
              <a:rPr lang="en-US" smtClean="0"/>
              <a:t>‹#›</a:t>
            </a:fld>
            <a:endParaRPr lang="en-US"/>
          </a:p>
        </p:txBody>
      </p:sp>
    </p:spTree>
    <p:extLst>
      <p:ext uri="{BB962C8B-B14F-4D97-AF65-F5344CB8AC3E}">
        <p14:creationId xmlns:p14="http://schemas.microsoft.com/office/powerpoint/2010/main" val="703558662"/>
      </p:ext>
    </p:extLst>
  </p:cSld>
  <p:clrMapOvr>
    <a:masterClrMapping/>
  </p:clrMapOvr>
  <p:transition spd="slow" advClick="0" advTm="1500">
    <p:wip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7119" y="431804"/>
            <a:ext cx="1254857" cy="78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625834" y="5057602"/>
            <a:ext cx="11059014" cy="384175"/>
          </a:xfrm>
          <a:prstGeom prst="rect">
            <a:avLst/>
          </a:prstGeom>
        </p:spPr>
        <p:txBody>
          <a:bodyPr lIns="91420" tIns="45710" rIns="91420" bIns="45710" anchor="b" anchorCtr="0">
            <a:noAutofit/>
          </a:bodyPr>
          <a:lstStyle>
            <a:lvl1pPr marL="0" indent="0" algn="l">
              <a:buNone/>
              <a:defRPr sz="1866" b="0" i="0">
                <a:solidFill>
                  <a:srgbClr val="FFFFFE"/>
                </a:solidFill>
                <a:latin typeface="+mn-lt"/>
                <a:cs typeface="CiscoSans"/>
              </a:defRPr>
            </a:lvl1pPr>
            <a:lvl2pPr marL="457027" indent="0" algn="ctr">
              <a:buNone/>
              <a:defRPr>
                <a:solidFill>
                  <a:schemeClr val="tx1">
                    <a:tint val="75000"/>
                  </a:schemeClr>
                </a:solidFill>
              </a:defRPr>
            </a:lvl2pPr>
            <a:lvl3pPr marL="914065" indent="0" algn="ctr">
              <a:buNone/>
              <a:defRPr>
                <a:solidFill>
                  <a:schemeClr val="tx1">
                    <a:tint val="75000"/>
                  </a:schemeClr>
                </a:solidFill>
              </a:defRPr>
            </a:lvl3pPr>
            <a:lvl4pPr marL="1371096" indent="0" algn="ctr">
              <a:buNone/>
              <a:defRPr>
                <a:solidFill>
                  <a:schemeClr val="tx1">
                    <a:tint val="75000"/>
                  </a:schemeClr>
                </a:solidFill>
              </a:defRPr>
            </a:lvl4pPr>
            <a:lvl5pPr marL="1828131" indent="0" algn="ctr">
              <a:buNone/>
              <a:defRPr>
                <a:solidFill>
                  <a:schemeClr val="tx1">
                    <a:tint val="75000"/>
                  </a:schemeClr>
                </a:solidFill>
              </a:defRPr>
            </a:lvl5pPr>
            <a:lvl6pPr marL="2285158" indent="0" algn="ctr">
              <a:buNone/>
              <a:defRPr>
                <a:solidFill>
                  <a:schemeClr val="tx1">
                    <a:tint val="75000"/>
                  </a:schemeClr>
                </a:solidFill>
              </a:defRPr>
            </a:lvl6pPr>
            <a:lvl7pPr marL="2742196" indent="0" algn="ctr">
              <a:buNone/>
              <a:defRPr>
                <a:solidFill>
                  <a:schemeClr val="tx1">
                    <a:tint val="75000"/>
                  </a:schemeClr>
                </a:solidFill>
              </a:defRPr>
            </a:lvl7pPr>
            <a:lvl8pPr marL="3199227" indent="0" algn="ctr">
              <a:buNone/>
              <a:defRPr>
                <a:solidFill>
                  <a:schemeClr val="tx1">
                    <a:tint val="75000"/>
                  </a:schemeClr>
                </a:solidFill>
              </a:defRPr>
            </a:lvl8pPr>
            <a:lvl9pPr marL="365626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625834" y="5377598"/>
            <a:ext cx="11059014" cy="384175"/>
          </a:xfrm>
          <a:prstGeom prst="rect">
            <a:avLst/>
          </a:prstGeom>
        </p:spPr>
        <p:txBody>
          <a:bodyPr lIns="91420" tIns="45710" rIns="91420" bIns="45710"/>
          <a:lstStyle>
            <a:lvl1pPr marL="0" indent="0" algn="l">
              <a:buFontTx/>
              <a:buNone/>
              <a:defRPr lang="en-US" sz="1866" b="0" i="0" kern="1200" dirty="0" smtClean="0">
                <a:solidFill>
                  <a:srgbClr val="FFFFFE"/>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625834" y="5697594"/>
            <a:ext cx="11059014" cy="384175"/>
          </a:xfrm>
          <a:prstGeom prst="rect">
            <a:avLst/>
          </a:prstGeom>
        </p:spPr>
        <p:txBody>
          <a:bodyPr lIns="91420" tIns="45710" rIns="91420" bIns="45710"/>
          <a:lstStyle>
            <a:lvl1pPr marL="0" indent="0" algn="l">
              <a:buFontTx/>
              <a:buNone/>
              <a:defRPr lang="en-US" sz="1866" b="0" i="0" kern="1200" dirty="0" smtClean="0">
                <a:solidFill>
                  <a:srgbClr val="FFFFFE"/>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617564" y="4281951"/>
            <a:ext cx="11067284" cy="398668"/>
          </a:xfrm>
          <a:prstGeom prst="rect">
            <a:avLst/>
          </a:prstGeom>
        </p:spPr>
        <p:txBody>
          <a:bodyPr lIns="91420" tIns="45710" rIns="91420" bIns="45710"/>
          <a:lstStyle>
            <a:lvl1pPr marL="0" indent="0">
              <a:buFont typeface="Arial" panose="020B0604020202020204" pitchFamily="34" charset="0"/>
              <a:buNone/>
              <a:defRPr sz="2933" baseline="0">
                <a:solidFill>
                  <a:srgbClr val="FFFFFE"/>
                </a:solidFill>
                <a:latin typeface="+mj-lt"/>
              </a:defRPr>
            </a:lvl1pPr>
            <a:lvl2pPr marL="406273" indent="0">
              <a:buNone/>
              <a:defRPr/>
            </a:lvl2pPr>
            <a:lvl3pPr marL="569726" indent="0">
              <a:buNone/>
              <a:defRPr/>
            </a:lvl3pPr>
            <a:lvl4pPr marL="688753" indent="0">
              <a:buNone/>
              <a:defRPr/>
            </a:lvl4pPr>
            <a:lvl5pPr marL="801428" indent="0">
              <a:buNone/>
              <a:defRPr/>
            </a:lvl5pPr>
          </a:lstStyle>
          <a:p>
            <a:pPr lvl="0"/>
            <a:r>
              <a:rPr lang="en-US"/>
              <a:t>Click to edit Master text styles</a:t>
            </a:r>
          </a:p>
        </p:txBody>
      </p:sp>
      <p:sp>
        <p:nvSpPr>
          <p:cNvPr id="20" name="Title 1"/>
          <p:cNvSpPr>
            <a:spLocks noGrp="1"/>
          </p:cNvSpPr>
          <p:nvPr>
            <p:ph type="ctrTitle"/>
          </p:nvPr>
        </p:nvSpPr>
        <p:spPr>
          <a:xfrm>
            <a:off x="567541" y="3519969"/>
            <a:ext cx="11117307" cy="859640"/>
          </a:xfrm>
          <a:prstGeom prst="rect">
            <a:avLst/>
          </a:prstGeom>
        </p:spPr>
        <p:txBody>
          <a:bodyPr anchor="b"/>
          <a:lstStyle>
            <a:lvl1pPr marL="0" indent="0" algn="l">
              <a:lnSpc>
                <a:spcPct val="90000"/>
              </a:lnSpc>
              <a:buFont typeface="Arial" panose="020B0604020202020204" pitchFamily="34" charset="0"/>
              <a:buNone/>
              <a:defRPr sz="6932" b="0" i="0" spc="0" baseline="0">
                <a:solidFill>
                  <a:srgbClr val="FFFFFE"/>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87488774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371.xml"/><Relationship Id="rId18" Type="http://schemas.openxmlformats.org/officeDocument/2006/relationships/slideLayout" Target="../slideLayouts/slideLayout376.xml"/><Relationship Id="rId26" Type="http://schemas.openxmlformats.org/officeDocument/2006/relationships/slideLayout" Target="../slideLayouts/slideLayout384.xml"/><Relationship Id="rId39" Type="http://schemas.openxmlformats.org/officeDocument/2006/relationships/slideLayout" Target="../slideLayouts/slideLayout397.xml"/><Relationship Id="rId21" Type="http://schemas.openxmlformats.org/officeDocument/2006/relationships/slideLayout" Target="../slideLayouts/slideLayout379.xml"/><Relationship Id="rId34" Type="http://schemas.openxmlformats.org/officeDocument/2006/relationships/slideLayout" Target="../slideLayouts/slideLayout392.xml"/><Relationship Id="rId42" Type="http://schemas.openxmlformats.org/officeDocument/2006/relationships/slideLayout" Target="../slideLayouts/slideLayout400.xml"/><Relationship Id="rId47" Type="http://schemas.openxmlformats.org/officeDocument/2006/relationships/slideLayout" Target="../slideLayouts/slideLayout405.xml"/><Relationship Id="rId50" Type="http://schemas.openxmlformats.org/officeDocument/2006/relationships/slideLayout" Target="../slideLayouts/slideLayout408.xml"/><Relationship Id="rId55" Type="http://schemas.openxmlformats.org/officeDocument/2006/relationships/slideLayout" Target="../slideLayouts/slideLayout413.xml"/><Relationship Id="rId63" Type="http://schemas.openxmlformats.org/officeDocument/2006/relationships/slideLayout" Target="../slideLayouts/slideLayout421.xml"/><Relationship Id="rId68" Type="http://schemas.openxmlformats.org/officeDocument/2006/relationships/slideLayout" Target="../slideLayouts/slideLayout426.xml"/><Relationship Id="rId7" Type="http://schemas.openxmlformats.org/officeDocument/2006/relationships/slideLayout" Target="../slideLayouts/slideLayout365.xml"/><Relationship Id="rId71" Type="http://schemas.openxmlformats.org/officeDocument/2006/relationships/slideLayout" Target="../slideLayouts/slideLayout429.xml"/><Relationship Id="rId2" Type="http://schemas.openxmlformats.org/officeDocument/2006/relationships/slideLayout" Target="../slideLayouts/slideLayout360.xml"/><Relationship Id="rId16" Type="http://schemas.openxmlformats.org/officeDocument/2006/relationships/slideLayout" Target="../slideLayouts/slideLayout374.xml"/><Relationship Id="rId29" Type="http://schemas.openxmlformats.org/officeDocument/2006/relationships/slideLayout" Target="../slideLayouts/slideLayout387.xml"/><Relationship Id="rId11" Type="http://schemas.openxmlformats.org/officeDocument/2006/relationships/slideLayout" Target="../slideLayouts/slideLayout369.xml"/><Relationship Id="rId24" Type="http://schemas.openxmlformats.org/officeDocument/2006/relationships/slideLayout" Target="../slideLayouts/slideLayout382.xml"/><Relationship Id="rId32" Type="http://schemas.openxmlformats.org/officeDocument/2006/relationships/slideLayout" Target="../slideLayouts/slideLayout390.xml"/><Relationship Id="rId37" Type="http://schemas.openxmlformats.org/officeDocument/2006/relationships/slideLayout" Target="../slideLayouts/slideLayout395.xml"/><Relationship Id="rId40" Type="http://schemas.openxmlformats.org/officeDocument/2006/relationships/slideLayout" Target="../slideLayouts/slideLayout398.xml"/><Relationship Id="rId45" Type="http://schemas.openxmlformats.org/officeDocument/2006/relationships/slideLayout" Target="../slideLayouts/slideLayout403.xml"/><Relationship Id="rId53" Type="http://schemas.openxmlformats.org/officeDocument/2006/relationships/slideLayout" Target="../slideLayouts/slideLayout411.xml"/><Relationship Id="rId58" Type="http://schemas.openxmlformats.org/officeDocument/2006/relationships/slideLayout" Target="../slideLayouts/slideLayout416.xml"/><Relationship Id="rId66" Type="http://schemas.openxmlformats.org/officeDocument/2006/relationships/slideLayout" Target="../slideLayouts/slideLayout424.xml"/><Relationship Id="rId5" Type="http://schemas.openxmlformats.org/officeDocument/2006/relationships/slideLayout" Target="../slideLayouts/slideLayout363.xml"/><Relationship Id="rId15" Type="http://schemas.openxmlformats.org/officeDocument/2006/relationships/slideLayout" Target="../slideLayouts/slideLayout373.xml"/><Relationship Id="rId23" Type="http://schemas.openxmlformats.org/officeDocument/2006/relationships/slideLayout" Target="../slideLayouts/slideLayout381.xml"/><Relationship Id="rId28" Type="http://schemas.openxmlformats.org/officeDocument/2006/relationships/slideLayout" Target="../slideLayouts/slideLayout386.xml"/><Relationship Id="rId36" Type="http://schemas.openxmlformats.org/officeDocument/2006/relationships/slideLayout" Target="../slideLayouts/slideLayout394.xml"/><Relationship Id="rId49" Type="http://schemas.openxmlformats.org/officeDocument/2006/relationships/slideLayout" Target="../slideLayouts/slideLayout407.xml"/><Relationship Id="rId57" Type="http://schemas.openxmlformats.org/officeDocument/2006/relationships/slideLayout" Target="../slideLayouts/slideLayout415.xml"/><Relationship Id="rId61" Type="http://schemas.openxmlformats.org/officeDocument/2006/relationships/slideLayout" Target="../slideLayouts/slideLayout419.xml"/><Relationship Id="rId10" Type="http://schemas.openxmlformats.org/officeDocument/2006/relationships/slideLayout" Target="../slideLayouts/slideLayout368.xml"/><Relationship Id="rId19" Type="http://schemas.openxmlformats.org/officeDocument/2006/relationships/slideLayout" Target="../slideLayouts/slideLayout377.xml"/><Relationship Id="rId31" Type="http://schemas.openxmlformats.org/officeDocument/2006/relationships/slideLayout" Target="../slideLayouts/slideLayout389.xml"/><Relationship Id="rId44" Type="http://schemas.openxmlformats.org/officeDocument/2006/relationships/slideLayout" Target="../slideLayouts/slideLayout402.xml"/><Relationship Id="rId52" Type="http://schemas.openxmlformats.org/officeDocument/2006/relationships/slideLayout" Target="../slideLayouts/slideLayout410.xml"/><Relationship Id="rId60" Type="http://schemas.openxmlformats.org/officeDocument/2006/relationships/slideLayout" Target="../slideLayouts/slideLayout418.xml"/><Relationship Id="rId65" Type="http://schemas.openxmlformats.org/officeDocument/2006/relationships/slideLayout" Target="../slideLayouts/slideLayout423.xml"/><Relationship Id="rId73" Type="http://schemas.openxmlformats.org/officeDocument/2006/relationships/image" Target="../media/image7.png"/><Relationship Id="rId4" Type="http://schemas.openxmlformats.org/officeDocument/2006/relationships/slideLayout" Target="../slideLayouts/slideLayout362.xml"/><Relationship Id="rId9" Type="http://schemas.openxmlformats.org/officeDocument/2006/relationships/slideLayout" Target="../slideLayouts/slideLayout367.xml"/><Relationship Id="rId14" Type="http://schemas.openxmlformats.org/officeDocument/2006/relationships/slideLayout" Target="../slideLayouts/slideLayout372.xml"/><Relationship Id="rId22" Type="http://schemas.openxmlformats.org/officeDocument/2006/relationships/slideLayout" Target="../slideLayouts/slideLayout380.xml"/><Relationship Id="rId27" Type="http://schemas.openxmlformats.org/officeDocument/2006/relationships/slideLayout" Target="../slideLayouts/slideLayout385.xml"/><Relationship Id="rId30" Type="http://schemas.openxmlformats.org/officeDocument/2006/relationships/slideLayout" Target="../slideLayouts/slideLayout388.xml"/><Relationship Id="rId35" Type="http://schemas.openxmlformats.org/officeDocument/2006/relationships/slideLayout" Target="../slideLayouts/slideLayout393.xml"/><Relationship Id="rId43" Type="http://schemas.openxmlformats.org/officeDocument/2006/relationships/slideLayout" Target="../slideLayouts/slideLayout401.xml"/><Relationship Id="rId48" Type="http://schemas.openxmlformats.org/officeDocument/2006/relationships/slideLayout" Target="../slideLayouts/slideLayout406.xml"/><Relationship Id="rId56" Type="http://schemas.openxmlformats.org/officeDocument/2006/relationships/slideLayout" Target="../slideLayouts/slideLayout414.xml"/><Relationship Id="rId64" Type="http://schemas.openxmlformats.org/officeDocument/2006/relationships/slideLayout" Target="../slideLayouts/slideLayout422.xml"/><Relationship Id="rId69" Type="http://schemas.openxmlformats.org/officeDocument/2006/relationships/slideLayout" Target="../slideLayouts/slideLayout427.xml"/><Relationship Id="rId8" Type="http://schemas.openxmlformats.org/officeDocument/2006/relationships/slideLayout" Target="../slideLayouts/slideLayout366.xml"/><Relationship Id="rId51" Type="http://schemas.openxmlformats.org/officeDocument/2006/relationships/slideLayout" Target="../slideLayouts/slideLayout409.xml"/><Relationship Id="rId72" Type="http://schemas.openxmlformats.org/officeDocument/2006/relationships/theme" Target="../theme/theme10.xml"/><Relationship Id="rId3" Type="http://schemas.openxmlformats.org/officeDocument/2006/relationships/slideLayout" Target="../slideLayouts/slideLayout361.xml"/><Relationship Id="rId12" Type="http://schemas.openxmlformats.org/officeDocument/2006/relationships/slideLayout" Target="../slideLayouts/slideLayout370.xml"/><Relationship Id="rId17" Type="http://schemas.openxmlformats.org/officeDocument/2006/relationships/slideLayout" Target="../slideLayouts/slideLayout375.xml"/><Relationship Id="rId25" Type="http://schemas.openxmlformats.org/officeDocument/2006/relationships/slideLayout" Target="../slideLayouts/slideLayout383.xml"/><Relationship Id="rId33" Type="http://schemas.openxmlformats.org/officeDocument/2006/relationships/slideLayout" Target="../slideLayouts/slideLayout391.xml"/><Relationship Id="rId38" Type="http://schemas.openxmlformats.org/officeDocument/2006/relationships/slideLayout" Target="../slideLayouts/slideLayout396.xml"/><Relationship Id="rId46" Type="http://schemas.openxmlformats.org/officeDocument/2006/relationships/slideLayout" Target="../slideLayouts/slideLayout404.xml"/><Relationship Id="rId59" Type="http://schemas.openxmlformats.org/officeDocument/2006/relationships/slideLayout" Target="../slideLayouts/slideLayout417.xml"/><Relationship Id="rId67" Type="http://schemas.openxmlformats.org/officeDocument/2006/relationships/slideLayout" Target="../slideLayouts/slideLayout425.xml"/><Relationship Id="rId20" Type="http://schemas.openxmlformats.org/officeDocument/2006/relationships/slideLayout" Target="../slideLayouts/slideLayout378.xml"/><Relationship Id="rId41" Type="http://schemas.openxmlformats.org/officeDocument/2006/relationships/slideLayout" Target="../slideLayouts/slideLayout399.xml"/><Relationship Id="rId54" Type="http://schemas.openxmlformats.org/officeDocument/2006/relationships/slideLayout" Target="../slideLayouts/slideLayout412.xml"/><Relationship Id="rId62" Type="http://schemas.openxmlformats.org/officeDocument/2006/relationships/slideLayout" Target="../slideLayouts/slideLayout420.xml"/><Relationship Id="rId70" Type="http://schemas.openxmlformats.org/officeDocument/2006/relationships/slideLayout" Target="../slideLayouts/slideLayout428.xml"/><Relationship Id="rId1" Type="http://schemas.openxmlformats.org/officeDocument/2006/relationships/slideLayout" Target="../slideLayouts/slideLayout359.xml"/><Relationship Id="rId6" Type="http://schemas.openxmlformats.org/officeDocument/2006/relationships/slideLayout" Target="../slideLayouts/slideLayout364.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442.xml"/><Relationship Id="rId18" Type="http://schemas.openxmlformats.org/officeDocument/2006/relationships/slideLayout" Target="../slideLayouts/slideLayout447.xml"/><Relationship Id="rId26" Type="http://schemas.openxmlformats.org/officeDocument/2006/relationships/slideLayout" Target="../slideLayouts/slideLayout455.xml"/><Relationship Id="rId39" Type="http://schemas.openxmlformats.org/officeDocument/2006/relationships/slideLayout" Target="../slideLayouts/slideLayout468.xml"/><Relationship Id="rId21" Type="http://schemas.openxmlformats.org/officeDocument/2006/relationships/slideLayout" Target="../slideLayouts/slideLayout450.xml"/><Relationship Id="rId34" Type="http://schemas.openxmlformats.org/officeDocument/2006/relationships/slideLayout" Target="../slideLayouts/slideLayout463.xml"/><Relationship Id="rId42" Type="http://schemas.openxmlformats.org/officeDocument/2006/relationships/slideLayout" Target="../slideLayouts/slideLayout471.xml"/><Relationship Id="rId47" Type="http://schemas.openxmlformats.org/officeDocument/2006/relationships/slideLayout" Target="../slideLayouts/slideLayout476.xml"/><Relationship Id="rId50" Type="http://schemas.openxmlformats.org/officeDocument/2006/relationships/slideLayout" Target="../slideLayouts/slideLayout479.xml"/><Relationship Id="rId55" Type="http://schemas.openxmlformats.org/officeDocument/2006/relationships/image" Target="../media/image7.png"/><Relationship Id="rId7" Type="http://schemas.openxmlformats.org/officeDocument/2006/relationships/slideLayout" Target="../slideLayouts/slideLayout436.xml"/><Relationship Id="rId12" Type="http://schemas.openxmlformats.org/officeDocument/2006/relationships/slideLayout" Target="../slideLayouts/slideLayout441.xml"/><Relationship Id="rId17" Type="http://schemas.openxmlformats.org/officeDocument/2006/relationships/slideLayout" Target="../slideLayouts/slideLayout446.xml"/><Relationship Id="rId25" Type="http://schemas.openxmlformats.org/officeDocument/2006/relationships/slideLayout" Target="../slideLayouts/slideLayout454.xml"/><Relationship Id="rId33" Type="http://schemas.openxmlformats.org/officeDocument/2006/relationships/slideLayout" Target="../slideLayouts/slideLayout462.xml"/><Relationship Id="rId38" Type="http://schemas.openxmlformats.org/officeDocument/2006/relationships/slideLayout" Target="../slideLayouts/slideLayout467.xml"/><Relationship Id="rId46" Type="http://schemas.openxmlformats.org/officeDocument/2006/relationships/slideLayout" Target="../slideLayouts/slideLayout475.xml"/><Relationship Id="rId2" Type="http://schemas.openxmlformats.org/officeDocument/2006/relationships/slideLayout" Target="../slideLayouts/slideLayout431.xml"/><Relationship Id="rId16" Type="http://schemas.openxmlformats.org/officeDocument/2006/relationships/slideLayout" Target="../slideLayouts/slideLayout445.xml"/><Relationship Id="rId20" Type="http://schemas.openxmlformats.org/officeDocument/2006/relationships/slideLayout" Target="../slideLayouts/slideLayout449.xml"/><Relationship Id="rId29" Type="http://schemas.openxmlformats.org/officeDocument/2006/relationships/slideLayout" Target="../slideLayouts/slideLayout458.xml"/><Relationship Id="rId41" Type="http://schemas.openxmlformats.org/officeDocument/2006/relationships/slideLayout" Target="../slideLayouts/slideLayout470.xml"/><Relationship Id="rId54" Type="http://schemas.openxmlformats.org/officeDocument/2006/relationships/theme" Target="../theme/theme1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24" Type="http://schemas.openxmlformats.org/officeDocument/2006/relationships/slideLayout" Target="../slideLayouts/slideLayout453.xml"/><Relationship Id="rId32" Type="http://schemas.openxmlformats.org/officeDocument/2006/relationships/slideLayout" Target="../slideLayouts/slideLayout461.xml"/><Relationship Id="rId37" Type="http://schemas.openxmlformats.org/officeDocument/2006/relationships/slideLayout" Target="../slideLayouts/slideLayout466.xml"/><Relationship Id="rId40" Type="http://schemas.openxmlformats.org/officeDocument/2006/relationships/slideLayout" Target="../slideLayouts/slideLayout469.xml"/><Relationship Id="rId45" Type="http://schemas.openxmlformats.org/officeDocument/2006/relationships/slideLayout" Target="../slideLayouts/slideLayout474.xml"/><Relationship Id="rId53" Type="http://schemas.openxmlformats.org/officeDocument/2006/relationships/slideLayout" Target="../slideLayouts/slideLayout482.xml"/><Relationship Id="rId5" Type="http://schemas.openxmlformats.org/officeDocument/2006/relationships/slideLayout" Target="../slideLayouts/slideLayout434.xml"/><Relationship Id="rId15" Type="http://schemas.openxmlformats.org/officeDocument/2006/relationships/slideLayout" Target="../slideLayouts/slideLayout444.xml"/><Relationship Id="rId23" Type="http://schemas.openxmlformats.org/officeDocument/2006/relationships/slideLayout" Target="../slideLayouts/slideLayout452.xml"/><Relationship Id="rId28" Type="http://schemas.openxmlformats.org/officeDocument/2006/relationships/slideLayout" Target="../slideLayouts/slideLayout457.xml"/><Relationship Id="rId36" Type="http://schemas.openxmlformats.org/officeDocument/2006/relationships/slideLayout" Target="../slideLayouts/slideLayout465.xml"/><Relationship Id="rId49" Type="http://schemas.openxmlformats.org/officeDocument/2006/relationships/slideLayout" Target="../slideLayouts/slideLayout478.xml"/><Relationship Id="rId10" Type="http://schemas.openxmlformats.org/officeDocument/2006/relationships/slideLayout" Target="../slideLayouts/slideLayout439.xml"/><Relationship Id="rId19" Type="http://schemas.openxmlformats.org/officeDocument/2006/relationships/slideLayout" Target="../slideLayouts/slideLayout448.xml"/><Relationship Id="rId31" Type="http://schemas.openxmlformats.org/officeDocument/2006/relationships/slideLayout" Target="../slideLayouts/slideLayout460.xml"/><Relationship Id="rId44" Type="http://schemas.openxmlformats.org/officeDocument/2006/relationships/slideLayout" Target="../slideLayouts/slideLayout473.xml"/><Relationship Id="rId52" Type="http://schemas.openxmlformats.org/officeDocument/2006/relationships/slideLayout" Target="../slideLayouts/slideLayout481.xml"/><Relationship Id="rId4" Type="http://schemas.openxmlformats.org/officeDocument/2006/relationships/slideLayout" Target="../slideLayouts/slideLayout433.xml"/><Relationship Id="rId9" Type="http://schemas.openxmlformats.org/officeDocument/2006/relationships/slideLayout" Target="../slideLayouts/slideLayout438.xml"/><Relationship Id="rId14" Type="http://schemas.openxmlformats.org/officeDocument/2006/relationships/slideLayout" Target="../slideLayouts/slideLayout443.xml"/><Relationship Id="rId22" Type="http://schemas.openxmlformats.org/officeDocument/2006/relationships/slideLayout" Target="../slideLayouts/slideLayout451.xml"/><Relationship Id="rId27" Type="http://schemas.openxmlformats.org/officeDocument/2006/relationships/slideLayout" Target="../slideLayouts/slideLayout456.xml"/><Relationship Id="rId30" Type="http://schemas.openxmlformats.org/officeDocument/2006/relationships/slideLayout" Target="../slideLayouts/slideLayout459.xml"/><Relationship Id="rId35" Type="http://schemas.openxmlformats.org/officeDocument/2006/relationships/slideLayout" Target="../slideLayouts/slideLayout464.xml"/><Relationship Id="rId43" Type="http://schemas.openxmlformats.org/officeDocument/2006/relationships/slideLayout" Target="../slideLayouts/slideLayout472.xml"/><Relationship Id="rId48" Type="http://schemas.openxmlformats.org/officeDocument/2006/relationships/slideLayout" Target="../slideLayouts/slideLayout477.xml"/><Relationship Id="rId8" Type="http://schemas.openxmlformats.org/officeDocument/2006/relationships/slideLayout" Target="../slideLayouts/slideLayout437.xml"/><Relationship Id="rId51" Type="http://schemas.openxmlformats.org/officeDocument/2006/relationships/slideLayout" Target="../slideLayouts/slideLayout480.xml"/><Relationship Id="rId3" Type="http://schemas.openxmlformats.org/officeDocument/2006/relationships/slideLayout" Target="../slideLayouts/slideLayout432.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495.xml"/><Relationship Id="rId18" Type="http://schemas.openxmlformats.org/officeDocument/2006/relationships/slideLayout" Target="../slideLayouts/slideLayout500.xml"/><Relationship Id="rId26" Type="http://schemas.openxmlformats.org/officeDocument/2006/relationships/slideLayout" Target="../slideLayouts/slideLayout508.xml"/><Relationship Id="rId39" Type="http://schemas.openxmlformats.org/officeDocument/2006/relationships/slideLayout" Target="../slideLayouts/slideLayout521.xml"/><Relationship Id="rId3" Type="http://schemas.openxmlformats.org/officeDocument/2006/relationships/slideLayout" Target="../slideLayouts/slideLayout485.xml"/><Relationship Id="rId21" Type="http://schemas.openxmlformats.org/officeDocument/2006/relationships/slideLayout" Target="../slideLayouts/slideLayout503.xml"/><Relationship Id="rId34" Type="http://schemas.openxmlformats.org/officeDocument/2006/relationships/slideLayout" Target="../slideLayouts/slideLayout516.xml"/><Relationship Id="rId42" Type="http://schemas.openxmlformats.org/officeDocument/2006/relationships/slideLayout" Target="../slideLayouts/slideLayout524.xml"/><Relationship Id="rId47" Type="http://schemas.openxmlformats.org/officeDocument/2006/relationships/slideLayout" Target="../slideLayouts/slideLayout529.xml"/><Relationship Id="rId50" Type="http://schemas.openxmlformats.org/officeDocument/2006/relationships/theme" Target="../theme/theme12.xml"/><Relationship Id="rId7" Type="http://schemas.openxmlformats.org/officeDocument/2006/relationships/slideLayout" Target="../slideLayouts/slideLayout489.xml"/><Relationship Id="rId12" Type="http://schemas.openxmlformats.org/officeDocument/2006/relationships/slideLayout" Target="../slideLayouts/slideLayout494.xml"/><Relationship Id="rId17" Type="http://schemas.openxmlformats.org/officeDocument/2006/relationships/slideLayout" Target="../slideLayouts/slideLayout499.xml"/><Relationship Id="rId25" Type="http://schemas.openxmlformats.org/officeDocument/2006/relationships/slideLayout" Target="../slideLayouts/slideLayout507.xml"/><Relationship Id="rId33" Type="http://schemas.openxmlformats.org/officeDocument/2006/relationships/slideLayout" Target="../slideLayouts/slideLayout515.xml"/><Relationship Id="rId38" Type="http://schemas.openxmlformats.org/officeDocument/2006/relationships/slideLayout" Target="../slideLayouts/slideLayout520.xml"/><Relationship Id="rId46" Type="http://schemas.openxmlformats.org/officeDocument/2006/relationships/slideLayout" Target="../slideLayouts/slideLayout528.xml"/><Relationship Id="rId2" Type="http://schemas.openxmlformats.org/officeDocument/2006/relationships/slideLayout" Target="../slideLayouts/slideLayout484.xml"/><Relationship Id="rId16" Type="http://schemas.openxmlformats.org/officeDocument/2006/relationships/slideLayout" Target="../slideLayouts/slideLayout498.xml"/><Relationship Id="rId20" Type="http://schemas.openxmlformats.org/officeDocument/2006/relationships/slideLayout" Target="../slideLayouts/slideLayout502.xml"/><Relationship Id="rId29" Type="http://schemas.openxmlformats.org/officeDocument/2006/relationships/slideLayout" Target="../slideLayouts/slideLayout511.xml"/><Relationship Id="rId41" Type="http://schemas.openxmlformats.org/officeDocument/2006/relationships/slideLayout" Target="../slideLayouts/slideLayout523.xml"/><Relationship Id="rId1" Type="http://schemas.openxmlformats.org/officeDocument/2006/relationships/slideLayout" Target="../slideLayouts/slideLayout483.xml"/><Relationship Id="rId6" Type="http://schemas.openxmlformats.org/officeDocument/2006/relationships/slideLayout" Target="../slideLayouts/slideLayout488.xml"/><Relationship Id="rId11" Type="http://schemas.openxmlformats.org/officeDocument/2006/relationships/slideLayout" Target="../slideLayouts/slideLayout493.xml"/><Relationship Id="rId24" Type="http://schemas.openxmlformats.org/officeDocument/2006/relationships/slideLayout" Target="../slideLayouts/slideLayout506.xml"/><Relationship Id="rId32" Type="http://schemas.openxmlformats.org/officeDocument/2006/relationships/slideLayout" Target="../slideLayouts/slideLayout514.xml"/><Relationship Id="rId37" Type="http://schemas.openxmlformats.org/officeDocument/2006/relationships/slideLayout" Target="../slideLayouts/slideLayout519.xml"/><Relationship Id="rId40" Type="http://schemas.openxmlformats.org/officeDocument/2006/relationships/slideLayout" Target="../slideLayouts/slideLayout522.xml"/><Relationship Id="rId45" Type="http://schemas.openxmlformats.org/officeDocument/2006/relationships/slideLayout" Target="../slideLayouts/slideLayout527.xml"/><Relationship Id="rId5" Type="http://schemas.openxmlformats.org/officeDocument/2006/relationships/slideLayout" Target="../slideLayouts/slideLayout487.xml"/><Relationship Id="rId15" Type="http://schemas.openxmlformats.org/officeDocument/2006/relationships/slideLayout" Target="../slideLayouts/slideLayout497.xml"/><Relationship Id="rId23" Type="http://schemas.openxmlformats.org/officeDocument/2006/relationships/slideLayout" Target="../slideLayouts/slideLayout505.xml"/><Relationship Id="rId28" Type="http://schemas.openxmlformats.org/officeDocument/2006/relationships/slideLayout" Target="../slideLayouts/slideLayout510.xml"/><Relationship Id="rId36" Type="http://schemas.openxmlformats.org/officeDocument/2006/relationships/slideLayout" Target="../slideLayouts/slideLayout518.xml"/><Relationship Id="rId49" Type="http://schemas.openxmlformats.org/officeDocument/2006/relationships/slideLayout" Target="../slideLayouts/slideLayout531.xml"/><Relationship Id="rId10" Type="http://schemas.openxmlformats.org/officeDocument/2006/relationships/slideLayout" Target="../slideLayouts/slideLayout492.xml"/><Relationship Id="rId19" Type="http://schemas.openxmlformats.org/officeDocument/2006/relationships/slideLayout" Target="../slideLayouts/slideLayout501.xml"/><Relationship Id="rId31" Type="http://schemas.openxmlformats.org/officeDocument/2006/relationships/slideLayout" Target="../slideLayouts/slideLayout513.xml"/><Relationship Id="rId44" Type="http://schemas.openxmlformats.org/officeDocument/2006/relationships/slideLayout" Target="../slideLayouts/slideLayout526.xml"/><Relationship Id="rId4" Type="http://schemas.openxmlformats.org/officeDocument/2006/relationships/slideLayout" Target="../slideLayouts/slideLayout486.xml"/><Relationship Id="rId9" Type="http://schemas.openxmlformats.org/officeDocument/2006/relationships/slideLayout" Target="../slideLayouts/slideLayout491.xml"/><Relationship Id="rId14" Type="http://schemas.openxmlformats.org/officeDocument/2006/relationships/slideLayout" Target="../slideLayouts/slideLayout496.xml"/><Relationship Id="rId22" Type="http://schemas.openxmlformats.org/officeDocument/2006/relationships/slideLayout" Target="../slideLayouts/slideLayout504.xml"/><Relationship Id="rId27" Type="http://schemas.openxmlformats.org/officeDocument/2006/relationships/slideLayout" Target="../slideLayouts/slideLayout509.xml"/><Relationship Id="rId30" Type="http://schemas.openxmlformats.org/officeDocument/2006/relationships/slideLayout" Target="../slideLayouts/slideLayout512.xml"/><Relationship Id="rId35" Type="http://schemas.openxmlformats.org/officeDocument/2006/relationships/slideLayout" Target="../slideLayouts/slideLayout517.xml"/><Relationship Id="rId43" Type="http://schemas.openxmlformats.org/officeDocument/2006/relationships/slideLayout" Target="../slideLayouts/slideLayout525.xml"/><Relationship Id="rId48" Type="http://schemas.openxmlformats.org/officeDocument/2006/relationships/slideLayout" Target="../slideLayouts/slideLayout530.xml"/><Relationship Id="rId8" Type="http://schemas.openxmlformats.org/officeDocument/2006/relationships/slideLayout" Target="../slideLayouts/slideLayout490.xml"/><Relationship Id="rId51"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9" Type="http://schemas.openxmlformats.org/officeDocument/2006/relationships/slideLayout" Target="../slideLayouts/slideLayout92.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34" Type="http://schemas.openxmlformats.org/officeDocument/2006/relationships/slideLayout" Target="../slideLayouts/slideLayout87.xml"/><Relationship Id="rId42" Type="http://schemas.openxmlformats.org/officeDocument/2006/relationships/slideLayout" Target="../slideLayouts/slideLayout95.xml"/><Relationship Id="rId47" Type="http://schemas.openxmlformats.org/officeDocument/2006/relationships/image" Target="../media/image1.png"/><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38" Type="http://schemas.openxmlformats.org/officeDocument/2006/relationships/slideLayout" Target="../slideLayouts/slideLayout91.xml"/><Relationship Id="rId46" Type="http://schemas.openxmlformats.org/officeDocument/2006/relationships/theme" Target="../theme/theme2.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41" Type="http://schemas.openxmlformats.org/officeDocument/2006/relationships/slideLayout" Target="../slideLayouts/slideLayout94.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37" Type="http://schemas.openxmlformats.org/officeDocument/2006/relationships/slideLayout" Target="../slideLayouts/slideLayout90.xml"/><Relationship Id="rId40" Type="http://schemas.openxmlformats.org/officeDocument/2006/relationships/slideLayout" Target="../slideLayouts/slideLayout93.xml"/><Relationship Id="rId45" Type="http://schemas.openxmlformats.org/officeDocument/2006/relationships/slideLayout" Target="../slideLayouts/slideLayout98.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slideLayout" Target="../slideLayouts/slideLayout89.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4" Type="http://schemas.openxmlformats.org/officeDocument/2006/relationships/slideLayout" Target="../slideLayouts/slideLayout97.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43" Type="http://schemas.openxmlformats.org/officeDocument/2006/relationships/slideLayout" Target="../slideLayouts/slideLayout9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39" Type="http://schemas.openxmlformats.org/officeDocument/2006/relationships/slideLayout" Target="../slideLayouts/slideLayout137.xml"/><Relationship Id="rId21" Type="http://schemas.openxmlformats.org/officeDocument/2006/relationships/slideLayout" Target="../slideLayouts/slideLayout119.xml"/><Relationship Id="rId34" Type="http://schemas.openxmlformats.org/officeDocument/2006/relationships/slideLayout" Target="../slideLayouts/slideLayout132.xml"/><Relationship Id="rId42" Type="http://schemas.openxmlformats.org/officeDocument/2006/relationships/slideLayout" Target="../slideLayouts/slideLayout140.xml"/><Relationship Id="rId47" Type="http://schemas.openxmlformats.org/officeDocument/2006/relationships/slideLayout" Target="../slideLayouts/slideLayout145.xml"/><Relationship Id="rId50" Type="http://schemas.openxmlformats.org/officeDocument/2006/relationships/slideLayout" Target="../slideLayouts/slideLayout148.xml"/><Relationship Id="rId55" Type="http://schemas.openxmlformats.org/officeDocument/2006/relationships/slideLayout" Target="../slideLayouts/slideLayout153.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33" Type="http://schemas.openxmlformats.org/officeDocument/2006/relationships/slideLayout" Target="../slideLayouts/slideLayout131.xml"/><Relationship Id="rId38" Type="http://schemas.openxmlformats.org/officeDocument/2006/relationships/slideLayout" Target="../slideLayouts/slideLayout136.xml"/><Relationship Id="rId46" Type="http://schemas.openxmlformats.org/officeDocument/2006/relationships/slideLayout" Target="../slideLayouts/slideLayout144.xml"/><Relationship Id="rId59" Type="http://schemas.openxmlformats.org/officeDocument/2006/relationships/image" Target="../media/image1.png"/><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29" Type="http://schemas.openxmlformats.org/officeDocument/2006/relationships/slideLayout" Target="../slideLayouts/slideLayout127.xml"/><Relationship Id="rId41" Type="http://schemas.openxmlformats.org/officeDocument/2006/relationships/slideLayout" Target="../slideLayouts/slideLayout139.xml"/><Relationship Id="rId54" Type="http://schemas.openxmlformats.org/officeDocument/2006/relationships/slideLayout" Target="../slideLayouts/slideLayout152.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32" Type="http://schemas.openxmlformats.org/officeDocument/2006/relationships/slideLayout" Target="../slideLayouts/slideLayout130.xml"/><Relationship Id="rId37" Type="http://schemas.openxmlformats.org/officeDocument/2006/relationships/slideLayout" Target="../slideLayouts/slideLayout135.xml"/><Relationship Id="rId40" Type="http://schemas.openxmlformats.org/officeDocument/2006/relationships/slideLayout" Target="../slideLayouts/slideLayout138.xml"/><Relationship Id="rId45" Type="http://schemas.openxmlformats.org/officeDocument/2006/relationships/slideLayout" Target="../slideLayouts/slideLayout143.xml"/><Relationship Id="rId53" Type="http://schemas.openxmlformats.org/officeDocument/2006/relationships/slideLayout" Target="../slideLayouts/slideLayout151.xml"/><Relationship Id="rId58" Type="http://schemas.openxmlformats.org/officeDocument/2006/relationships/theme" Target="../theme/theme3.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slideLayout" Target="../slideLayouts/slideLayout126.xml"/><Relationship Id="rId36" Type="http://schemas.openxmlformats.org/officeDocument/2006/relationships/slideLayout" Target="../slideLayouts/slideLayout134.xml"/><Relationship Id="rId49" Type="http://schemas.openxmlformats.org/officeDocument/2006/relationships/slideLayout" Target="../slideLayouts/slideLayout147.xml"/><Relationship Id="rId57" Type="http://schemas.openxmlformats.org/officeDocument/2006/relationships/slideLayout" Target="../slideLayouts/slideLayout155.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31" Type="http://schemas.openxmlformats.org/officeDocument/2006/relationships/slideLayout" Target="../slideLayouts/slideLayout129.xml"/><Relationship Id="rId44" Type="http://schemas.openxmlformats.org/officeDocument/2006/relationships/slideLayout" Target="../slideLayouts/slideLayout142.xml"/><Relationship Id="rId52" Type="http://schemas.openxmlformats.org/officeDocument/2006/relationships/slideLayout" Target="../slideLayouts/slideLayout150.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30" Type="http://schemas.openxmlformats.org/officeDocument/2006/relationships/slideLayout" Target="../slideLayouts/slideLayout128.xml"/><Relationship Id="rId35" Type="http://schemas.openxmlformats.org/officeDocument/2006/relationships/slideLayout" Target="../slideLayouts/slideLayout133.xml"/><Relationship Id="rId43" Type="http://schemas.openxmlformats.org/officeDocument/2006/relationships/slideLayout" Target="../slideLayouts/slideLayout141.xml"/><Relationship Id="rId48" Type="http://schemas.openxmlformats.org/officeDocument/2006/relationships/slideLayout" Target="../slideLayouts/slideLayout146.xml"/><Relationship Id="rId56" Type="http://schemas.openxmlformats.org/officeDocument/2006/relationships/slideLayout" Target="../slideLayouts/slideLayout154.xml"/><Relationship Id="rId8" Type="http://schemas.openxmlformats.org/officeDocument/2006/relationships/slideLayout" Target="../slideLayouts/slideLayout106.xml"/><Relationship Id="rId51" Type="http://schemas.openxmlformats.org/officeDocument/2006/relationships/slideLayout" Target="../slideLayouts/slideLayout149.xml"/><Relationship Id="rId3" Type="http://schemas.openxmlformats.org/officeDocument/2006/relationships/slideLayout" Target="../slideLayouts/slideLayout10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26" Type="http://schemas.openxmlformats.org/officeDocument/2006/relationships/slideLayout" Target="../slideLayouts/slideLayout181.xml"/><Relationship Id="rId3" Type="http://schemas.openxmlformats.org/officeDocument/2006/relationships/slideLayout" Target="../slideLayouts/slideLayout158.xml"/><Relationship Id="rId21" Type="http://schemas.openxmlformats.org/officeDocument/2006/relationships/slideLayout" Target="../slideLayouts/slideLayout176.xml"/><Relationship Id="rId34" Type="http://schemas.openxmlformats.org/officeDocument/2006/relationships/slideLayout" Target="../slideLayouts/slideLayout189.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5" Type="http://schemas.openxmlformats.org/officeDocument/2006/relationships/slideLayout" Target="../slideLayouts/slideLayout180.xml"/><Relationship Id="rId33" Type="http://schemas.openxmlformats.org/officeDocument/2006/relationships/slideLayout" Target="../slideLayouts/slideLayout188.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0" Type="http://schemas.openxmlformats.org/officeDocument/2006/relationships/slideLayout" Target="../slideLayouts/slideLayout175.xml"/><Relationship Id="rId29" Type="http://schemas.openxmlformats.org/officeDocument/2006/relationships/slideLayout" Target="../slideLayouts/slideLayout184.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24" Type="http://schemas.openxmlformats.org/officeDocument/2006/relationships/slideLayout" Target="../slideLayouts/slideLayout179.xml"/><Relationship Id="rId32" Type="http://schemas.openxmlformats.org/officeDocument/2006/relationships/slideLayout" Target="../slideLayouts/slideLayout187.xml"/><Relationship Id="rId37" Type="http://schemas.openxmlformats.org/officeDocument/2006/relationships/image" Target="../media/image8.jpeg"/><Relationship Id="rId5" Type="http://schemas.openxmlformats.org/officeDocument/2006/relationships/slideLayout" Target="../slideLayouts/slideLayout160.xml"/><Relationship Id="rId15" Type="http://schemas.openxmlformats.org/officeDocument/2006/relationships/slideLayout" Target="../slideLayouts/slideLayout170.xml"/><Relationship Id="rId23" Type="http://schemas.openxmlformats.org/officeDocument/2006/relationships/slideLayout" Target="../slideLayouts/slideLayout178.xml"/><Relationship Id="rId28" Type="http://schemas.openxmlformats.org/officeDocument/2006/relationships/slideLayout" Target="../slideLayouts/slideLayout183.xml"/><Relationship Id="rId36" Type="http://schemas.openxmlformats.org/officeDocument/2006/relationships/theme" Target="../theme/theme4.xml"/><Relationship Id="rId10" Type="http://schemas.openxmlformats.org/officeDocument/2006/relationships/slideLayout" Target="../slideLayouts/slideLayout165.xml"/><Relationship Id="rId19" Type="http://schemas.openxmlformats.org/officeDocument/2006/relationships/slideLayout" Target="../slideLayouts/slideLayout174.xml"/><Relationship Id="rId31" Type="http://schemas.openxmlformats.org/officeDocument/2006/relationships/slideLayout" Target="../slideLayouts/slideLayout186.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 Id="rId22" Type="http://schemas.openxmlformats.org/officeDocument/2006/relationships/slideLayout" Target="../slideLayouts/slideLayout177.xml"/><Relationship Id="rId27" Type="http://schemas.openxmlformats.org/officeDocument/2006/relationships/slideLayout" Target="../slideLayouts/slideLayout182.xml"/><Relationship Id="rId30" Type="http://schemas.openxmlformats.org/officeDocument/2006/relationships/slideLayout" Target="../slideLayouts/slideLayout185.xml"/><Relationship Id="rId35" Type="http://schemas.openxmlformats.org/officeDocument/2006/relationships/slideLayout" Target="../slideLayouts/slideLayout19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03.xml"/><Relationship Id="rId18" Type="http://schemas.openxmlformats.org/officeDocument/2006/relationships/slideLayout" Target="../slideLayouts/slideLayout208.xml"/><Relationship Id="rId26" Type="http://schemas.openxmlformats.org/officeDocument/2006/relationships/slideLayout" Target="../slideLayouts/slideLayout216.xml"/><Relationship Id="rId39" Type="http://schemas.openxmlformats.org/officeDocument/2006/relationships/slideLayout" Target="../slideLayouts/slideLayout229.xml"/><Relationship Id="rId21" Type="http://schemas.openxmlformats.org/officeDocument/2006/relationships/slideLayout" Target="../slideLayouts/slideLayout211.xml"/><Relationship Id="rId34" Type="http://schemas.openxmlformats.org/officeDocument/2006/relationships/slideLayout" Target="../slideLayouts/slideLayout224.xml"/><Relationship Id="rId42" Type="http://schemas.openxmlformats.org/officeDocument/2006/relationships/slideLayout" Target="../slideLayouts/slideLayout232.xml"/><Relationship Id="rId47" Type="http://schemas.openxmlformats.org/officeDocument/2006/relationships/slideLayout" Target="../slideLayouts/slideLayout237.xml"/><Relationship Id="rId50" Type="http://schemas.openxmlformats.org/officeDocument/2006/relationships/slideLayout" Target="../slideLayouts/slideLayout240.xml"/><Relationship Id="rId55" Type="http://schemas.openxmlformats.org/officeDocument/2006/relationships/slideLayout" Target="../slideLayouts/slideLayout245.xml"/><Relationship Id="rId63" Type="http://schemas.openxmlformats.org/officeDocument/2006/relationships/slideLayout" Target="../slideLayouts/slideLayout253.xml"/><Relationship Id="rId68" Type="http://schemas.openxmlformats.org/officeDocument/2006/relationships/slideLayout" Target="../slideLayouts/slideLayout258.xml"/><Relationship Id="rId7" Type="http://schemas.openxmlformats.org/officeDocument/2006/relationships/slideLayout" Target="../slideLayouts/slideLayout197.xml"/><Relationship Id="rId2" Type="http://schemas.openxmlformats.org/officeDocument/2006/relationships/slideLayout" Target="../slideLayouts/slideLayout192.xml"/><Relationship Id="rId16" Type="http://schemas.openxmlformats.org/officeDocument/2006/relationships/slideLayout" Target="../slideLayouts/slideLayout206.xml"/><Relationship Id="rId29" Type="http://schemas.openxmlformats.org/officeDocument/2006/relationships/slideLayout" Target="../slideLayouts/slideLayout219.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24" Type="http://schemas.openxmlformats.org/officeDocument/2006/relationships/slideLayout" Target="../slideLayouts/slideLayout214.xml"/><Relationship Id="rId32" Type="http://schemas.openxmlformats.org/officeDocument/2006/relationships/slideLayout" Target="../slideLayouts/slideLayout222.xml"/><Relationship Id="rId37" Type="http://schemas.openxmlformats.org/officeDocument/2006/relationships/slideLayout" Target="../slideLayouts/slideLayout227.xml"/><Relationship Id="rId40" Type="http://schemas.openxmlformats.org/officeDocument/2006/relationships/slideLayout" Target="../slideLayouts/slideLayout230.xml"/><Relationship Id="rId45" Type="http://schemas.openxmlformats.org/officeDocument/2006/relationships/slideLayout" Target="../slideLayouts/slideLayout235.xml"/><Relationship Id="rId53" Type="http://schemas.openxmlformats.org/officeDocument/2006/relationships/slideLayout" Target="../slideLayouts/slideLayout243.xml"/><Relationship Id="rId58" Type="http://schemas.openxmlformats.org/officeDocument/2006/relationships/slideLayout" Target="../slideLayouts/slideLayout248.xml"/><Relationship Id="rId66" Type="http://schemas.openxmlformats.org/officeDocument/2006/relationships/slideLayout" Target="../slideLayouts/slideLayout256.xml"/><Relationship Id="rId5" Type="http://schemas.openxmlformats.org/officeDocument/2006/relationships/slideLayout" Target="../slideLayouts/slideLayout195.xml"/><Relationship Id="rId15" Type="http://schemas.openxmlformats.org/officeDocument/2006/relationships/slideLayout" Target="../slideLayouts/slideLayout205.xml"/><Relationship Id="rId23" Type="http://schemas.openxmlformats.org/officeDocument/2006/relationships/slideLayout" Target="../slideLayouts/slideLayout213.xml"/><Relationship Id="rId28" Type="http://schemas.openxmlformats.org/officeDocument/2006/relationships/slideLayout" Target="../slideLayouts/slideLayout218.xml"/><Relationship Id="rId36" Type="http://schemas.openxmlformats.org/officeDocument/2006/relationships/slideLayout" Target="../slideLayouts/slideLayout226.xml"/><Relationship Id="rId49" Type="http://schemas.openxmlformats.org/officeDocument/2006/relationships/slideLayout" Target="../slideLayouts/slideLayout239.xml"/><Relationship Id="rId57" Type="http://schemas.openxmlformats.org/officeDocument/2006/relationships/slideLayout" Target="../slideLayouts/slideLayout247.xml"/><Relationship Id="rId61" Type="http://schemas.openxmlformats.org/officeDocument/2006/relationships/slideLayout" Target="../slideLayouts/slideLayout251.xml"/><Relationship Id="rId10" Type="http://schemas.openxmlformats.org/officeDocument/2006/relationships/slideLayout" Target="../slideLayouts/slideLayout200.xml"/><Relationship Id="rId19" Type="http://schemas.openxmlformats.org/officeDocument/2006/relationships/slideLayout" Target="../slideLayouts/slideLayout209.xml"/><Relationship Id="rId31" Type="http://schemas.openxmlformats.org/officeDocument/2006/relationships/slideLayout" Target="../slideLayouts/slideLayout221.xml"/><Relationship Id="rId44" Type="http://schemas.openxmlformats.org/officeDocument/2006/relationships/slideLayout" Target="../slideLayouts/slideLayout234.xml"/><Relationship Id="rId52" Type="http://schemas.openxmlformats.org/officeDocument/2006/relationships/slideLayout" Target="../slideLayouts/slideLayout242.xml"/><Relationship Id="rId60" Type="http://schemas.openxmlformats.org/officeDocument/2006/relationships/slideLayout" Target="../slideLayouts/slideLayout250.xml"/><Relationship Id="rId65" Type="http://schemas.openxmlformats.org/officeDocument/2006/relationships/slideLayout" Target="../slideLayouts/slideLayout255.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 Id="rId22" Type="http://schemas.openxmlformats.org/officeDocument/2006/relationships/slideLayout" Target="../slideLayouts/slideLayout212.xml"/><Relationship Id="rId27" Type="http://schemas.openxmlformats.org/officeDocument/2006/relationships/slideLayout" Target="../slideLayouts/slideLayout217.xml"/><Relationship Id="rId30" Type="http://schemas.openxmlformats.org/officeDocument/2006/relationships/slideLayout" Target="../slideLayouts/slideLayout220.xml"/><Relationship Id="rId35" Type="http://schemas.openxmlformats.org/officeDocument/2006/relationships/slideLayout" Target="../slideLayouts/slideLayout225.xml"/><Relationship Id="rId43" Type="http://schemas.openxmlformats.org/officeDocument/2006/relationships/slideLayout" Target="../slideLayouts/slideLayout233.xml"/><Relationship Id="rId48" Type="http://schemas.openxmlformats.org/officeDocument/2006/relationships/slideLayout" Target="../slideLayouts/slideLayout238.xml"/><Relationship Id="rId56" Type="http://schemas.openxmlformats.org/officeDocument/2006/relationships/slideLayout" Target="../slideLayouts/slideLayout246.xml"/><Relationship Id="rId64" Type="http://schemas.openxmlformats.org/officeDocument/2006/relationships/slideLayout" Target="../slideLayouts/slideLayout254.xml"/><Relationship Id="rId69" Type="http://schemas.openxmlformats.org/officeDocument/2006/relationships/slideLayout" Target="../slideLayouts/slideLayout259.xml"/><Relationship Id="rId8" Type="http://schemas.openxmlformats.org/officeDocument/2006/relationships/slideLayout" Target="../slideLayouts/slideLayout198.xml"/><Relationship Id="rId51" Type="http://schemas.openxmlformats.org/officeDocument/2006/relationships/slideLayout" Target="../slideLayouts/slideLayout241.xml"/><Relationship Id="rId3" Type="http://schemas.openxmlformats.org/officeDocument/2006/relationships/slideLayout" Target="../slideLayouts/slideLayout193.xml"/><Relationship Id="rId12" Type="http://schemas.openxmlformats.org/officeDocument/2006/relationships/slideLayout" Target="../slideLayouts/slideLayout202.xml"/><Relationship Id="rId17" Type="http://schemas.openxmlformats.org/officeDocument/2006/relationships/slideLayout" Target="../slideLayouts/slideLayout207.xml"/><Relationship Id="rId25" Type="http://schemas.openxmlformats.org/officeDocument/2006/relationships/slideLayout" Target="../slideLayouts/slideLayout215.xml"/><Relationship Id="rId33" Type="http://schemas.openxmlformats.org/officeDocument/2006/relationships/slideLayout" Target="../slideLayouts/slideLayout223.xml"/><Relationship Id="rId38" Type="http://schemas.openxmlformats.org/officeDocument/2006/relationships/slideLayout" Target="../slideLayouts/slideLayout228.xml"/><Relationship Id="rId46" Type="http://schemas.openxmlformats.org/officeDocument/2006/relationships/slideLayout" Target="../slideLayouts/slideLayout236.xml"/><Relationship Id="rId59" Type="http://schemas.openxmlformats.org/officeDocument/2006/relationships/slideLayout" Target="../slideLayouts/slideLayout249.xml"/><Relationship Id="rId67" Type="http://schemas.openxmlformats.org/officeDocument/2006/relationships/slideLayout" Target="../slideLayouts/slideLayout257.xml"/><Relationship Id="rId20" Type="http://schemas.openxmlformats.org/officeDocument/2006/relationships/slideLayout" Target="../slideLayouts/slideLayout210.xml"/><Relationship Id="rId41" Type="http://schemas.openxmlformats.org/officeDocument/2006/relationships/slideLayout" Target="../slideLayouts/slideLayout231.xml"/><Relationship Id="rId54" Type="http://schemas.openxmlformats.org/officeDocument/2006/relationships/slideLayout" Target="../slideLayouts/slideLayout244.xml"/><Relationship Id="rId62" Type="http://schemas.openxmlformats.org/officeDocument/2006/relationships/slideLayout" Target="../slideLayouts/slideLayout252.xml"/><Relationship Id="rId7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slideLayout" Target="../slideLayouts/slideLayout272.xml"/><Relationship Id="rId18" Type="http://schemas.openxmlformats.org/officeDocument/2006/relationships/slideLayout" Target="../slideLayouts/slideLayout277.xml"/><Relationship Id="rId26" Type="http://schemas.openxmlformats.org/officeDocument/2006/relationships/slideLayout" Target="../slideLayouts/slideLayout285.xml"/><Relationship Id="rId3" Type="http://schemas.openxmlformats.org/officeDocument/2006/relationships/slideLayout" Target="../slideLayouts/slideLayout262.xml"/><Relationship Id="rId21" Type="http://schemas.openxmlformats.org/officeDocument/2006/relationships/slideLayout" Target="../slideLayouts/slideLayout280.xml"/><Relationship Id="rId34" Type="http://schemas.openxmlformats.org/officeDocument/2006/relationships/slideLayout" Target="../slideLayouts/slideLayout293.xml"/><Relationship Id="rId7" Type="http://schemas.openxmlformats.org/officeDocument/2006/relationships/slideLayout" Target="../slideLayouts/slideLayout266.xml"/><Relationship Id="rId12" Type="http://schemas.openxmlformats.org/officeDocument/2006/relationships/slideLayout" Target="../slideLayouts/slideLayout271.xml"/><Relationship Id="rId17" Type="http://schemas.openxmlformats.org/officeDocument/2006/relationships/slideLayout" Target="../slideLayouts/slideLayout276.xml"/><Relationship Id="rId25" Type="http://schemas.openxmlformats.org/officeDocument/2006/relationships/slideLayout" Target="../slideLayouts/slideLayout284.xml"/><Relationship Id="rId33" Type="http://schemas.openxmlformats.org/officeDocument/2006/relationships/slideLayout" Target="../slideLayouts/slideLayout292.xml"/><Relationship Id="rId38" Type="http://schemas.openxmlformats.org/officeDocument/2006/relationships/image" Target="../media/image15.jpeg"/><Relationship Id="rId2" Type="http://schemas.openxmlformats.org/officeDocument/2006/relationships/slideLayout" Target="../slideLayouts/slideLayout261.xml"/><Relationship Id="rId16" Type="http://schemas.openxmlformats.org/officeDocument/2006/relationships/slideLayout" Target="../slideLayouts/slideLayout275.xml"/><Relationship Id="rId20" Type="http://schemas.openxmlformats.org/officeDocument/2006/relationships/slideLayout" Target="../slideLayouts/slideLayout279.xml"/><Relationship Id="rId29" Type="http://schemas.openxmlformats.org/officeDocument/2006/relationships/slideLayout" Target="../slideLayouts/slideLayout288.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24" Type="http://schemas.openxmlformats.org/officeDocument/2006/relationships/slideLayout" Target="../slideLayouts/slideLayout283.xml"/><Relationship Id="rId32" Type="http://schemas.openxmlformats.org/officeDocument/2006/relationships/slideLayout" Target="../slideLayouts/slideLayout291.xml"/><Relationship Id="rId37" Type="http://schemas.openxmlformats.org/officeDocument/2006/relationships/theme" Target="../theme/theme6.xml"/><Relationship Id="rId5" Type="http://schemas.openxmlformats.org/officeDocument/2006/relationships/slideLayout" Target="../slideLayouts/slideLayout264.xml"/><Relationship Id="rId15" Type="http://schemas.openxmlformats.org/officeDocument/2006/relationships/slideLayout" Target="../slideLayouts/slideLayout274.xml"/><Relationship Id="rId23" Type="http://schemas.openxmlformats.org/officeDocument/2006/relationships/slideLayout" Target="../slideLayouts/slideLayout282.xml"/><Relationship Id="rId28" Type="http://schemas.openxmlformats.org/officeDocument/2006/relationships/slideLayout" Target="../slideLayouts/slideLayout287.xml"/><Relationship Id="rId36" Type="http://schemas.openxmlformats.org/officeDocument/2006/relationships/slideLayout" Target="../slideLayouts/slideLayout295.xml"/><Relationship Id="rId10" Type="http://schemas.openxmlformats.org/officeDocument/2006/relationships/slideLayout" Target="../slideLayouts/slideLayout269.xml"/><Relationship Id="rId19" Type="http://schemas.openxmlformats.org/officeDocument/2006/relationships/slideLayout" Target="../slideLayouts/slideLayout278.xml"/><Relationship Id="rId31" Type="http://schemas.openxmlformats.org/officeDocument/2006/relationships/slideLayout" Target="../slideLayouts/slideLayout290.xml"/><Relationship Id="rId4" Type="http://schemas.openxmlformats.org/officeDocument/2006/relationships/slideLayout" Target="../slideLayouts/slideLayout263.xml"/><Relationship Id="rId9" Type="http://schemas.openxmlformats.org/officeDocument/2006/relationships/slideLayout" Target="../slideLayouts/slideLayout268.xml"/><Relationship Id="rId14" Type="http://schemas.openxmlformats.org/officeDocument/2006/relationships/slideLayout" Target="../slideLayouts/slideLayout273.xml"/><Relationship Id="rId22" Type="http://schemas.openxmlformats.org/officeDocument/2006/relationships/slideLayout" Target="../slideLayouts/slideLayout281.xml"/><Relationship Id="rId27" Type="http://schemas.openxmlformats.org/officeDocument/2006/relationships/slideLayout" Target="../slideLayouts/slideLayout286.xml"/><Relationship Id="rId30" Type="http://schemas.openxmlformats.org/officeDocument/2006/relationships/slideLayout" Target="../slideLayouts/slideLayout289.xml"/><Relationship Id="rId35" Type="http://schemas.openxmlformats.org/officeDocument/2006/relationships/slideLayout" Target="../slideLayouts/slideLayout294.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3.xml"/><Relationship Id="rId13" Type="http://schemas.openxmlformats.org/officeDocument/2006/relationships/tags" Target="../tags/tag8.xml"/><Relationship Id="rId18" Type="http://schemas.openxmlformats.org/officeDocument/2006/relationships/tags" Target="../tags/tag13.xml"/><Relationship Id="rId3" Type="http://schemas.openxmlformats.org/officeDocument/2006/relationships/slideLayout" Target="../slideLayouts/slideLayout298.xml"/><Relationship Id="rId21" Type="http://schemas.openxmlformats.org/officeDocument/2006/relationships/tags" Target="../tags/tag16.xml"/><Relationship Id="rId7" Type="http://schemas.openxmlformats.org/officeDocument/2006/relationships/tags" Target="../tags/tag2.xml"/><Relationship Id="rId12" Type="http://schemas.openxmlformats.org/officeDocument/2006/relationships/tags" Target="../tags/tag7.xml"/><Relationship Id="rId17" Type="http://schemas.openxmlformats.org/officeDocument/2006/relationships/tags" Target="../tags/tag12.xml"/><Relationship Id="rId2" Type="http://schemas.openxmlformats.org/officeDocument/2006/relationships/slideLayout" Target="../slideLayouts/slideLayout297.xml"/><Relationship Id="rId16" Type="http://schemas.openxmlformats.org/officeDocument/2006/relationships/tags" Target="../tags/tag11.xml"/><Relationship Id="rId20" Type="http://schemas.openxmlformats.org/officeDocument/2006/relationships/tags" Target="../tags/tag15.xml"/><Relationship Id="rId1" Type="http://schemas.openxmlformats.org/officeDocument/2006/relationships/slideLayout" Target="../slideLayouts/slideLayout296.xml"/><Relationship Id="rId6" Type="http://schemas.openxmlformats.org/officeDocument/2006/relationships/tags" Target="../tags/tag1.xml"/><Relationship Id="rId11" Type="http://schemas.openxmlformats.org/officeDocument/2006/relationships/tags" Target="../tags/tag6.xml"/><Relationship Id="rId24" Type="http://schemas.openxmlformats.org/officeDocument/2006/relationships/image" Target="../media/image23.png"/><Relationship Id="rId5" Type="http://schemas.openxmlformats.org/officeDocument/2006/relationships/vmlDrawing" Target="../drawings/vmlDrawing1.vml"/><Relationship Id="rId15" Type="http://schemas.openxmlformats.org/officeDocument/2006/relationships/tags" Target="../tags/tag10.xml"/><Relationship Id="rId23" Type="http://schemas.openxmlformats.org/officeDocument/2006/relationships/image" Target="../media/image22.emf"/><Relationship Id="rId10" Type="http://schemas.openxmlformats.org/officeDocument/2006/relationships/tags" Target="../tags/tag5.xml"/><Relationship Id="rId19" Type="http://schemas.openxmlformats.org/officeDocument/2006/relationships/tags" Target="../tags/tag14.xml"/><Relationship Id="rId4" Type="http://schemas.openxmlformats.org/officeDocument/2006/relationships/theme" Target="../theme/theme7.xml"/><Relationship Id="rId9" Type="http://schemas.openxmlformats.org/officeDocument/2006/relationships/tags" Target="../tags/tag4.xml"/><Relationship Id="rId14" Type="http://schemas.openxmlformats.org/officeDocument/2006/relationships/tags" Target="../tags/tag9.xml"/><Relationship Id="rId22" Type="http://schemas.openxmlformats.org/officeDocument/2006/relationships/oleObject" Target="../embeddings/oleObject1.bin"/></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slideLayout" Target="../slideLayouts/slideLayout311.xml"/><Relationship Id="rId18" Type="http://schemas.openxmlformats.org/officeDocument/2006/relationships/slideLayout" Target="../slideLayouts/slideLayout316.xml"/><Relationship Id="rId3" Type="http://schemas.openxmlformats.org/officeDocument/2006/relationships/slideLayout" Target="../slideLayouts/slideLayout301.xml"/><Relationship Id="rId21" Type="http://schemas.openxmlformats.org/officeDocument/2006/relationships/slideLayout" Target="../slideLayouts/slideLayout319.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17" Type="http://schemas.openxmlformats.org/officeDocument/2006/relationships/slideLayout" Target="../slideLayouts/slideLayout315.xml"/><Relationship Id="rId2" Type="http://schemas.openxmlformats.org/officeDocument/2006/relationships/slideLayout" Target="../slideLayouts/slideLayout300.xml"/><Relationship Id="rId16" Type="http://schemas.openxmlformats.org/officeDocument/2006/relationships/slideLayout" Target="../slideLayouts/slideLayout314.xml"/><Relationship Id="rId20" Type="http://schemas.openxmlformats.org/officeDocument/2006/relationships/slideLayout" Target="../slideLayouts/slideLayout318.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5" Type="http://schemas.openxmlformats.org/officeDocument/2006/relationships/slideLayout" Target="../slideLayouts/slideLayout313.xml"/><Relationship Id="rId23" Type="http://schemas.openxmlformats.org/officeDocument/2006/relationships/theme" Target="../theme/theme8.xml"/><Relationship Id="rId10" Type="http://schemas.openxmlformats.org/officeDocument/2006/relationships/slideLayout" Target="../slideLayouts/slideLayout308.xml"/><Relationship Id="rId19" Type="http://schemas.openxmlformats.org/officeDocument/2006/relationships/slideLayout" Target="../slideLayouts/slideLayout317.xml"/><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slideLayout" Target="../slideLayouts/slideLayout312.xml"/><Relationship Id="rId22" Type="http://schemas.openxmlformats.org/officeDocument/2006/relationships/slideLayout" Target="../slideLayouts/slideLayout32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slideLayout" Target="../slideLayouts/slideLayout333.xml"/><Relationship Id="rId18" Type="http://schemas.openxmlformats.org/officeDocument/2006/relationships/slideLayout" Target="../slideLayouts/slideLayout338.xml"/><Relationship Id="rId26" Type="http://schemas.openxmlformats.org/officeDocument/2006/relationships/slideLayout" Target="../slideLayouts/slideLayout346.xml"/><Relationship Id="rId39" Type="http://schemas.openxmlformats.org/officeDocument/2006/relationships/theme" Target="../theme/theme9.xml"/><Relationship Id="rId3" Type="http://schemas.openxmlformats.org/officeDocument/2006/relationships/slideLayout" Target="../slideLayouts/slideLayout323.xml"/><Relationship Id="rId21" Type="http://schemas.openxmlformats.org/officeDocument/2006/relationships/slideLayout" Target="../slideLayouts/slideLayout341.xml"/><Relationship Id="rId34" Type="http://schemas.openxmlformats.org/officeDocument/2006/relationships/slideLayout" Target="../slideLayouts/slideLayout354.xml"/><Relationship Id="rId42" Type="http://schemas.openxmlformats.org/officeDocument/2006/relationships/oleObject" Target="../embeddings/oleObject4.bin"/><Relationship Id="rId7" Type="http://schemas.openxmlformats.org/officeDocument/2006/relationships/slideLayout" Target="../slideLayouts/slideLayout327.xml"/><Relationship Id="rId12" Type="http://schemas.openxmlformats.org/officeDocument/2006/relationships/slideLayout" Target="../slideLayouts/slideLayout332.xml"/><Relationship Id="rId17" Type="http://schemas.openxmlformats.org/officeDocument/2006/relationships/slideLayout" Target="../slideLayouts/slideLayout337.xml"/><Relationship Id="rId25" Type="http://schemas.openxmlformats.org/officeDocument/2006/relationships/slideLayout" Target="../slideLayouts/slideLayout345.xml"/><Relationship Id="rId33" Type="http://schemas.openxmlformats.org/officeDocument/2006/relationships/slideLayout" Target="../slideLayouts/slideLayout353.xml"/><Relationship Id="rId38" Type="http://schemas.openxmlformats.org/officeDocument/2006/relationships/slideLayout" Target="../slideLayouts/slideLayout358.xml"/><Relationship Id="rId2" Type="http://schemas.openxmlformats.org/officeDocument/2006/relationships/slideLayout" Target="../slideLayouts/slideLayout322.xml"/><Relationship Id="rId16" Type="http://schemas.openxmlformats.org/officeDocument/2006/relationships/slideLayout" Target="../slideLayouts/slideLayout336.xml"/><Relationship Id="rId20" Type="http://schemas.openxmlformats.org/officeDocument/2006/relationships/slideLayout" Target="../slideLayouts/slideLayout340.xml"/><Relationship Id="rId29" Type="http://schemas.openxmlformats.org/officeDocument/2006/relationships/slideLayout" Target="../slideLayouts/slideLayout349.xml"/><Relationship Id="rId41" Type="http://schemas.openxmlformats.org/officeDocument/2006/relationships/tags" Target="../tags/tag19.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24" Type="http://schemas.openxmlformats.org/officeDocument/2006/relationships/slideLayout" Target="../slideLayouts/slideLayout344.xml"/><Relationship Id="rId32" Type="http://schemas.openxmlformats.org/officeDocument/2006/relationships/slideLayout" Target="../slideLayouts/slideLayout352.xml"/><Relationship Id="rId37" Type="http://schemas.openxmlformats.org/officeDocument/2006/relationships/slideLayout" Target="../slideLayouts/slideLayout357.xml"/><Relationship Id="rId40" Type="http://schemas.openxmlformats.org/officeDocument/2006/relationships/vmlDrawing" Target="../drawings/vmlDrawing4.vml"/><Relationship Id="rId5" Type="http://schemas.openxmlformats.org/officeDocument/2006/relationships/slideLayout" Target="../slideLayouts/slideLayout325.xml"/><Relationship Id="rId15" Type="http://schemas.openxmlformats.org/officeDocument/2006/relationships/slideLayout" Target="../slideLayouts/slideLayout335.xml"/><Relationship Id="rId23" Type="http://schemas.openxmlformats.org/officeDocument/2006/relationships/slideLayout" Target="../slideLayouts/slideLayout343.xml"/><Relationship Id="rId28" Type="http://schemas.openxmlformats.org/officeDocument/2006/relationships/slideLayout" Target="../slideLayouts/slideLayout348.xml"/><Relationship Id="rId36" Type="http://schemas.openxmlformats.org/officeDocument/2006/relationships/slideLayout" Target="../slideLayouts/slideLayout356.xml"/><Relationship Id="rId10" Type="http://schemas.openxmlformats.org/officeDocument/2006/relationships/slideLayout" Target="../slideLayouts/slideLayout330.xml"/><Relationship Id="rId19" Type="http://schemas.openxmlformats.org/officeDocument/2006/relationships/slideLayout" Target="../slideLayouts/slideLayout339.xml"/><Relationship Id="rId31" Type="http://schemas.openxmlformats.org/officeDocument/2006/relationships/slideLayout" Target="../slideLayouts/slideLayout351.xml"/><Relationship Id="rId44" Type="http://schemas.openxmlformats.org/officeDocument/2006/relationships/image" Target="../media/image23.png"/><Relationship Id="rId4" Type="http://schemas.openxmlformats.org/officeDocument/2006/relationships/slideLayout" Target="../slideLayouts/slideLayout324.xml"/><Relationship Id="rId9" Type="http://schemas.openxmlformats.org/officeDocument/2006/relationships/slideLayout" Target="../slideLayouts/slideLayout329.xml"/><Relationship Id="rId14" Type="http://schemas.openxmlformats.org/officeDocument/2006/relationships/slideLayout" Target="../slideLayouts/slideLayout334.xml"/><Relationship Id="rId22" Type="http://schemas.openxmlformats.org/officeDocument/2006/relationships/slideLayout" Target="../slideLayouts/slideLayout342.xml"/><Relationship Id="rId27" Type="http://schemas.openxmlformats.org/officeDocument/2006/relationships/slideLayout" Target="../slideLayouts/slideLayout347.xml"/><Relationship Id="rId30" Type="http://schemas.openxmlformats.org/officeDocument/2006/relationships/slideLayout" Target="../slideLayouts/slideLayout350.xml"/><Relationship Id="rId35" Type="http://schemas.openxmlformats.org/officeDocument/2006/relationships/slideLayout" Target="../slideLayouts/slideLayout355.xml"/><Relationship Id="rId43" Type="http://schemas.openxmlformats.org/officeDocument/2006/relationships/image" Target="../media/image3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4048"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11351638" y="6323898"/>
            <a:ext cx="290824" cy="206002"/>
          </a:xfrm>
          <a:prstGeom prst="rect">
            <a:avLst/>
          </a:prstGeom>
          <a:noFill/>
          <a:ln w="9525" algn="ctr">
            <a:noFill/>
            <a:miter lim="800000"/>
            <a:headEnd/>
            <a:tailEnd/>
          </a:ln>
          <a:effectLst/>
        </p:spPr>
        <p:txBody>
          <a:bodyPr wrap="none" lIns="82093" tIns="41045" rIns="82093" bIns="41045" anchor="b">
            <a:spAutoFit/>
          </a:bodyPr>
          <a:lstStyle/>
          <a:p>
            <a:pPr algn="r" defTabSz="814122" fontAlgn="auto">
              <a:spcBef>
                <a:spcPts val="0"/>
              </a:spcBef>
              <a:spcAft>
                <a:spcPts val="0"/>
              </a:spcAft>
              <a:defRPr/>
            </a:pPr>
            <a:fld id="{6A1E46DC-7EF6-4EA2-B285-14272867D133}" type="slidenum">
              <a:rPr lang="en-US" sz="800">
                <a:solidFill>
                  <a:srgbClr val="000000">
                    <a:alpha val="25000"/>
                  </a:srgbClr>
                </a:solidFill>
                <a:latin typeface="+mn-lt"/>
                <a:ea typeface="+mn-ea"/>
                <a:cs typeface="CiscoSans Thin"/>
              </a:rPr>
              <a:pPr algn="r" defTabSz="814122" fontAlgn="auto">
                <a:spcBef>
                  <a:spcPts val="0"/>
                </a:spcBef>
                <a:spcAft>
                  <a:spcPts val="0"/>
                </a:spcAft>
                <a:defRPr/>
              </a:pPr>
              <a:t>‹#›</a:t>
            </a:fld>
            <a:endParaRPr lang="en-US" sz="800">
              <a:solidFill>
                <a:srgbClr val="000000">
                  <a:alpha val="25000"/>
                </a:srgbClr>
              </a:solidFill>
              <a:latin typeface="+mn-lt"/>
              <a:ea typeface="+mn-ea"/>
              <a:cs typeface="CiscoSans Thin"/>
            </a:endParaRPr>
          </a:p>
        </p:txBody>
      </p:sp>
    </p:spTree>
    <p:extLst>
      <p:ext uri="{BB962C8B-B14F-4D97-AF65-F5344CB8AC3E}">
        <p14:creationId xmlns:p14="http://schemas.microsoft.com/office/powerpoint/2010/main" val="1467269573"/>
      </p:ext>
    </p:extLst>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 id="2147484192" r:id="rId12"/>
    <p:sldLayoutId id="2147484193" r:id="rId13"/>
    <p:sldLayoutId id="2147484194" r:id="rId14"/>
    <p:sldLayoutId id="2147484195" r:id="rId15"/>
    <p:sldLayoutId id="2147484196" r:id="rId16"/>
    <p:sldLayoutId id="2147484197" r:id="rId17"/>
    <p:sldLayoutId id="2147484198" r:id="rId18"/>
    <p:sldLayoutId id="2147484199" r:id="rId19"/>
    <p:sldLayoutId id="2147484200" r:id="rId20"/>
    <p:sldLayoutId id="2147484201" r:id="rId21"/>
    <p:sldLayoutId id="2147484202" r:id="rId22"/>
    <p:sldLayoutId id="2147484203" r:id="rId23"/>
    <p:sldLayoutId id="2147484204" r:id="rId24"/>
    <p:sldLayoutId id="2147484205" r:id="rId25"/>
    <p:sldLayoutId id="2147484206" r:id="rId26"/>
    <p:sldLayoutId id="2147484207" r:id="rId27"/>
    <p:sldLayoutId id="2147484208" r:id="rId28"/>
    <p:sldLayoutId id="2147484209" r:id="rId29"/>
    <p:sldLayoutId id="2147484210" r:id="rId30"/>
    <p:sldLayoutId id="2147484211" r:id="rId31"/>
    <p:sldLayoutId id="2147484212" r:id="rId32"/>
    <p:sldLayoutId id="2147484213" r:id="rId33"/>
    <p:sldLayoutId id="2147484214" r:id="rId34"/>
    <p:sldLayoutId id="2147484215" r:id="rId35"/>
    <p:sldLayoutId id="2147484216" r:id="rId36"/>
    <p:sldLayoutId id="2147484217" r:id="rId37"/>
    <p:sldLayoutId id="2147484218" r:id="rId38"/>
    <p:sldLayoutId id="2147484219" r:id="rId39"/>
    <p:sldLayoutId id="2147484220" r:id="rId40"/>
    <p:sldLayoutId id="2147484221" r:id="rId41"/>
    <p:sldLayoutId id="2147484222" r:id="rId42"/>
    <p:sldLayoutId id="2147484223" r:id="rId43"/>
    <p:sldLayoutId id="2147484224" r:id="rId44"/>
    <p:sldLayoutId id="2147484229" r:id="rId45"/>
    <p:sldLayoutId id="2147484233" r:id="rId46"/>
    <p:sldLayoutId id="2147484234" r:id="rId47"/>
    <p:sldLayoutId id="2147484235" r:id="rId48"/>
    <p:sldLayoutId id="2147484236" r:id="rId49"/>
    <p:sldLayoutId id="2147484247" r:id="rId50"/>
    <p:sldLayoutId id="2147484788" r:id="rId51"/>
    <p:sldLayoutId id="2147484789" r:id="rId52"/>
    <p:sldLayoutId id="2147484790" r:id="rId53"/>
  </p:sldLayoutIdLst>
  <p:transition spd="slow">
    <p:wipe/>
  </p:transition>
  <p:txStyles>
    <p:titleStyle>
      <a:lvl1pPr algn="l" defTabSz="912056" rtl="0" eaLnBrk="1" fontAlgn="base" hangingPunct="1">
        <a:lnSpc>
          <a:spcPct val="80000"/>
        </a:lnSpc>
        <a:spcBef>
          <a:spcPct val="0"/>
        </a:spcBef>
        <a:spcAft>
          <a:spcPct val="0"/>
        </a:spcAft>
        <a:defRPr lang="en-US" sz="4266" kern="1200" dirty="0">
          <a:solidFill>
            <a:schemeClr val="tx2"/>
          </a:solidFill>
          <a:latin typeface="+mj-lt"/>
          <a:ea typeface="ＭＳ Ｐゴシック" charset="0"/>
          <a:cs typeface="CiscoSans"/>
        </a:defRPr>
      </a:lvl1pPr>
      <a:lvl2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cs typeface="CiscoSans" pitchFamily="34" charset="0"/>
        </a:defRPr>
      </a:lvl2pPr>
      <a:lvl3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cs typeface="CiscoSans" pitchFamily="34" charset="0"/>
        </a:defRPr>
      </a:lvl3pPr>
      <a:lvl4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cs typeface="CiscoSans" pitchFamily="34" charset="0"/>
        </a:defRPr>
      </a:lvl4pPr>
      <a:lvl5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cs typeface="CiscoSans" pitchFamily="34" charset="0"/>
        </a:defRPr>
      </a:lvl5pPr>
      <a:lvl6pPr marL="609448"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6pPr>
      <a:lvl7pPr marL="1218895"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7pPr>
      <a:lvl8pPr marL="1828343"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8pPr>
      <a:lvl9pPr marL="2437790"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9pPr>
    </p:titleStyle>
    <p:bodyStyle>
      <a:lvl1pPr marL="226427" indent="-226427" algn="l" defTabSz="912056"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247" indent="-287795" algn="l" defTabSz="912056" rtl="0" eaLnBrk="1" fontAlgn="base" hangingPunct="1">
        <a:lnSpc>
          <a:spcPct val="95000"/>
        </a:lnSpc>
        <a:spcBef>
          <a:spcPts val="800"/>
        </a:spcBef>
        <a:spcAft>
          <a:spcPct val="0"/>
        </a:spcAft>
        <a:buClr>
          <a:schemeClr val="tx2"/>
        </a:buClr>
        <a:buFont typeface="Arial" charset="0"/>
        <a:buChar char="•"/>
        <a:defRPr lang="en-US" sz="1866" kern="1200" dirty="0">
          <a:solidFill>
            <a:schemeClr val="tx1"/>
          </a:solidFill>
          <a:latin typeface="+mn-lt"/>
          <a:ea typeface="ＭＳ Ｐゴシック" charset="0"/>
          <a:cs typeface="CiscoSans"/>
        </a:defRPr>
      </a:lvl2pPr>
      <a:lvl3pPr marL="575589" indent="-226427" algn="l" defTabSz="912056"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816" indent="-226427" algn="l" defTabSz="912056" rtl="0" eaLnBrk="1" fontAlgn="base" hangingPunct="1">
        <a:lnSpc>
          <a:spcPct val="95000"/>
        </a:lnSpc>
        <a:spcBef>
          <a:spcPts val="833"/>
        </a:spcBef>
        <a:spcAft>
          <a:spcPct val="0"/>
        </a:spcAft>
        <a:buFont typeface="Arial" charset="0"/>
        <a:buChar char="•"/>
        <a:defRPr lang="en-US" sz="1466" kern="1200" dirty="0">
          <a:solidFill>
            <a:schemeClr val="tx1"/>
          </a:solidFill>
          <a:latin typeface="+mn-lt"/>
          <a:ea typeface="ＭＳ Ｐゴシック" charset="0"/>
          <a:cs typeface="CiscoSans"/>
        </a:defRPr>
      </a:lvl4pPr>
      <a:lvl5pPr marL="766042" indent="-226427" algn="l" defTabSz="912056" rtl="0" eaLnBrk="1" fontAlgn="base" hangingPunct="1">
        <a:lnSpc>
          <a:spcPct val="95000"/>
        </a:lnSpc>
        <a:spcBef>
          <a:spcPts val="833"/>
        </a:spcBef>
        <a:spcAft>
          <a:spcPct val="0"/>
        </a:spcAft>
        <a:buFont typeface="Arial" charset="0"/>
        <a:buChar char="•"/>
        <a:defRPr lang="en-US" sz="1466" kern="1200" dirty="0">
          <a:solidFill>
            <a:schemeClr val="tx1"/>
          </a:solidFill>
          <a:latin typeface="+mn-lt"/>
          <a:ea typeface="ＭＳ Ｐゴシック" charset="0"/>
          <a:cs typeface="CiscoSans"/>
        </a:defRPr>
      </a:lvl5pPr>
      <a:lvl6pPr marL="1151520" indent="-228536" algn="l" defTabSz="914141"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480" indent="-228506" algn="l" defTabSz="914141" rtl="0" eaLnBrk="1" latinLnBrk="0" hangingPunct="1">
        <a:spcBef>
          <a:spcPts val="800"/>
        </a:spcBef>
        <a:buFont typeface="Arial" pitchFamily="34" charset="0"/>
        <a:buChar char="•"/>
        <a:defRPr sz="1066" kern="1200" baseline="0">
          <a:solidFill>
            <a:schemeClr val="tx1"/>
          </a:solidFill>
          <a:latin typeface="+mn-lt"/>
          <a:ea typeface="+mn-ea"/>
          <a:cs typeface="+mn-cs"/>
        </a:defRPr>
      </a:lvl7pPr>
      <a:lvl8pPr marL="3199493" indent="0" algn="l" defTabSz="914141" rtl="0" eaLnBrk="1" latinLnBrk="0" hangingPunct="1">
        <a:spcBef>
          <a:spcPct val="20000"/>
        </a:spcBef>
        <a:buFont typeface="Arial" pitchFamily="34" charset="0"/>
        <a:buNone/>
        <a:defRPr sz="2000" kern="1200">
          <a:solidFill>
            <a:schemeClr val="tx1"/>
          </a:solidFill>
          <a:latin typeface="+mn-lt"/>
          <a:ea typeface="+mn-ea"/>
          <a:cs typeface="+mn-cs"/>
        </a:defRPr>
      </a:lvl8pPr>
      <a:lvl9pPr marL="3885099" indent="-228536" algn="l" defTabSz="91414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41" rtl="0" eaLnBrk="1" latinLnBrk="0" hangingPunct="1">
        <a:defRPr sz="1866" kern="1200">
          <a:solidFill>
            <a:schemeClr val="tx1"/>
          </a:solidFill>
          <a:latin typeface="+mn-lt"/>
          <a:ea typeface="+mn-ea"/>
          <a:cs typeface="+mn-cs"/>
        </a:defRPr>
      </a:lvl1pPr>
      <a:lvl2pPr marL="457067" algn="l" defTabSz="914141" rtl="0" eaLnBrk="1" latinLnBrk="0" hangingPunct="1">
        <a:defRPr sz="1866" kern="1200">
          <a:solidFill>
            <a:schemeClr val="tx1"/>
          </a:solidFill>
          <a:latin typeface="+mn-lt"/>
          <a:ea typeface="+mn-ea"/>
          <a:cs typeface="+mn-cs"/>
        </a:defRPr>
      </a:lvl2pPr>
      <a:lvl3pPr marL="914141" algn="l" defTabSz="914141" rtl="0" eaLnBrk="1" latinLnBrk="0" hangingPunct="1">
        <a:defRPr sz="1866" kern="1200">
          <a:solidFill>
            <a:schemeClr val="tx1"/>
          </a:solidFill>
          <a:latin typeface="+mn-lt"/>
          <a:ea typeface="+mn-ea"/>
          <a:cs typeface="+mn-cs"/>
        </a:defRPr>
      </a:lvl3pPr>
      <a:lvl4pPr marL="1371210" algn="l" defTabSz="914141" rtl="0" eaLnBrk="1" latinLnBrk="0" hangingPunct="1">
        <a:defRPr sz="1866" kern="1200">
          <a:solidFill>
            <a:schemeClr val="tx1"/>
          </a:solidFill>
          <a:latin typeface="+mn-lt"/>
          <a:ea typeface="+mn-ea"/>
          <a:cs typeface="+mn-cs"/>
        </a:defRPr>
      </a:lvl4pPr>
      <a:lvl5pPr marL="1828283" algn="l" defTabSz="914141" rtl="0" eaLnBrk="1" latinLnBrk="0" hangingPunct="1">
        <a:defRPr sz="1866" kern="1200">
          <a:solidFill>
            <a:schemeClr val="tx1"/>
          </a:solidFill>
          <a:latin typeface="+mn-lt"/>
          <a:ea typeface="+mn-ea"/>
          <a:cs typeface="+mn-cs"/>
        </a:defRPr>
      </a:lvl5pPr>
      <a:lvl6pPr marL="2285350" algn="l" defTabSz="914141" rtl="0" eaLnBrk="1" latinLnBrk="0" hangingPunct="1">
        <a:defRPr sz="1866" kern="1200">
          <a:solidFill>
            <a:schemeClr val="tx1"/>
          </a:solidFill>
          <a:latin typeface="+mn-lt"/>
          <a:ea typeface="+mn-ea"/>
          <a:cs typeface="+mn-cs"/>
        </a:defRPr>
      </a:lvl6pPr>
      <a:lvl7pPr marL="2742424" algn="l" defTabSz="914141" rtl="0" eaLnBrk="1" latinLnBrk="0" hangingPunct="1">
        <a:defRPr sz="1866" kern="1200">
          <a:solidFill>
            <a:schemeClr val="tx1"/>
          </a:solidFill>
          <a:latin typeface="+mn-lt"/>
          <a:ea typeface="+mn-ea"/>
          <a:cs typeface="+mn-cs"/>
        </a:defRPr>
      </a:lvl7pPr>
      <a:lvl8pPr marL="3199493" algn="l" defTabSz="914141" rtl="0" eaLnBrk="1" latinLnBrk="0" hangingPunct="1">
        <a:defRPr sz="1866" kern="1200">
          <a:solidFill>
            <a:schemeClr val="tx1"/>
          </a:solidFill>
          <a:latin typeface="+mn-lt"/>
          <a:ea typeface="+mn-ea"/>
          <a:cs typeface="+mn-cs"/>
        </a:defRPr>
      </a:lvl8pPr>
      <a:lvl9pPr marL="3656566" algn="l" defTabSz="914141" rtl="0" eaLnBrk="1" latinLnBrk="0" hangingPunct="1">
        <a:defRPr sz="1866"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536" y="455087"/>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8" rIns="91416" bIns="45708" numCol="1" anchor="ctr"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11351656" y="6323906"/>
            <a:ext cx="290807" cy="205994"/>
          </a:xfrm>
          <a:prstGeom prst="rect">
            <a:avLst/>
          </a:prstGeom>
          <a:noFill/>
          <a:ln w="9525" algn="ctr">
            <a:noFill/>
            <a:miter lim="800000"/>
            <a:headEnd/>
            <a:tailEnd/>
          </a:ln>
          <a:effectLst/>
        </p:spPr>
        <p:txBody>
          <a:bodyPr wrap="none" lIns="82085" tIns="41041" rIns="82085" bIns="41041" anchor="b">
            <a:spAutoFit/>
          </a:bodyPr>
          <a:lstStyle/>
          <a:p>
            <a:pPr algn="r" defTabSz="814054" fontAlgn="auto">
              <a:spcBef>
                <a:spcPts val="0"/>
              </a:spcBef>
              <a:spcAft>
                <a:spcPts val="0"/>
              </a:spcAft>
              <a:defRPr/>
            </a:pPr>
            <a:fld id="{4ABDCABE-3F10-B64C-92F1-862014417034}" type="slidenum">
              <a:rPr lang="en-US" sz="800">
                <a:solidFill>
                  <a:srgbClr val="000000">
                    <a:alpha val="25000"/>
                  </a:srgbClr>
                </a:solidFill>
                <a:latin typeface="Arial"/>
                <a:ea typeface="ＭＳ Ｐゴシック" charset="0"/>
                <a:cs typeface="CiscoSans Thin"/>
              </a:rPr>
              <a:pPr algn="r" defTabSz="814054" fontAlgn="auto">
                <a:spcBef>
                  <a:spcPts val="0"/>
                </a:spcBef>
                <a:spcAft>
                  <a:spcPts val="0"/>
                </a:spcAft>
                <a:defRPr/>
              </a:pPr>
              <a:t>‹#›</a:t>
            </a:fld>
            <a:endParaRPr lang="en-US" sz="800" dirty="0">
              <a:solidFill>
                <a:srgbClr val="000000">
                  <a:alpha val="25000"/>
                </a:srgbClr>
              </a:solidFill>
              <a:latin typeface="Arial"/>
              <a:ea typeface="ＭＳ Ｐゴシック" charset="0"/>
              <a:cs typeface="CiscoSans Thin"/>
            </a:endParaRPr>
          </a:p>
        </p:txBody>
      </p:sp>
      <p:sp>
        <p:nvSpPr>
          <p:cNvPr id="13" name="Rectangle 4"/>
          <p:cNvSpPr>
            <a:spLocks noChangeArrowheads="1"/>
          </p:cNvSpPr>
          <p:nvPr/>
        </p:nvSpPr>
        <p:spPr bwMode="ltGray">
          <a:xfrm>
            <a:off x="7821308" y="6322235"/>
            <a:ext cx="3543101" cy="205994"/>
          </a:xfrm>
          <a:prstGeom prst="rect">
            <a:avLst/>
          </a:prstGeom>
          <a:noFill/>
          <a:ln w="9525">
            <a:noFill/>
            <a:miter lim="800000"/>
            <a:headEnd/>
            <a:tailEnd/>
          </a:ln>
          <a:effectLst/>
        </p:spPr>
        <p:txBody>
          <a:bodyPr lIns="82085" tIns="41041" rIns="82085" bIns="41041" anchor="b">
            <a:spAutoFit/>
          </a:bodyPr>
          <a:lstStyle/>
          <a:p>
            <a:pPr defTabSz="814054" fontAlgn="auto">
              <a:spcBef>
                <a:spcPts val="0"/>
              </a:spcBef>
              <a:spcAft>
                <a:spcPts val="0"/>
              </a:spcAft>
              <a:defRPr/>
            </a:pPr>
            <a:r>
              <a:rPr lang="en-US" sz="800" dirty="0">
                <a:solidFill>
                  <a:srgbClr val="000000">
                    <a:alpha val="25000"/>
                  </a:srgbClr>
                </a:solidFill>
                <a:latin typeface="Arial"/>
                <a:ea typeface="ＭＳ Ｐゴシック" charset="0"/>
                <a:cs typeface="CiscoSans Thin"/>
              </a:rPr>
              <a:t>© 2015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73" cstate="email">
            <a:extLst>
              <a:ext uri="{28A0092B-C50C-407E-A947-70E740481C1C}">
                <a14:useLocalDpi xmlns:a14="http://schemas.microsoft.com/office/drawing/2010/main"/>
              </a:ext>
            </a:extLst>
          </a:blip>
          <a:srcRect/>
          <a:stretch>
            <a:fillRect/>
          </a:stretch>
        </p:blipFill>
        <p:spPr bwMode="auto">
          <a:xfrm>
            <a:off x="632070" y="6167697"/>
            <a:ext cx="574933" cy="353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651440"/>
      </p:ext>
    </p:extLst>
  </p:cSld>
  <p:clrMap bg1="lt1" tx1="dk1" bg2="lt2" tx2="dk2" accent1="accent1" accent2="accent2" accent3="accent3" accent4="accent4" accent5="accent5" accent6="accent6" hlink="hlink" folHlink="folHlink"/>
  <p:sldLayoutIdLst>
    <p:sldLayoutId id="2147484580" r:id="rId1"/>
    <p:sldLayoutId id="2147484581" r:id="rId2"/>
    <p:sldLayoutId id="2147484582" r:id="rId3"/>
    <p:sldLayoutId id="2147484583" r:id="rId4"/>
    <p:sldLayoutId id="2147484584" r:id="rId5"/>
    <p:sldLayoutId id="2147484585" r:id="rId6"/>
    <p:sldLayoutId id="2147484586" r:id="rId7"/>
    <p:sldLayoutId id="2147484587" r:id="rId8"/>
    <p:sldLayoutId id="2147484588" r:id="rId9"/>
    <p:sldLayoutId id="2147484589" r:id="rId10"/>
    <p:sldLayoutId id="2147484590" r:id="rId11"/>
    <p:sldLayoutId id="2147484591" r:id="rId12"/>
    <p:sldLayoutId id="2147484592" r:id="rId13"/>
    <p:sldLayoutId id="2147484593" r:id="rId14"/>
    <p:sldLayoutId id="2147484594" r:id="rId15"/>
    <p:sldLayoutId id="2147484595" r:id="rId16"/>
    <p:sldLayoutId id="2147484596" r:id="rId17"/>
    <p:sldLayoutId id="2147484597" r:id="rId18"/>
    <p:sldLayoutId id="2147484598" r:id="rId19"/>
    <p:sldLayoutId id="2147484599" r:id="rId20"/>
    <p:sldLayoutId id="2147484600" r:id="rId21"/>
    <p:sldLayoutId id="2147484601" r:id="rId22"/>
    <p:sldLayoutId id="2147484602" r:id="rId23"/>
    <p:sldLayoutId id="2147484603" r:id="rId24"/>
    <p:sldLayoutId id="2147484604" r:id="rId25"/>
    <p:sldLayoutId id="2147484605" r:id="rId26"/>
    <p:sldLayoutId id="2147484606" r:id="rId27"/>
    <p:sldLayoutId id="2147484607" r:id="rId28"/>
    <p:sldLayoutId id="2147484608" r:id="rId29"/>
    <p:sldLayoutId id="2147484609" r:id="rId30"/>
    <p:sldLayoutId id="2147484610" r:id="rId31"/>
    <p:sldLayoutId id="2147484611" r:id="rId32"/>
    <p:sldLayoutId id="2147484612" r:id="rId33"/>
    <p:sldLayoutId id="2147484613" r:id="rId34"/>
    <p:sldLayoutId id="2147484614" r:id="rId35"/>
    <p:sldLayoutId id="2147484615" r:id="rId36"/>
    <p:sldLayoutId id="2147484616" r:id="rId37"/>
    <p:sldLayoutId id="2147484617" r:id="rId38"/>
    <p:sldLayoutId id="2147484618" r:id="rId39"/>
    <p:sldLayoutId id="2147484619" r:id="rId40"/>
    <p:sldLayoutId id="2147484620" r:id="rId41"/>
    <p:sldLayoutId id="2147484621" r:id="rId42"/>
    <p:sldLayoutId id="2147484622" r:id="rId43"/>
    <p:sldLayoutId id="2147484623" r:id="rId44"/>
    <p:sldLayoutId id="2147484624" r:id="rId45"/>
    <p:sldLayoutId id="2147484625" r:id="rId46"/>
    <p:sldLayoutId id="2147484626" r:id="rId47"/>
    <p:sldLayoutId id="2147484627" r:id="rId48"/>
    <p:sldLayoutId id="2147484628" r:id="rId49"/>
    <p:sldLayoutId id="2147484629" r:id="rId50"/>
    <p:sldLayoutId id="2147484630" r:id="rId51"/>
    <p:sldLayoutId id="2147484631" r:id="rId52"/>
    <p:sldLayoutId id="2147484632" r:id="rId53"/>
    <p:sldLayoutId id="2147484633" r:id="rId54"/>
    <p:sldLayoutId id="2147484634" r:id="rId55"/>
    <p:sldLayoutId id="2147484635" r:id="rId56"/>
    <p:sldLayoutId id="2147484636" r:id="rId57"/>
    <p:sldLayoutId id="2147484637" r:id="rId58"/>
    <p:sldLayoutId id="2147484638" r:id="rId59"/>
    <p:sldLayoutId id="2147484639" r:id="rId60"/>
    <p:sldLayoutId id="2147484640" r:id="rId61"/>
    <p:sldLayoutId id="2147484641" r:id="rId62"/>
    <p:sldLayoutId id="2147484642" r:id="rId63"/>
    <p:sldLayoutId id="2147484643" r:id="rId64"/>
    <p:sldLayoutId id="2147484644" r:id="rId65"/>
    <p:sldLayoutId id="2147484645" r:id="rId66"/>
    <p:sldLayoutId id="2147484646" r:id="rId67"/>
    <p:sldLayoutId id="2147484647" r:id="rId68"/>
    <p:sldLayoutId id="2147484648" r:id="rId69"/>
    <p:sldLayoutId id="2147484649" r:id="rId70"/>
    <p:sldLayoutId id="2147484650" r:id="rId71"/>
  </p:sldLayoutIdLst>
  <p:transition spd="slow">
    <p:wipe/>
  </p:transition>
  <p:txStyles>
    <p:titleStyle>
      <a:lvl1pPr algn="l" defTabSz="911980" rtl="0" eaLnBrk="1" fontAlgn="base" hangingPunct="1">
        <a:lnSpc>
          <a:spcPct val="80000"/>
        </a:lnSpc>
        <a:spcBef>
          <a:spcPct val="0"/>
        </a:spcBef>
        <a:spcAft>
          <a:spcPct val="0"/>
        </a:spcAft>
        <a:defRPr lang="en-US" sz="4266" kern="1200" dirty="0">
          <a:solidFill>
            <a:srgbClr val="676767"/>
          </a:solidFill>
          <a:latin typeface="+mj-lt"/>
          <a:ea typeface="ＭＳ Ｐゴシック" charset="0"/>
          <a:cs typeface="CiscoSans"/>
        </a:defRPr>
      </a:lvl1pPr>
      <a:lvl2pPr algn="l" defTabSz="911980" rtl="0" eaLnBrk="1" fontAlgn="base" hangingPunct="1">
        <a:lnSpc>
          <a:spcPct val="80000"/>
        </a:lnSpc>
        <a:spcBef>
          <a:spcPct val="0"/>
        </a:spcBef>
        <a:spcAft>
          <a:spcPct val="0"/>
        </a:spcAft>
        <a:defRPr sz="4266">
          <a:solidFill>
            <a:srgbClr val="676767"/>
          </a:solidFill>
          <a:latin typeface="Arial" charset="0"/>
          <a:ea typeface="ＭＳ Ｐゴシック" charset="0"/>
        </a:defRPr>
      </a:lvl2pPr>
      <a:lvl3pPr algn="l" defTabSz="911980" rtl="0" eaLnBrk="1" fontAlgn="base" hangingPunct="1">
        <a:lnSpc>
          <a:spcPct val="80000"/>
        </a:lnSpc>
        <a:spcBef>
          <a:spcPct val="0"/>
        </a:spcBef>
        <a:spcAft>
          <a:spcPct val="0"/>
        </a:spcAft>
        <a:defRPr sz="4266">
          <a:solidFill>
            <a:srgbClr val="676767"/>
          </a:solidFill>
          <a:latin typeface="Arial" charset="0"/>
          <a:ea typeface="ＭＳ Ｐゴシック" charset="0"/>
        </a:defRPr>
      </a:lvl3pPr>
      <a:lvl4pPr algn="l" defTabSz="911980" rtl="0" eaLnBrk="1" fontAlgn="base" hangingPunct="1">
        <a:lnSpc>
          <a:spcPct val="80000"/>
        </a:lnSpc>
        <a:spcBef>
          <a:spcPct val="0"/>
        </a:spcBef>
        <a:spcAft>
          <a:spcPct val="0"/>
        </a:spcAft>
        <a:defRPr sz="4266">
          <a:solidFill>
            <a:srgbClr val="676767"/>
          </a:solidFill>
          <a:latin typeface="Arial" charset="0"/>
          <a:ea typeface="ＭＳ Ｐゴシック" charset="0"/>
        </a:defRPr>
      </a:lvl4pPr>
      <a:lvl5pPr algn="l" defTabSz="911980" rtl="0" eaLnBrk="1" fontAlgn="base" hangingPunct="1">
        <a:lnSpc>
          <a:spcPct val="80000"/>
        </a:lnSpc>
        <a:spcBef>
          <a:spcPct val="0"/>
        </a:spcBef>
        <a:spcAft>
          <a:spcPct val="0"/>
        </a:spcAft>
        <a:defRPr sz="4266">
          <a:solidFill>
            <a:srgbClr val="676767"/>
          </a:solidFill>
          <a:latin typeface="Arial" charset="0"/>
          <a:ea typeface="ＭＳ Ｐゴシック" charset="0"/>
        </a:defRPr>
      </a:lvl5pPr>
      <a:lvl6pPr marL="609397" algn="l" defTabSz="911980" rtl="0" eaLnBrk="1" fontAlgn="base" hangingPunct="1">
        <a:lnSpc>
          <a:spcPct val="80000"/>
        </a:lnSpc>
        <a:spcBef>
          <a:spcPct val="0"/>
        </a:spcBef>
        <a:spcAft>
          <a:spcPct val="0"/>
        </a:spcAft>
        <a:defRPr sz="4266">
          <a:solidFill>
            <a:srgbClr val="676767"/>
          </a:solidFill>
          <a:latin typeface="Arial" charset="0"/>
          <a:ea typeface="ＭＳ Ｐゴシック" charset="0"/>
        </a:defRPr>
      </a:lvl6pPr>
      <a:lvl7pPr marL="1218794" algn="l" defTabSz="911980" rtl="0" eaLnBrk="1" fontAlgn="base" hangingPunct="1">
        <a:lnSpc>
          <a:spcPct val="80000"/>
        </a:lnSpc>
        <a:spcBef>
          <a:spcPct val="0"/>
        </a:spcBef>
        <a:spcAft>
          <a:spcPct val="0"/>
        </a:spcAft>
        <a:defRPr sz="4266">
          <a:solidFill>
            <a:srgbClr val="676767"/>
          </a:solidFill>
          <a:latin typeface="Arial" charset="0"/>
          <a:ea typeface="ＭＳ Ｐゴシック" charset="0"/>
        </a:defRPr>
      </a:lvl7pPr>
      <a:lvl8pPr marL="1828191" algn="l" defTabSz="911980" rtl="0" eaLnBrk="1" fontAlgn="base" hangingPunct="1">
        <a:lnSpc>
          <a:spcPct val="80000"/>
        </a:lnSpc>
        <a:spcBef>
          <a:spcPct val="0"/>
        </a:spcBef>
        <a:spcAft>
          <a:spcPct val="0"/>
        </a:spcAft>
        <a:defRPr sz="4266">
          <a:solidFill>
            <a:srgbClr val="676767"/>
          </a:solidFill>
          <a:latin typeface="Arial" charset="0"/>
          <a:ea typeface="ＭＳ Ｐゴシック" charset="0"/>
        </a:defRPr>
      </a:lvl8pPr>
      <a:lvl9pPr marL="2437588" algn="l" defTabSz="911980" rtl="0" eaLnBrk="1" fontAlgn="base" hangingPunct="1">
        <a:lnSpc>
          <a:spcPct val="80000"/>
        </a:lnSpc>
        <a:spcBef>
          <a:spcPct val="0"/>
        </a:spcBef>
        <a:spcAft>
          <a:spcPct val="0"/>
        </a:spcAft>
        <a:defRPr sz="4266">
          <a:solidFill>
            <a:srgbClr val="676767"/>
          </a:solidFill>
          <a:latin typeface="Arial" charset="0"/>
          <a:ea typeface="ＭＳ Ｐゴシック" charset="0"/>
        </a:defRPr>
      </a:lvl9pPr>
    </p:titleStyle>
    <p:bodyStyle>
      <a:lvl1pPr marL="226409" indent="-226409" algn="l" defTabSz="911980"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207" indent="-287771" algn="l" defTabSz="911980" rtl="0" eaLnBrk="1" fontAlgn="base" hangingPunct="1">
        <a:lnSpc>
          <a:spcPct val="95000"/>
        </a:lnSpc>
        <a:spcBef>
          <a:spcPts val="800"/>
        </a:spcBef>
        <a:spcAft>
          <a:spcPct val="0"/>
        </a:spcAft>
        <a:buClr>
          <a:schemeClr val="tx2"/>
        </a:buClr>
        <a:buFont typeface="Arial" charset="0"/>
        <a:buChar char="•"/>
        <a:defRPr lang="en-US" sz="1866" kern="1200" dirty="0">
          <a:solidFill>
            <a:schemeClr val="tx1"/>
          </a:solidFill>
          <a:latin typeface="+mn-lt"/>
          <a:ea typeface="ＭＳ Ｐゴシック" charset="0"/>
          <a:cs typeface="CiscoSans"/>
        </a:defRPr>
      </a:lvl2pPr>
      <a:lvl3pPr marL="575541" indent="-226409" algn="l" defTabSz="911980"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760" indent="-226409" algn="l" defTabSz="911980" rtl="0" eaLnBrk="1" fontAlgn="base" hangingPunct="1">
        <a:lnSpc>
          <a:spcPct val="95000"/>
        </a:lnSpc>
        <a:spcBef>
          <a:spcPts val="833"/>
        </a:spcBef>
        <a:spcAft>
          <a:spcPct val="0"/>
        </a:spcAft>
        <a:buFont typeface="Arial" charset="0"/>
        <a:buChar char="•"/>
        <a:defRPr lang="en-US" sz="1466" kern="1200" dirty="0">
          <a:solidFill>
            <a:schemeClr val="tx1"/>
          </a:solidFill>
          <a:latin typeface="+mn-lt"/>
          <a:ea typeface="ＭＳ Ｐゴシック" charset="0"/>
          <a:cs typeface="CiscoSans"/>
        </a:defRPr>
      </a:lvl4pPr>
      <a:lvl5pPr marL="765978" indent="-226409" algn="l" defTabSz="911980" rtl="0" eaLnBrk="1" fontAlgn="base" hangingPunct="1">
        <a:lnSpc>
          <a:spcPct val="95000"/>
        </a:lnSpc>
        <a:spcBef>
          <a:spcPts val="833"/>
        </a:spcBef>
        <a:spcAft>
          <a:spcPct val="0"/>
        </a:spcAft>
        <a:buFont typeface="Arial" charset="0"/>
        <a:buChar char="•"/>
        <a:defRPr lang="en-US" sz="1466" kern="1200" dirty="0">
          <a:solidFill>
            <a:schemeClr val="tx1"/>
          </a:solidFill>
          <a:latin typeface="+mn-lt"/>
          <a:ea typeface="ＭＳ Ｐゴシック" charset="0"/>
          <a:cs typeface="CiscoSans"/>
        </a:defRPr>
      </a:lvl5pPr>
      <a:lvl6pPr marL="1151424" indent="-228518" algn="l" defTabSz="914065"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376" indent="-228487" algn="l" defTabSz="914065" rtl="0" eaLnBrk="1" latinLnBrk="0" hangingPunct="1">
        <a:spcBef>
          <a:spcPts val="800"/>
        </a:spcBef>
        <a:buFont typeface="Arial" pitchFamily="34" charset="0"/>
        <a:buChar char="•"/>
        <a:defRPr sz="1066" kern="1200" baseline="0">
          <a:solidFill>
            <a:schemeClr val="tx1"/>
          </a:solidFill>
          <a:latin typeface="+mn-lt"/>
          <a:ea typeface="+mn-ea"/>
          <a:cs typeface="+mn-cs"/>
        </a:defRPr>
      </a:lvl7pPr>
      <a:lvl8pPr marL="3199227" indent="0" algn="l" defTabSz="914065" rtl="0" eaLnBrk="1" latinLnBrk="0" hangingPunct="1">
        <a:spcBef>
          <a:spcPct val="20000"/>
        </a:spcBef>
        <a:buFont typeface="Arial" pitchFamily="34" charset="0"/>
        <a:buNone/>
        <a:defRPr sz="2000" kern="1200">
          <a:solidFill>
            <a:schemeClr val="tx1"/>
          </a:solidFill>
          <a:latin typeface="+mn-lt"/>
          <a:ea typeface="+mn-ea"/>
          <a:cs typeface="+mn-cs"/>
        </a:defRPr>
      </a:lvl8pPr>
      <a:lvl9pPr marL="3884775" indent="-228518" algn="l" defTabSz="9140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65" rtl="0" eaLnBrk="1" latinLnBrk="0" hangingPunct="1">
        <a:defRPr sz="1866" kern="1200">
          <a:solidFill>
            <a:schemeClr val="tx1"/>
          </a:solidFill>
          <a:latin typeface="+mn-lt"/>
          <a:ea typeface="+mn-ea"/>
          <a:cs typeface="+mn-cs"/>
        </a:defRPr>
      </a:lvl1pPr>
      <a:lvl2pPr marL="457027" algn="l" defTabSz="914065" rtl="0" eaLnBrk="1" latinLnBrk="0" hangingPunct="1">
        <a:defRPr sz="1866" kern="1200">
          <a:solidFill>
            <a:schemeClr val="tx1"/>
          </a:solidFill>
          <a:latin typeface="+mn-lt"/>
          <a:ea typeface="+mn-ea"/>
          <a:cs typeface="+mn-cs"/>
        </a:defRPr>
      </a:lvl2pPr>
      <a:lvl3pPr marL="914065" algn="l" defTabSz="914065" rtl="0" eaLnBrk="1" latinLnBrk="0" hangingPunct="1">
        <a:defRPr sz="1866" kern="1200">
          <a:solidFill>
            <a:schemeClr val="tx1"/>
          </a:solidFill>
          <a:latin typeface="+mn-lt"/>
          <a:ea typeface="+mn-ea"/>
          <a:cs typeface="+mn-cs"/>
        </a:defRPr>
      </a:lvl3pPr>
      <a:lvl4pPr marL="1371096" algn="l" defTabSz="914065" rtl="0" eaLnBrk="1" latinLnBrk="0" hangingPunct="1">
        <a:defRPr sz="1866" kern="1200">
          <a:solidFill>
            <a:schemeClr val="tx1"/>
          </a:solidFill>
          <a:latin typeface="+mn-lt"/>
          <a:ea typeface="+mn-ea"/>
          <a:cs typeface="+mn-cs"/>
        </a:defRPr>
      </a:lvl4pPr>
      <a:lvl5pPr marL="1828131" algn="l" defTabSz="914065" rtl="0" eaLnBrk="1" latinLnBrk="0" hangingPunct="1">
        <a:defRPr sz="1866" kern="1200">
          <a:solidFill>
            <a:schemeClr val="tx1"/>
          </a:solidFill>
          <a:latin typeface="+mn-lt"/>
          <a:ea typeface="+mn-ea"/>
          <a:cs typeface="+mn-cs"/>
        </a:defRPr>
      </a:lvl5pPr>
      <a:lvl6pPr marL="2285158" algn="l" defTabSz="914065" rtl="0" eaLnBrk="1" latinLnBrk="0" hangingPunct="1">
        <a:defRPr sz="1866" kern="1200">
          <a:solidFill>
            <a:schemeClr val="tx1"/>
          </a:solidFill>
          <a:latin typeface="+mn-lt"/>
          <a:ea typeface="+mn-ea"/>
          <a:cs typeface="+mn-cs"/>
        </a:defRPr>
      </a:lvl6pPr>
      <a:lvl7pPr marL="2742196" algn="l" defTabSz="914065" rtl="0" eaLnBrk="1" latinLnBrk="0" hangingPunct="1">
        <a:defRPr sz="1866" kern="1200">
          <a:solidFill>
            <a:schemeClr val="tx1"/>
          </a:solidFill>
          <a:latin typeface="+mn-lt"/>
          <a:ea typeface="+mn-ea"/>
          <a:cs typeface="+mn-cs"/>
        </a:defRPr>
      </a:lvl7pPr>
      <a:lvl8pPr marL="3199227" algn="l" defTabSz="914065" rtl="0" eaLnBrk="1" latinLnBrk="0" hangingPunct="1">
        <a:defRPr sz="1866" kern="1200">
          <a:solidFill>
            <a:schemeClr val="tx1"/>
          </a:solidFill>
          <a:latin typeface="+mn-lt"/>
          <a:ea typeface="+mn-ea"/>
          <a:cs typeface="+mn-cs"/>
        </a:defRPr>
      </a:lvl8pPr>
      <a:lvl9pPr marL="3656262" algn="l" defTabSz="914065" rtl="0" eaLnBrk="1" latinLnBrk="0" hangingPunct="1">
        <a:defRPr sz="1866"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536" y="455086"/>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77" tIns="34289" rIns="68577" bIns="34289" numCol="1" anchor="ctr"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11351659" y="6323908"/>
            <a:ext cx="290803" cy="205992"/>
          </a:xfrm>
          <a:prstGeom prst="rect">
            <a:avLst/>
          </a:prstGeom>
          <a:noFill/>
          <a:ln w="9525" algn="ctr">
            <a:noFill/>
            <a:miter lim="800000"/>
            <a:headEnd/>
            <a:tailEnd/>
          </a:ln>
          <a:effectLst/>
        </p:spPr>
        <p:txBody>
          <a:bodyPr wrap="none" lIns="82083" tIns="41040" rIns="82083" bIns="41040" anchor="b">
            <a:spAutoFit/>
          </a:bodyPr>
          <a:lstStyle/>
          <a:p>
            <a:pPr algn="r" defTabSz="814027" fontAlgn="auto">
              <a:spcBef>
                <a:spcPts val="0"/>
              </a:spcBef>
              <a:spcAft>
                <a:spcPts val="0"/>
              </a:spcAft>
              <a:defRPr/>
            </a:pPr>
            <a:fld id="{4ABDCABE-3F10-B64C-92F1-862014417034}" type="slidenum">
              <a:rPr lang="en-US" sz="800">
                <a:solidFill>
                  <a:srgbClr val="000000">
                    <a:alpha val="25000"/>
                  </a:srgbClr>
                </a:solidFill>
                <a:latin typeface="Arial"/>
                <a:ea typeface="ＭＳ Ｐゴシック" charset="0"/>
                <a:cs typeface="CiscoSans Thin"/>
              </a:rPr>
              <a:pPr algn="r" defTabSz="814027" fontAlgn="auto">
                <a:spcBef>
                  <a:spcPts val="0"/>
                </a:spcBef>
                <a:spcAft>
                  <a:spcPts val="0"/>
                </a:spcAft>
                <a:defRPr/>
              </a:pPr>
              <a:t>‹#›</a:t>
            </a:fld>
            <a:endParaRPr lang="en-US" sz="800" dirty="0">
              <a:solidFill>
                <a:srgbClr val="000000">
                  <a:alpha val="25000"/>
                </a:srgbClr>
              </a:solidFill>
              <a:latin typeface="Arial"/>
              <a:ea typeface="ＭＳ Ｐゴシック" charset="0"/>
              <a:cs typeface="CiscoSans Thin"/>
            </a:endParaRPr>
          </a:p>
        </p:txBody>
      </p:sp>
      <p:sp>
        <p:nvSpPr>
          <p:cNvPr id="13" name="Rectangle 4"/>
          <p:cNvSpPr>
            <a:spLocks noChangeArrowheads="1"/>
          </p:cNvSpPr>
          <p:nvPr/>
        </p:nvSpPr>
        <p:spPr bwMode="ltGray">
          <a:xfrm>
            <a:off x="7821308" y="6322238"/>
            <a:ext cx="3543101" cy="205992"/>
          </a:xfrm>
          <a:prstGeom prst="rect">
            <a:avLst/>
          </a:prstGeom>
          <a:noFill/>
          <a:ln w="9525">
            <a:noFill/>
            <a:miter lim="800000"/>
            <a:headEnd/>
            <a:tailEnd/>
          </a:ln>
          <a:effectLst/>
        </p:spPr>
        <p:txBody>
          <a:bodyPr lIns="82083" tIns="41040" rIns="82083" bIns="41040" anchor="b">
            <a:spAutoFit/>
          </a:bodyPr>
          <a:lstStyle/>
          <a:p>
            <a:pPr defTabSz="814027" fontAlgn="auto">
              <a:spcBef>
                <a:spcPts val="0"/>
              </a:spcBef>
              <a:spcAft>
                <a:spcPts val="0"/>
              </a:spcAft>
              <a:defRPr/>
            </a:pPr>
            <a:r>
              <a:rPr lang="en-US" sz="800" dirty="0">
                <a:solidFill>
                  <a:srgbClr val="000000">
                    <a:alpha val="25000"/>
                  </a:srgbClr>
                </a:solidFill>
                <a:latin typeface="Arial"/>
                <a:ea typeface="ＭＳ Ｐゴシック" charset="0"/>
                <a:cs typeface="CiscoSans Thin"/>
              </a:rPr>
              <a:t>© 2015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55" cstate="email">
            <a:extLst>
              <a:ext uri="{28A0092B-C50C-407E-A947-70E740481C1C}">
                <a14:useLocalDpi xmlns:a14="http://schemas.microsoft.com/office/drawing/2010/main"/>
              </a:ext>
            </a:extLst>
          </a:blip>
          <a:srcRect/>
          <a:stretch>
            <a:fillRect/>
          </a:stretch>
        </p:blipFill>
        <p:spPr bwMode="auto">
          <a:xfrm>
            <a:off x="632070" y="6167697"/>
            <a:ext cx="574933" cy="353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596073"/>
      </p:ext>
    </p:extLst>
  </p:cSld>
  <p:clrMap bg1="lt1" tx1="dk1" bg2="lt2" tx2="dk2" accent1="accent1" accent2="accent2" accent3="accent3" accent4="accent4" accent5="accent5" accent6="accent6" hlink="hlink" folHlink="folHlink"/>
  <p:sldLayoutIdLst>
    <p:sldLayoutId id="2147484652" r:id="rId1"/>
    <p:sldLayoutId id="2147484653" r:id="rId2"/>
    <p:sldLayoutId id="2147484654" r:id="rId3"/>
    <p:sldLayoutId id="2147484655" r:id="rId4"/>
    <p:sldLayoutId id="2147484656" r:id="rId5"/>
    <p:sldLayoutId id="2147484657" r:id="rId6"/>
    <p:sldLayoutId id="2147484658" r:id="rId7"/>
    <p:sldLayoutId id="2147484659" r:id="rId8"/>
    <p:sldLayoutId id="2147484660" r:id="rId9"/>
    <p:sldLayoutId id="2147484661" r:id="rId10"/>
    <p:sldLayoutId id="2147484662" r:id="rId11"/>
    <p:sldLayoutId id="2147484663" r:id="rId12"/>
    <p:sldLayoutId id="2147484664" r:id="rId13"/>
    <p:sldLayoutId id="2147484665" r:id="rId14"/>
    <p:sldLayoutId id="2147484666" r:id="rId15"/>
    <p:sldLayoutId id="2147484667" r:id="rId16"/>
    <p:sldLayoutId id="2147484668" r:id="rId17"/>
    <p:sldLayoutId id="2147484669" r:id="rId18"/>
    <p:sldLayoutId id="2147484670" r:id="rId19"/>
    <p:sldLayoutId id="2147484671" r:id="rId20"/>
    <p:sldLayoutId id="2147484672" r:id="rId21"/>
    <p:sldLayoutId id="2147484673" r:id="rId22"/>
    <p:sldLayoutId id="2147484674" r:id="rId23"/>
    <p:sldLayoutId id="2147484675" r:id="rId24"/>
    <p:sldLayoutId id="2147484676" r:id="rId25"/>
    <p:sldLayoutId id="2147484677" r:id="rId26"/>
    <p:sldLayoutId id="2147484678" r:id="rId27"/>
    <p:sldLayoutId id="2147484679" r:id="rId28"/>
    <p:sldLayoutId id="2147484680" r:id="rId29"/>
    <p:sldLayoutId id="2147484681" r:id="rId30"/>
    <p:sldLayoutId id="2147484682" r:id="rId31"/>
    <p:sldLayoutId id="2147484683" r:id="rId32"/>
    <p:sldLayoutId id="2147484684" r:id="rId33"/>
    <p:sldLayoutId id="2147484685" r:id="rId34"/>
    <p:sldLayoutId id="2147484686" r:id="rId35"/>
    <p:sldLayoutId id="2147484687" r:id="rId36"/>
    <p:sldLayoutId id="2147484688" r:id="rId37"/>
    <p:sldLayoutId id="2147484689" r:id="rId38"/>
    <p:sldLayoutId id="2147484690" r:id="rId39"/>
    <p:sldLayoutId id="2147484691" r:id="rId40"/>
    <p:sldLayoutId id="2147484692" r:id="rId41"/>
    <p:sldLayoutId id="2147484693" r:id="rId42"/>
    <p:sldLayoutId id="2147484694" r:id="rId43"/>
    <p:sldLayoutId id="2147484695" r:id="rId44"/>
    <p:sldLayoutId id="2147484697" r:id="rId45"/>
    <p:sldLayoutId id="2147484698" r:id="rId46"/>
    <p:sldLayoutId id="2147484699" r:id="rId47"/>
    <p:sldLayoutId id="2147484700" r:id="rId48"/>
    <p:sldLayoutId id="2147484701" r:id="rId49"/>
    <p:sldLayoutId id="2147484702" r:id="rId50"/>
    <p:sldLayoutId id="2147484703" r:id="rId51"/>
    <p:sldLayoutId id="2147484734" r:id="rId52"/>
    <p:sldLayoutId id="2147484735" r:id="rId53"/>
  </p:sldLayoutIdLst>
  <p:transition spd="slow">
    <p:wipe/>
  </p:transition>
  <p:txStyles>
    <p:titleStyle>
      <a:lvl1pPr algn="l" defTabSz="911949" rtl="0" eaLnBrk="1" fontAlgn="base" hangingPunct="1">
        <a:lnSpc>
          <a:spcPct val="80000"/>
        </a:lnSpc>
        <a:spcBef>
          <a:spcPct val="0"/>
        </a:spcBef>
        <a:spcAft>
          <a:spcPct val="0"/>
        </a:spcAft>
        <a:defRPr lang="en-US" sz="4266" kern="1200" dirty="0">
          <a:solidFill>
            <a:srgbClr val="676767"/>
          </a:solidFill>
          <a:latin typeface="+mj-lt"/>
          <a:ea typeface="ＭＳ Ｐゴシック" charset="0"/>
          <a:cs typeface="CiscoSans"/>
        </a:defRPr>
      </a:lvl1pPr>
      <a:lvl2pPr algn="l" defTabSz="911949" rtl="0" eaLnBrk="1" fontAlgn="base" hangingPunct="1">
        <a:lnSpc>
          <a:spcPct val="80000"/>
        </a:lnSpc>
        <a:spcBef>
          <a:spcPct val="0"/>
        </a:spcBef>
        <a:spcAft>
          <a:spcPct val="0"/>
        </a:spcAft>
        <a:defRPr sz="4266">
          <a:solidFill>
            <a:srgbClr val="676767"/>
          </a:solidFill>
          <a:latin typeface="Arial" charset="0"/>
          <a:ea typeface="ＭＳ Ｐゴシック" charset="0"/>
        </a:defRPr>
      </a:lvl2pPr>
      <a:lvl3pPr algn="l" defTabSz="911949" rtl="0" eaLnBrk="1" fontAlgn="base" hangingPunct="1">
        <a:lnSpc>
          <a:spcPct val="80000"/>
        </a:lnSpc>
        <a:spcBef>
          <a:spcPct val="0"/>
        </a:spcBef>
        <a:spcAft>
          <a:spcPct val="0"/>
        </a:spcAft>
        <a:defRPr sz="4266">
          <a:solidFill>
            <a:srgbClr val="676767"/>
          </a:solidFill>
          <a:latin typeface="Arial" charset="0"/>
          <a:ea typeface="ＭＳ Ｐゴシック" charset="0"/>
        </a:defRPr>
      </a:lvl3pPr>
      <a:lvl4pPr algn="l" defTabSz="911949" rtl="0" eaLnBrk="1" fontAlgn="base" hangingPunct="1">
        <a:lnSpc>
          <a:spcPct val="80000"/>
        </a:lnSpc>
        <a:spcBef>
          <a:spcPct val="0"/>
        </a:spcBef>
        <a:spcAft>
          <a:spcPct val="0"/>
        </a:spcAft>
        <a:defRPr sz="4266">
          <a:solidFill>
            <a:srgbClr val="676767"/>
          </a:solidFill>
          <a:latin typeface="Arial" charset="0"/>
          <a:ea typeface="ＭＳ Ｐゴシック" charset="0"/>
        </a:defRPr>
      </a:lvl4pPr>
      <a:lvl5pPr algn="l" defTabSz="911949" rtl="0" eaLnBrk="1" fontAlgn="base" hangingPunct="1">
        <a:lnSpc>
          <a:spcPct val="80000"/>
        </a:lnSpc>
        <a:spcBef>
          <a:spcPct val="0"/>
        </a:spcBef>
        <a:spcAft>
          <a:spcPct val="0"/>
        </a:spcAft>
        <a:defRPr sz="4266">
          <a:solidFill>
            <a:srgbClr val="676767"/>
          </a:solidFill>
          <a:latin typeface="Arial" charset="0"/>
          <a:ea typeface="ＭＳ Ｐゴシック" charset="0"/>
        </a:defRPr>
      </a:lvl5pPr>
      <a:lvl6pPr marL="609377" algn="l" defTabSz="911949" rtl="0" eaLnBrk="1" fontAlgn="base" hangingPunct="1">
        <a:lnSpc>
          <a:spcPct val="80000"/>
        </a:lnSpc>
        <a:spcBef>
          <a:spcPct val="0"/>
        </a:spcBef>
        <a:spcAft>
          <a:spcPct val="0"/>
        </a:spcAft>
        <a:defRPr sz="4266">
          <a:solidFill>
            <a:srgbClr val="676767"/>
          </a:solidFill>
          <a:latin typeface="Arial" charset="0"/>
          <a:ea typeface="ＭＳ Ｐゴシック" charset="0"/>
        </a:defRPr>
      </a:lvl6pPr>
      <a:lvl7pPr marL="1218753" algn="l" defTabSz="911949" rtl="0" eaLnBrk="1" fontAlgn="base" hangingPunct="1">
        <a:lnSpc>
          <a:spcPct val="80000"/>
        </a:lnSpc>
        <a:spcBef>
          <a:spcPct val="0"/>
        </a:spcBef>
        <a:spcAft>
          <a:spcPct val="0"/>
        </a:spcAft>
        <a:defRPr sz="4266">
          <a:solidFill>
            <a:srgbClr val="676767"/>
          </a:solidFill>
          <a:latin typeface="Arial" charset="0"/>
          <a:ea typeface="ＭＳ Ｐゴシック" charset="0"/>
        </a:defRPr>
      </a:lvl7pPr>
      <a:lvl8pPr marL="1828130" algn="l" defTabSz="911949" rtl="0" eaLnBrk="1" fontAlgn="base" hangingPunct="1">
        <a:lnSpc>
          <a:spcPct val="80000"/>
        </a:lnSpc>
        <a:spcBef>
          <a:spcPct val="0"/>
        </a:spcBef>
        <a:spcAft>
          <a:spcPct val="0"/>
        </a:spcAft>
        <a:defRPr sz="4266">
          <a:solidFill>
            <a:srgbClr val="676767"/>
          </a:solidFill>
          <a:latin typeface="Arial" charset="0"/>
          <a:ea typeface="ＭＳ Ｐゴシック" charset="0"/>
        </a:defRPr>
      </a:lvl8pPr>
      <a:lvl9pPr marL="2437505" algn="l" defTabSz="911949" rtl="0" eaLnBrk="1" fontAlgn="base" hangingPunct="1">
        <a:lnSpc>
          <a:spcPct val="80000"/>
        </a:lnSpc>
        <a:spcBef>
          <a:spcPct val="0"/>
        </a:spcBef>
        <a:spcAft>
          <a:spcPct val="0"/>
        </a:spcAft>
        <a:defRPr sz="4266">
          <a:solidFill>
            <a:srgbClr val="676767"/>
          </a:solidFill>
          <a:latin typeface="Arial" charset="0"/>
          <a:ea typeface="ＭＳ Ｐゴシック" charset="0"/>
        </a:defRPr>
      </a:lvl9pPr>
    </p:titleStyle>
    <p:bodyStyle>
      <a:lvl1pPr marL="226401" indent="-226401" algn="l" defTabSz="911949"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191" indent="-287761" algn="l" defTabSz="911949" rtl="0" eaLnBrk="1" fontAlgn="base" hangingPunct="1">
        <a:lnSpc>
          <a:spcPct val="95000"/>
        </a:lnSpc>
        <a:spcBef>
          <a:spcPts val="800"/>
        </a:spcBef>
        <a:spcAft>
          <a:spcPct val="0"/>
        </a:spcAft>
        <a:buClr>
          <a:schemeClr val="tx2"/>
        </a:buClr>
        <a:buFont typeface="Arial" charset="0"/>
        <a:buChar char="•"/>
        <a:defRPr lang="en-US" sz="1866" kern="1200" dirty="0">
          <a:solidFill>
            <a:schemeClr val="tx1"/>
          </a:solidFill>
          <a:latin typeface="+mn-lt"/>
          <a:ea typeface="ＭＳ Ｐゴシック" charset="0"/>
          <a:cs typeface="CiscoSans"/>
        </a:defRPr>
      </a:lvl2pPr>
      <a:lvl3pPr marL="575521" indent="-226401" algn="l" defTabSz="911949"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738" indent="-226401" algn="l" defTabSz="911949" rtl="0" eaLnBrk="1" fontAlgn="base" hangingPunct="1">
        <a:lnSpc>
          <a:spcPct val="95000"/>
        </a:lnSpc>
        <a:spcBef>
          <a:spcPts val="833"/>
        </a:spcBef>
        <a:spcAft>
          <a:spcPct val="0"/>
        </a:spcAft>
        <a:buFont typeface="Arial" charset="0"/>
        <a:buChar char="•"/>
        <a:defRPr lang="en-US" sz="1466" kern="1200" dirty="0">
          <a:solidFill>
            <a:schemeClr val="tx1"/>
          </a:solidFill>
          <a:latin typeface="+mn-lt"/>
          <a:ea typeface="ＭＳ Ｐゴシック" charset="0"/>
          <a:cs typeface="CiscoSans"/>
        </a:defRPr>
      </a:lvl4pPr>
      <a:lvl5pPr marL="765952" indent="-226401" algn="l" defTabSz="911949" rtl="0" eaLnBrk="1" fontAlgn="base" hangingPunct="1">
        <a:lnSpc>
          <a:spcPct val="95000"/>
        </a:lnSpc>
        <a:spcBef>
          <a:spcPts val="833"/>
        </a:spcBef>
        <a:spcAft>
          <a:spcPct val="0"/>
        </a:spcAft>
        <a:buFont typeface="Arial" charset="0"/>
        <a:buChar char="•"/>
        <a:defRPr lang="en-US" sz="1466" kern="1200" dirty="0">
          <a:solidFill>
            <a:schemeClr val="tx1"/>
          </a:solidFill>
          <a:latin typeface="+mn-lt"/>
          <a:ea typeface="ＭＳ Ｐゴシック" charset="0"/>
          <a:cs typeface="CiscoSans"/>
        </a:defRPr>
      </a:lvl5pPr>
      <a:lvl6pPr marL="1151385" indent="-228510" algn="l" defTabSz="914034"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335" indent="-228479" algn="l" defTabSz="914034" rtl="0" eaLnBrk="1" latinLnBrk="0" hangingPunct="1">
        <a:spcBef>
          <a:spcPts val="800"/>
        </a:spcBef>
        <a:buFont typeface="Arial" pitchFamily="34" charset="0"/>
        <a:buChar char="•"/>
        <a:defRPr sz="1066" kern="1200" baseline="0">
          <a:solidFill>
            <a:schemeClr val="tx1"/>
          </a:solidFill>
          <a:latin typeface="+mn-lt"/>
          <a:ea typeface="+mn-ea"/>
          <a:cs typeface="+mn-cs"/>
        </a:defRPr>
      </a:lvl7pPr>
      <a:lvl8pPr marL="3199120" indent="0" algn="l" defTabSz="914034" rtl="0" eaLnBrk="1" latinLnBrk="0" hangingPunct="1">
        <a:spcBef>
          <a:spcPct val="20000"/>
        </a:spcBef>
        <a:buFont typeface="Arial" pitchFamily="34" charset="0"/>
        <a:buNone/>
        <a:defRPr sz="2000" kern="1200">
          <a:solidFill>
            <a:schemeClr val="tx1"/>
          </a:solidFill>
          <a:latin typeface="+mn-lt"/>
          <a:ea typeface="+mn-ea"/>
          <a:cs typeface="+mn-cs"/>
        </a:defRPr>
      </a:lvl8pPr>
      <a:lvl9pPr marL="3884646" indent="-228510" algn="l" defTabSz="91403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34" rtl="0" eaLnBrk="1" latinLnBrk="0" hangingPunct="1">
        <a:defRPr sz="1866" kern="1200">
          <a:solidFill>
            <a:schemeClr val="tx1"/>
          </a:solidFill>
          <a:latin typeface="+mn-lt"/>
          <a:ea typeface="+mn-ea"/>
          <a:cs typeface="+mn-cs"/>
        </a:defRPr>
      </a:lvl1pPr>
      <a:lvl2pPr marL="457014" algn="l" defTabSz="914034" rtl="0" eaLnBrk="1" latinLnBrk="0" hangingPunct="1">
        <a:defRPr sz="1866" kern="1200">
          <a:solidFill>
            <a:schemeClr val="tx1"/>
          </a:solidFill>
          <a:latin typeface="+mn-lt"/>
          <a:ea typeface="+mn-ea"/>
          <a:cs typeface="+mn-cs"/>
        </a:defRPr>
      </a:lvl2pPr>
      <a:lvl3pPr marL="914034" algn="l" defTabSz="914034" rtl="0" eaLnBrk="1" latinLnBrk="0" hangingPunct="1">
        <a:defRPr sz="1866" kern="1200">
          <a:solidFill>
            <a:schemeClr val="tx1"/>
          </a:solidFill>
          <a:latin typeface="+mn-lt"/>
          <a:ea typeface="+mn-ea"/>
          <a:cs typeface="+mn-cs"/>
        </a:defRPr>
      </a:lvl3pPr>
      <a:lvl4pPr marL="1371050" algn="l" defTabSz="914034" rtl="0" eaLnBrk="1" latinLnBrk="0" hangingPunct="1">
        <a:defRPr sz="1866" kern="1200">
          <a:solidFill>
            <a:schemeClr val="tx1"/>
          </a:solidFill>
          <a:latin typeface="+mn-lt"/>
          <a:ea typeface="+mn-ea"/>
          <a:cs typeface="+mn-cs"/>
        </a:defRPr>
      </a:lvl4pPr>
      <a:lvl5pPr marL="1828070" algn="l" defTabSz="914034" rtl="0" eaLnBrk="1" latinLnBrk="0" hangingPunct="1">
        <a:defRPr sz="1866" kern="1200">
          <a:solidFill>
            <a:schemeClr val="tx1"/>
          </a:solidFill>
          <a:latin typeface="+mn-lt"/>
          <a:ea typeface="+mn-ea"/>
          <a:cs typeface="+mn-cs"/>
        </a:defRPr>
      </a:lvl5pPr>
      <a:lvl6pPr marL="2285083" algn="l" defTabSz="914034" rtl="0" eaLnBrk="1" latinLnBrk="0" hangingPunct="1">
        <a:defRPr sz="1866" kern="1200">
          <a:solidFill>
            <a:schemeClr val="tx1"/>
          </a:solidFill>
          <a:latin typeface="+mn-lt"/>
          <a:ea typeface="+mn-ea"/>
          <a:cs typeface="+mn-cs"/>
        </a:defRPr>
      </a:lvl6pPr>
      <a:lvl7pPr marL="2742104" algn="l" defTabSz="914034" rtl="0" eaLnBrk="1" latinLnBrk="0" hangingPunct="1">
        <a:defRPr sz="1866" kern="1200">
          <a:solidFill>
            <a:schemeClr val="tx1"/>
          </a:solidFill>
          <a:latin typeface="+mn-lt"/>
          <a:ea typeface="+mn-ea"/>
          <a:cs typeface="+mn-cs"/>
        </a:defRPr>
      </a:lvl7pPr>
      <a:lvl8pPr marL="3199120" algn="l" defTabSz="914034" rtl="0" eaLnBrk="1" latinLnBrk="0" hangingPunct="1">
        <a:defRPr sz="1866" kern="1200">
          <a:solidFill>
            <a:schemeClr val="tx1"/>
          </a:solidFill>
          <a:latin typeface="+mn-lt"/>
          <a:ea typeface="+mn-ea"/>
          <a:cs typeface="+mn-cs"/>
        </a:defRPr>
      </a:lvl8pPr>
      <a:lvl9pPr marL="3656139" algn="l" defTabSz="914034" rtl="0" eaLnBrk="1" latinLnBrk="0" hangingPunct="1">
        <a:defRPr sz="1866"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4048"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11351638" y="6323898"/>
            <a:ext cx="290824" cy="206002"/>
          </a:xfrm>
          <a:prstGeom prst="rect">
            <a:avLst/>
          </a:prstGeom>
          <a:noFill/>
          <a:ln w="9525" algn="ctr">
            <a:noFill/>
            <a:miter lim="800000"/>
            <a:headEnd/>
            <a:tailEnd/>
          </a:ln>
          <a:effectLst/>
        </p:spPr>
        <p:txBody>
          <a:bodyPr wrap="none" lIns="82093" tIns="41045" rIns="82093" bIns="41045" anchor="b">
            <a:spAutoFit/>
          </a:bodyPr>
          <a:lstStyle/>
          <a:p>
            <a:pPr algn="r" defTabSz="814122" fontAlgn="auto">
              <a:spcBef>
                <a:spcPts val="0"/>
              </a:spcBef>
              <a:spcAft>
                <a:spcPts val="0"/>
              </a:spcAft>
              <a:defRPr/>
            </a:pPr>
            <a:fld id="{6A1E46DC-7EF6-4EA2-B285-14272867D133}" type="slidenum">
              <a:rPr lang="en-US" sz="800">
                <a:solidFill>
                  <a:srgbClr val="000000">
                    <a:alpha val="25000"/>
                  </a:srgbClr>
                </a:solidFill>
                <a:latin typeface="+mn-lt"/>
                <a:ea typeface="+mn-ea"/>
                <a:cs typeface="CiscoSans Thin"/>
              </a:rPr>
              <a:pPr algn="r" defTabSz="814122" fontAlgn="auto">
                <a:spcBef>
                  <a:spcPts val="0"/>
                </a:spcBef>
                <a:spcAft>
                  <a:spcPts val="0"/>
                </a:spcAft>
                <a:defRPr/>
              </a:pPr>
              <a:t>‹#›</a:t>
            </a:fld>
            <a:endParaRPr lang="en-US" sz="80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7821307" y="6322227"/>
            <a:ext cx="3543101" cy="206002"/>
          </a:xfrm>
          <a:prstGeom prst="rect">
            <a:avLst/>
          </a:prstGeom>
          <a:noFill/>
          <a:ln w="9525">
            <a:noFill/>
            <a:miter lim="800000"/>
            <a:headEnd/>
            <a:tailEnd/>
          </a:ln>
          <a:effectLst/>
        </p:spPr>
        <p:txBody>
          <a:bodyPr lIns="82093" tIns="41045" rIns="82093" bIns="41045" anchor="b">
            <a:spAutoFit/>
          </a:bodyPr>
          <a:lstStyle/>
          <a:p>
            <a:pPr defTabSz="814122" fontAlgn="auto">
              <a:spcBef>
                <a:spcPts val="0"/>
              </a:spcBef>
              <a:spcAft>
                <a:spcPts val="0"/>
              </a:spcAft>
              <a:defRPr/>
            </a:pPr>
            <a:r>
              <a:rPr lang="en-US" sz="800">
                <a:solidFill>
                  <a:srgbClr val="000000">
                    <a:alpha val="25000"/>
                  </a:srgbClr>
                </a:solidFill>
                <a:latin typeface="+mn-lt"/>
                <a:ea typeface="+mn-ea"/>
                <a:cs typeface="CiscoSans Thin"/>
              </a:rPr>
              <a:t>© 2016  Cisco and/or its affiliates. All rights reserved.   Cisco Confidential</a:t>
            </a:r>
          </a:p>
        </p:txBody>
      </p:sp>
      <p:pic>
        <p:nvPicPr>
          <p:cNvPr id="1029" name="Picture 2"/>
          <p:cNvPicPr>
            <a:picLocks noChangeAspect="1" noChangeArrowheads="1"/>
          </p:cNvPicPr>
          <p:nvPr/>
        </p:nvPicPr>
        <p:blipFill>
          <a:blip r:embed="rId51">
            <a:extLst>
              <a:ext uri="{28A0092B-C50C-407E-A947-70E740481C1C}">
                <a14:useLocalDpi xmlns:a14="http://schemas.microsoft.com/office/drawing/2010/main" val="0"/>
              </a:ext>
            </a:extLst>
          </a:blip>
          <a:stretch>
            <a:fillRect/>
          </a:stretch>
        </p:blipFill>
        <p:spPr bwMode="auto">
          <a:xfrm>
            <a:off x="636739" y="6167967"/>
            <a:ext cx="565426" cy="353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9899457"/>
      </p:ext>
    </p:extLst>
  </p:cSld>
  <p:clrMap bg1="lt1" tx1="dk1" bg2="lt2" tx2="dk2" accent1="accent1" accent2="accent2" accent3="accent3" accent4="accent4" accent5="accent5" accent6="accent6" hlink="hlink" folHlink="folHlink"/>
  <p:sldLayoutIdLst>
    <p:sldLayoutId id="2147484737" r:id="rId1"/>
    <p:sldLayoutId id="2147484738" r:id="rId2"/>
    <p:sldLayoutId id="2147484739" r:id="rId3"/>
    <p:sldLayoutId id="2147484740" r:id="rId4"/>
    <p:sldLayoutId id="2147484741" r:id="rId5"/>
    <p:sldLayoutId id="2147484742" r:id="rId6"/>
    <p:sldLayoutId id="2147484743" r:id="rId7"/>
    <p:sldLayoutId id="2147484744" r:id="rId8"/>
    <p:sldLayoutId id="2147484745" r:id="rId9"/>
    <p:sldLayoutId id="2147484746" r:id="rId10"/>
    <p:sldLayoutId id="2147484747" r:id="rId11"/>
    <p:sldLayoutId id="2147484748" r:id="rId12"/>
    <p:sldLayoutId id="2147484749" r:id="rId13"/>
    <p:sldLayoutId id="2147484750" r:id="rId14"/>
    <p:sldLayoutId id="2147484751" r:id="rId15"/>
    <p:sldLayoutId id="2147484752" r:id="rId16"/>
    <p:sldLayoutId id="2147484753" r:id="rId17"/>
    <p:sldLayoutId id="2147484754" r:id="rId18"/>
    <p:sldLayoutId id="2147484755" r:id="rId19"/>
    <p:sldLayoutId id="2147484756" r:id="rId20"/>
    <p:sldLayoutId id="2147484757" r:id="rId21"/>
    <p:sldLayoutId id="2147484758" r:id="rId22"/>
    <p:sldLayoutId id="2147484759" r:id="rId23"/>
    <p:sldLayoutId id="2147484760" r:id="rId24"/>
    <p:sldLayoutId id="2147484761" r:id="rId25"/>
    <p:sldLayoutId id="2147484762" r:id="rId26"/>
    <p:sldLayoutId id="2147484763" r:id="rId27"/>
    <p:sldLayoutId id="2147484764" r:id="rId28"/>
    <p:sldLayoutId id="2147484765" r:id="rId29"/>
    <p:sldLayoutId id="2147484766" r:id="rId30"/>
    <p:sldLayoutId id="2147484767" r:id="rId31"/>
    <p:sldLayoutId id="2147484768" r:id="rId32"/>
    <p:sldLayoutId id="2147484769" r:id="rId33"/>
    <p:sldLayoutId id="2147484770" r:id="rId34"/>
    <p:sldLayoutId id="2147484771" r:id="rId35"/>
    <p:sldLayoutId id="2147484772" r:id="rId36"/>
    <p:sldLayoutId id="2147484773" r:id="rId37"/>
    <p:sldLayoutId id="2147484774" r:id="rId38"/>
    <p:sldLayoutId id="2147484775" r:id="rId39"/>
    <p:sldLayoutId id="2147484776" r:id="rId40"/>
    <p:sldLayoutId id="2147484777" r:id="rId41"/>
    <p:sldLayoutId id="2147484778" r:id="rId42"/>
    <p:sldLayoutId id="2147484779" r:id="rId43"/>
    <p:sldLayoutId id="2147484781" r:id="rId44"/>
    <p:sldLayoutId id="2147484782" r:id="rId45"/>
    <p:sldLayoutId id="2147484783" r:id="rId46"/>
    <p:sldLayoutId id="2147484784" r:id="rId47"/>
    <p:sldLayoutId id="2147484785" r:id="rId48"/>
    <p:sldLayoutId id="2147484786" r:id="rId49"/>
  </p:sldLayoutIdLst>
  <p:transition spd="slow">
    <p:wipe/>
  </p:transition>
  <p:txStyles>
    <p:titleStyle>
      <a:lvl1pPr algn="l" defTabSz="912056" rtl="0" eaLnBrk="1" fontAlgn="base" hangingPunct="1">
        <a:lnSpc>
          <a:spcPct val="80000"/>
        </a:lnSpc>
        <a:spcBef>
          <a:spcPct val="0"/>
        </a:spcBef>
        <a:spcAft>
          <a:spcPct val="0"/>
        </a:spcAft>
        <a:defRPr lang="en-US" sz="4266" kern="1200" dirty="0">
          <a:solidFill>
            <a:schemeClr val="tx2"/>
          </a:solidFill>
          <a:latin typeface="+mj-lt"/>
          <a:ea typeface="ＭＳ Ｐゴシック" charset="0"/>
          <a:cs typeface="CiscoSans"/>
        </a:defRPr>
      </a:lvl1pPr>
      <a:lvl2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cs typeface="CiscoSans" pitchFamily="34" charset="0"/>
        </a:defRPr>
      </a:lvl2pPr>
      <a:lvl3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cs typeface="CiscoSans" pitchFamily="34" charset="0"/>
        </a:defRPr>
      </a:lvl3pPr>
      <a:lvl4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cs typeface="CiscoSans" pitchFamily="34" charset="0"/>
        </a:defRPr>
      </a:lvl4pPr>
      <a:lvl5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cs typeface="CiscoSans" pitchFamily="34" charset="0"/>
        </a:defRPr>
      </a:lvl5pPr>
      <a:lvl6pPr marL="609448"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6pPr>
      <a:lvl7pPr marL="1218895"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7pPr>
      <a:lvl8pPr marL="1828343"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8pPr>
      <a:lvl9pPr marL="2437790"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9pPr>
    </p:titleStyle>
    <p:bodyStyle>
      <a:lvl1pPr marL="226427" indent="-226427" algn="l" defTabSz="912056"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247" indent="-287795" algn="l" defTabSz="912056" rtl="0" eaLnBrk="1" fontAlgn="base" hangingPunct="1">
        <a:lnSpc>
          <a:spcPct val="95000"/>
        </a:lnSpc>
        <a:spcBef>
          <a:spcPts val="800"/>
        </a:spcBef>
        <a:spcAft>
          <a:spcPct val="0"/>
        </a:spcAft>
        <a:buClr>
          <a:schemeClr val="tx2"/>
        </a:buClr>
        <a:buFont typeface="Arial" charset="0"/>
        <a:buChar char="•"/>
        <a:defRPr lang="en-US" sz="1866" kern="1200" dirty="0">
          <a:solidFill>
            <a:schemeClr val="tx1"/>
          </a:solidFill>
          <a:latin typeface="+mn-lt"/>
          <a:ea typeface="ＭＳ Ｐゴシック" charset="0"/>
          <a:cs typeface="CiscoSans"/>
        </a:defRPr>
      </a:lvl2pPr>
      <a:lvl3pPr marL="575589" indent="-226427" algn="l" defTabSz="912056"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816" indent="-226427" algn="l" defTabSz="912056" rtl="0" eaLnBrk="1" fontAlgn="base" hangingPunct="1">
        <a:lnSpc>
          <a:spcPct val="95000"/>
        </a:lnSpc>
        <a:spcBef>
          <a:spcPts val="833"/>
        </a:spcBef>
        <a:spcAft>
          <a:spcPct val="0"/>
        </a:spcAft>
        <a:buFont typeface="Arial" charset="0"/>
        <a:buChar char="•"/>
        <a:defRPr lang="en-US" sz="1466" kern="1200" dirty="0">
          <a:solidFill>
            <a:schemeClr val="tx1"/>
          </a:solidFill>
          <a:latin typeface="+mn-lt"/>
          <a:ea typeface="ＭＳ Ｐゴシック" charset="0"/>
          <a:cs typeface="CiscoSans"/>
        </a:defRPr>
      </a:lvl4pPr>
      <a:lvl5pPr marL="766042" indent="-226427" algn="l" defTabSz="912056" rtl="0" eaLnBrk="1" fontAlgn="base" hangingPunct="1">
        <a:lnSpc>
          <a:spcPct val="95000"/>
        </a:lnSpc>
        <a:spcBef>
          <a:spcPts val="833"/>
        </a:spcBef>
        <a:spcAft>
          <a:spcPct val="0"/>
        </a:spcAft>
        <a:buFont typeface="Arial" charset="0"/>
        <a:buChar char="•"/>
        <a:defRPr lang="en-US" sz="1466" kern="1200" dirty="0">
          <a:solidFill>
            <a:schemeClr val="tx1"/>
          </a:solidFill>
          <a:latin typeface="+mn-lt"/>
          <a:ea typeface="ＭＳ Ｐゴシック" charset="0"/>
          <a:cs typeface="CiscoSans"/>
        </a:defRPr>
      </a:lvl5pPr>
      <a:lvl6pPr marL="1151520" indent="-228536" algn="l" defTabSz="914141"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480" indent="-228506" algn="l" defTabSz="914141" rtl="0" eaLnBrk="1" latinLnBrk="0" hangingPunct="1">
        <a:spcBef>
          <a:spcPts val="800"/>
        </a:spcBef>
        <a:buFont typeface="Arial" pitchFamily="34" charset="0"/>
        <a:buChar char="•"/>
        <a:defRPr sz="1066" kern="1200" baseline="0">
          <a:solidFill>
            <a:schemeClr val="tx1"/>
          </a:solidFill>
          <a:latin typeface="+mn-lt"/>
          <a:ea typeface="+mn-ea"/>
          <a:cs typeface="+mn-cs"/>
        </a:defRPr>
      </a:lvl7pPr>
      <a:lvl8pPr marL="3199493" indent="0" algn="l" defTabSz="914141" rtl="0" eaLnBrk="1" latinLnBrk="0" hangingPunct="1">
        <a:spcBef>
          <a:spcPct val="20000"/>
        </a:spcBef>
        <a:buFont typeface="Arial" pitchFamily="34" charset="0"/>
        <a:buNone/>
        <a:defRPr sz="2000" kern="1200">
          <a:solidFill>
            <a:schemeClr val="tx1"/>
          </a:solidFill>
          <a:latin typeface="+mn-lt"/>
          <a:ea typeface="+mn-ea"/>
          <a:cs typeface="+mn-cs"/>
        </a:defRPr>
      </a:lvl8pPr>
      <a:lvl9pPr marL="3885099" indent="-228536" algn="l" defTabSz="91414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41" rtl="0" eaLnBrk="1" latinLnBrk="0" hangingPunct="1">
        <a:defRPr sz="1866" kern="1200">
          <a:solidFill>
            <a:schemeClr val="tx1"/>
          </a:solidFill>
          <a:latin typeface="+mn-lt"/>
          <a:ea typeface="+mn-ea"/>
          <a:cs typeface="+mn-cs"/>
        </a:defRPr>
      </a:lvl1pPr>
      <a:lvl2pPr marL="457067" algn="l" defTabSz="914141" rtl="0" eaLnBrk="1" latinLnBrk="0" hangingPunct="1">
        <a:defRPr sz="1866" kern="1200">
          <a:solidFill>
            <a:schemeClr val="tx1"/>
          </a:solidFill>
          <a:latin typeface="+mn-lt"/>
          <a:ea typeface="+mn-ea"/>
          <a:cs typeface="+mn-cs"/>
        </a:defRPr>
      </a:lvl2pPr>
      <a:lvl3pPr marL="914141" algn="l" defTabSz="914141" rtl="0" eaLnBrk="1" latinLnBrk="0" hangingPunct="1">
        <a:defRPr sz="1866" kern="1200">
          <a:solidFill>
            <a:schemeClr val="tx1"/>
          </a:solidFill>
          <a:latin typeface="+mn-lt"/>
          <a:ea typeface="+mn-ea"/>
          <a:cs typeface="+mn-cs"/>
        </a:defRPr>
      </a:lvl3pPr>
      <a:lvl4pPr marL="1371210" algn="l" defTabSz="914141" rtl="0" eaLnBrk="1" latinLnBrk="0" hangingPunct="1">
        <a:defRPr sz="1866" kern="1200">
          <a:solidFill>
            <a:schemeClr val="tx1"/>
          </a:solidFill>
          <a:latin typeface="+mn-lt"/>
          <a:ea typeface="+mn-ea"/>
          <a:cs typeface="+mn-cs"/>
        </a:defRPr>
      </a:lvl4pPr>
      <a:lvl5pPr marL="1828283" algn="l" defTabSz="914141" rtl="0" eaLnBrk="1" latinLnBrk="0" hangingPunct="1">
        <a:defRPr sz="1866" kern="1200">
          <a:solidFill>
            <a:schemeClr val="tx1"/>
          </a:solidFill>
          <a:latin typeface="+mn-lt"/>
          <a:ea typeface="+mn-ea"/>
          <a:cs typeface="+mn-cs"/>
        </a:defRPr>
      </a:lvl5pPr>
      <a:lvl6pPr marL="2285350" algn="l" defTabSz="914141" rtl="0" eaLnBrk="1" latinLnBrk="0" hangingPunct="1">
        <a:defRPr sz="1866" kern="1200">
          <a:solidFill>
            <a:schemeClr val="tx1"/>
          </a:solidFill>
          <a:latin typeface="+mn-lt"/>
          <a:ea typeface="+mn-ea"/>
          <a:cs typeface="+mn-cs"/>
        </a:defRPr>
      </a:lvl6pPr>
      <a:lvl7pPr marL="2742424" algn="l" defTabSz="914141" rtl="0" eaLnBrk="1" latinLnBrk="0" hangingPunct="1">
        <a:defRPr sz="1866" kern="1200">
          <a:solidFill>
            <a:schemeClr val="tx1"/>
          </a:solidFill>
          <a:latin typeface="+mn-lt"/>
          <a:ea typeface="+mn-ea"/>
          <a:cs typeface="+mn-cs"/>
        </a:defRPr>
      </a:lvl7pPr>
      <a:lvl8pPr marL="3199493" algn="l" defTabSz="914141" rtl="0" eaLnBrk="1" latinLnBrk="0" hangingPunct="1">
        <a:defRPr sz="1866" kern="1200">
          <a:solidFill>
            <a:schemeClr val="tx1"/>
          </a:solidFill>
          <a:latin typeface="+mn-lt"/>
          <a:ea typeface="+mn-ea"/>
          <a:cs typeface="+mn-cs"/>
        </a:defRPr>
      </a:lvl8pPr>
      <a:lvl9pPr marL="3656566" algn="l" defTabSz="914141" rtl="0" eaLnBrk="1" latinLnBrk="0" hangingPunct="1">
        <a:defRPr sz="186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4048" y="455085"/>
            <a:ext cx="11124419"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11351670" y="6323877"/>
            <a:ext cx="290792" cy="206025"/>
          </a:xfrm>
          <a:prstGeom prst="rect">
            <a:avLst/>
          </a:prstGeom>
          <a:noFill/>
          <a:ln w="9525" algn="ctr">
            <a:noFill/>
            <a:miter lim="800000"/>
            <a:headEnd/>
            <a:tailEnd/>
          </a:ln>
          <a:effectLst/>
        </p:spPr>
        <p:txBody>
          <a:bodyPr wrap="none" lIns="82115" tIns="41056" rIns="82115" bIns="41056" anchor="b">
            <a:spAutoFit/>
          </a:bodyPr>
          <a:lstStyle/>
          <a:p>
            <a:pPr algn="r" defTabSz="814305">
              <a:defRPr/>
            </a:pPr>
            <a:fld id="{6A1E46DC-7EF6-4EA2-B285-14272867D133}" type="slidenum">
              <a:rPr lang="en-US" sz="800">
                <a:solidFill>
                  <a:srgbClr val="000000">
                    <a:alpha val="25000"/>
                  </a:srgbClr>
                </a:solidFill>
                <a:cs typeface="CiscoSans Thin"/>
              </a:rPr>
              <a:pPr algn="r" defTabSz="814305">
                <a:defRPr/>
              </a:pPr>
              <a:t>‹#›</a:t>
            </a:fld>
            <a:endParaRPr lang="en-US" sz="800" dirty="0">
              <a:solidFill>
                <a:srgbClr val="000000">
                  <a:alpha val="25000"/>
                </a:srgbClr>
              </a:solidFill>
              <a:cs typeface="CiscoSans Thin"/>
            </a:endParaRPr>
          </a:p>
        </p:txBody>
      </p:sp>
      <p:sp>
        <p:nvSpPr>
          <p:cNvPr id="13" name="Rectangle 4"/>
          <p:cNvSpPr>
            <a:spLocks noChangeArrowheads="1"/>
          </p:cNvSpPr>
          <p:nvPr/>
        </p:nvSpPr>
        <p:spPr bwMode="ltGray">
          <a:xfrm>
            <a:off x="7821307" y="6322206"/>
            <a:ext cx="3543101" cy="206025"/>
          </a:xfrm>
          <a:prstGeom prst="rect">
            <a:avLst/>
          </a:prstGeom>
          <a:noFill/>
          <a:ln w="9525">
            <a:noFill/>
            <a:miter lim="800000"/>
            <a:headEnd/>
            <a:tailEnd/>
          </a:ln>
          <a:effectLst/>
        </p:spPr>
        <p:txBody>
          <a:bodyPr lIns="82115" tIns="41056" rIns="82115" bIns="41056" anchor="b">
            <a:spAutoFit/>
          </a:bodyPr>
          <a:lstStyle/>
          <a:p>
            <a:pPr defTabSz="814305">
              <a:defRPr/>
            </a:pPr>
            <a:r>
              <a:rPr lang="en-US" sz="800" dirty="0">
                <a:solidFill>
                  <a:srgbClr val="000000">
                    <a:alpha val="25000"/>
                  </a:srgbClr>
                </a:solidFill>
                <a:cs typeface="CiscoSans Thin"/>
              </a:rPr>
              <a:t>© 2016  Cisco and/or its affiliates. All rights reserved.   Cisco Confidential</a:t>
            </a:r>
          </a:p>
        </p:txBody>
      </p:sp>
      <p:pic>
        <p:nvPicPr>
          <p:cNvPr id="1029" name="Picture 2"/>
          <p:cNvPicPr>
            <a:picLocks noChangeAspect="1" noChangeArrowheads="1"/>
          </p:cNvPicPr>
          <p:nvPr/>
        </p:nvPicPr>
        <p:blipFill>
          <a:blip r:embed="rId47">
            <a:extLst>
              <a:ext uri="{28A0092B-C50C-407E-A947-70E740481C1C}">
                <a14:useLocalDpi xmlns:a14="http://schemas.microsoft.com/office/drawing/2010/main" val="0"/>
              </a:ext>
            </a:extLst>
          </a:blip>
          <a:stretch>
            <a:fillRect/>
          </a:stretch>
        </p:blipFill>
        <p:spPr bwMode="auto">
          <a:xfrm>
            <a:off x="636739" y="6167967"/>
            <a:ext cx="565426" cy="353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5959395"/>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 id="2147484269" r:id="rId12"/>
    <p:sldLayoutId id="2147484270" r:id="rId13"/>
    <p:sldLayoutId id="2147484271" r:id="rId14"/>
    <p:sldLayoutId id="2147484272" r:id="rId15"/>
    <p:sldLayoutId id="2147484273" r:id="rId16"/>
    <p:sldLayoutId id="2147484274" r:id="rId17"/>
    <p:sldLayoutId id="2147484275" r:id="rId18"/>
    <p:sldLayoutId id="2147484276" r:id="rId19"/>
    <p:sldLayoutId id="2147484277" r:id="rId20"/>
    <p:sldLayoutId id="2147484278" r:id="rId21"/>
    <p:sldLayoutId id="2147484279" r:id="rId22"/>
    <p:sldLayoutId id="2147484280" r:id="rId23"/>
    <p:sldLayoutId id="2147484281" r:id="rId24"/>
    <p:sldLayoutId id="2147484282" r:id="rId25"/>
    <p:sldLayoutId id="2147484283" r:id="rId26"/>
    <p:sldLayoutId id="2147484284" r:id="rId27"/>
    <p:sldLayoutId id="2147484285" r:id="rId28"/>
    <p:sldLayoutId id="2147484286" r:id="rId29"/>
    <p:sldLayoutId id="2147484287" r:id="rId30"/>
    <p:sldLayoutId id="2147484288" r:id="rId31"/>
    <p:sldLayoutId id="2147484289" r:id="rId32"/>
    <p:sldLayoutId id="2147484290" r:id="rId33"/>
    <p:sldLayoutId id="2147484291" r:id="rId34"/>
    <p:sldLayoutId id="2147484292" r:id="rId35"/>
    <p:sldLayoutId id="2147484293" r:id="rId36"/>
    <p:sldLayoutId id="2147484294" r:id="rId37"/>
    <p:sldLayoutId id="2147484295" r:id="rId38"/>
    <p:sldLayoutId id="2147484296" r:id="rId39"/>
    <p:sldLayoutId id="2147484297" r:id="rId40"/>
    <p:sldLayoutId id="2147484298" r:id="rId41"/>
    <p:sldLayoutId id="2147484299" r:id="rId42"/>
    <p:sldLayoutId id="2147484300" r:id="rId43"/>
    <p:sldLayoutId id="2147484793" r:id="rId44"/>
    <p:sldLayoutId id="2147484794" r:id="rId45"/>
  </p:sldLayoutIdLst>
  <p:transition spd="slow">
    <p:wipe/>
  </p:transition>
  <p:txStyles>
    <p:titleStyle>
      <a:lvl1pPr algn="l" defTabSz="912261" rtl="0" eaLnBrk="1" fontAlgn="base" hangingPunct="1">
        <a:lnSpc>
          <a:spcPct val="80000"/>
        </a:lnSpc>
        <a:spcBef>
          <a:spcPct val="0"/>
        </a:spcBef>
        <a:spcAft>
          <a:spcPct val="0"/>
        </a:spcAft>
        <a:defRPr lang="en-US" sz="4267" kern="1200" dirty="0">
          <a:solidFill>
            <a:schemeClr val="tx2"/>
          </a:solidFill>
          <a:latin typeface="+mj-lt"/>
          <a:ea typeface="ＭＳ Ｐゴシック" charset="0"/>
          <a:cs typeface="CiscoSans"/>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cs typeface="CiscoSans" pitchFamily="34"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cs typeface="CiscoSans" pitchFamily="34"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cs typeface="CiscoSans" pitchFamily="34"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cs typeface="CiscoSans" pitchFamily="34"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4048"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11351638" y="6323898"/>
            <a:ext cx="290824" cy="206002"/>
          </a:xfrm>
          <a:prstGeom prst="rect">
            <a:avLst/>
          </a:prstGeom>
          <a:noFill/>
          <a:ln w="9525" algn="ctr">
            <a:noFill/>
            <a:miter lim="800000"/>
            <a:headEnd/>
            <a:tailEnd/>
          </a:ln>
          <a:effectLst/>
        </p:spPr>
        <p:txBody>
          <a:bodyPr wrap="none" lIns="82093" tIns="41045" rIns="82093" bIns="41045" anchor="b">
            <a:spAutoFit/>
          </a:bodyPr>
          <a:lstStyle/>
          <a:p>
            <a:pPr algn="r" defTabSz="814122" fontAlgn="auto">
              <a:spcBef>
                <a:spcPts val="0"/>
              </a:spcBef>
              <a:spcAft>
                <a:spcPts val="0"/>
              </a:spcAft>
              <a:defRPr/>
            </a:pPr>
            <a:fld id="{6A1E46DC-7EF6-4EA2-B285-14272867D133}" type="slidenum">
              <a:rPr lang="en-US" sz="800">
                <a:solidFill>
                  <a:srgbClr val="000000">
                    <a:alpha val="25000"/>
                  </a:srgbClr>
                </a:solidFill>
                <a:latin typeface="+mn-lt"/>
                <a:ea typeface="+mn-ea"/>
                <a:cs typeface="CiscoSans Thin"/>
              </a:rPr>
              <a:pPr algn="r" defTabSz="814122" fontAlgn="auto">
                <a:spcBef>
                  <a:spcPts val="0"/>
                </a:spcBef>
                <a:spcAft>
                  <a:spcPts val="0"/>
                </a:spcAft>
                <a:defRPr/>
              </a:pPr>
              <a:t>‹#›</a:t>
            </a:fld>
            <a:endParaRPr lang="en-US" sz="80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7821309" y="6322227"/>
            <a:ext cx="3543101" cy="206002"/>
          </a:xfrm>
          <a:prstGeom prst="rect">
            <a:avLst/>
          </a:prstGeom>
          <a:noFill/>
          <a:ln w="9525">
            <a:noFill/>
            <a:miter lim="800000"/>
            <a:headEnd/>
            <a:tailEnd/>
          </a:ln>
          <a:effectLst/>
        </p:spPr>
        <p:txBody>
          <a:bodyPr lIns="82093" tIns="41045" rIns="82093" bIns="41045" anchor="b">
            <a:spAutoFit/>
          </a:bodyPr>
          <a:lstStyle/>
          <a:p>
            <a:pPr defTabSz="814122" fontAlgn="auto">
              <a:spcBef>
                <a:spcPts val="0"/>
              </a:spcBef>
              <a:spcAft>
                <a:spcPts val="0"/>
              </a:spcAft>
              <a:defRPr/>
            </a:pPr>
            <a:r>
              <a:rPr lang="en-US" sz="800">
                <a:solidFill>
                  <a:srgbClr val="000000">
                    <a:alpha val="25000"/>
                  </a:srgbClr>
                </a:solidFill>
                <a:latin typeface="+mn-lt"/>
                <a:ea typeface="+mn-ea"/>
                <a:cs typeface="CiscoSans Thin"/>
              </a:rPr>
              <a:t>© 2016  Cisco and/or its affiliates. All rights reserved.   Cisco Confidential</a:t>
            </a:r>
          </a:p>
        </p:txBody>
      </p:sp>
      <p:pic>
        <p:nvPicPr>
          <p:cNvPr id="1029" name="Picture 2"/>
          <p:cNvPicPr>
            <a:picLocks noChangeAspect="1" noChangeArrowheads="1"/>
          </p:cNvPicPr>
          <p:nvPr/>
        </p:nvPicPr>
        <p:blipFill>
          <a:blip r:embed="rId59">
            <a:extLst>
              <a:ext uri="{28A0092B-C50C-407E-A947-70E740481C1C}">
                <a14:useLocalDpi xmlns:a14="http://schemas.microsoft.com/office/drawing/2010/main" val="0"/>
              </a:ext>
            </a:extLst>
          </a:blip>
          <a:stretch>
            <a:fillRect/>
          </a:stretch>
        </p:blipFill>
        <p:spPr bwMode="auto">
          <a:xfrm>
            <a:off x="636739" y="6167967"/>
            <a:ext cx="565426" cy="353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9027310"/>
      </p:ext>
    </p:extLst>
  </p:cSld>
  <p:clrMap bg1="lt1" tx1="dk1" bg2="lt2" tx2="dk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 id="2147484314" r:id="rId12"/>
    <p:sldLayoutId id="2147484787" r:id="rId13"/>
    <p:sldLayoutId id="2147484315" r:id="rId14"/>
    <p:sldLayoutId id="2147484316" r:id="rId15"/>
    <p:sldLayoutId id="2147484317" r:id="rId16"/>
    <p:sldLayoutId id="2147484318" r:id="rId17"/>
    <p:sldLayoutId id="2147484319" r:id="rId18"/>
    <p:sldLayoutId id="2147484320" r:id="rId19"/>
    <p:sldLayoutId id="2147484321" r:id="rId20"/>
    <p:sldLayoutId id="2147484322" r:id="rId21"/>
    <p:sldLayoutId id="2147484323" r:id="rId22"/>
    <p:sldLayoutId id="2147484324" r:id="rId23"/>
    <p:sldLayoutId id="2147484325" r:id="rId24"/>
    <p:sldLayoutId id="2147484326" r:id="rId25"/>
    <p:sldLayoutId id="2147484327" r:id="rId26"/>
    <p:sldLayoutId id="2147484328" r:id="rId27"/>
    <p:sldLayoutId id="2147484329" r:id="rId28"/>
    <p:sldLayoutId id="2147484330" r:id="rId29"/>
    <p:sldLayoutId id="2147484331" r:id="rId30"/>
    <p:sldLayoutId id="2147484332" r:id="rId31"/>
    <p:sldLayoutId id="2147484333" r:id="rId32"/>
    <p:sldLayoutId id="2147484334" r:id="rId33"/>
    <p:sldLayoutId id="2147484335" r:id="rId34"/>
    <p:sldLayoutId id="2147484336" r:id="rId35"/>
    <p:sldLayoutId id="2147484337" r:id="rId36"/>
    <p:sldLayoutId id="2147484338" r:id="rId37"/>
    <p:sldLayoutId id="2147484339" r:id="rId38"/>
    <p:sldLayoutId id="2147484340" r:id="rId39"/>
    <p:sldLayoutId id="2147484341" r:id="rId40"/>
    <p:sldLayoutId id="2147484342" r:id="rId41"/>
    <p:sldLayoutId id="2147484343" r:id="rId42"/>
    <p:sldLayoutId id="2147484344" r:id="rId43"/>
    <p:sldLayoutId id="2147484345" r:id="rId44"/>
    <p:sldLayoutId id="2147484346" r:id="rId45"/>
    <p:sldLayoutId id="2147484347" r:id="rId46"/>
    <p:sldLayoutId id="2147484348" r:id="rId47"/>
    <p:sldLayoutId id="2147484349" r:id="rId48"/>
    <p:sldLayoutId id="2147484350" r:id="rId49"/>
    <p:sldLayoutId id="2147484351" r:id="rId50"/>
    <p:sldLayoutId id="2147484353" r:id="rId51"/>
    <p:sldLayoutId id="2147484354" r:id="rId52"/>
    <p:sldLayoutId id="2147484355" r:id="rId53"/>
    <p:sldLayoutId id="2147484356" r:id="rId54"/>
    <p:sldLayoutId id="2147484358" r:id="rId55"/>
    <p:sldLayoutId id="2147484791" r:id="rId56"/>
    <p:sldLayoutId id="2147484792" r:id="rId57"/>
  </p:sldLayoutIdLst>
  <p:transition spd="slow">
    <p:wipe/>
  </p:transition>
  <p:txStyles>
    <p:titleStyle>
      <a:lvl1pPr algn="l" defTabSz="912056" rtl="0" eaLnBrk="1" fontAlgn="base" hangingPunct="1">
        <a:lnSpc>
          <a:spcPct val="80000"/>
        </a:lnSpc>
        <a:spcBef>
          <a:spcPct val="0"/>
        </a:spcBef>
        <a:spcAft>
          <a:spcPct val="0"/>
        </a:spcAft>
        <a:defRPr lang="en-US" sz="4266" kern="1200" dirty="0">
          <a:solidFill>
            <a:schemeClr val="tx2"/>
          </a:solidFill>
          <a:latin typeface="+mj-lt"/>
          <a:ea typeface="ＭＳ Ｐゴシック" charset="0"/>
          <a:cs typeface="CiscoSans"/>
        </a:defRPr>
      </a:lvl1pPr>
      <a:lvl2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cs typeface="CiscoSans" pitchFamily="34" charset="0"/>
        </a:defRPr>
      </a:lvl2pPr>
      <a:lvl3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cs typeface="CiscoSans" pitchFamily="34" charset="0"/>
        </a:defRPr>
      </a:lvl3pPr>
      <a:lvl4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cs typeface="CiscoSans" pitchFamily="34" charset="0"/>
        </a:defRPr>
      </a:lvl4pPr>
      <a:lvl5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cs typeface="CiscoSans" pitchFamily="34" charset="0"/>
        </a:defRPr>
      </a:lvl5pPr>
      <a:lvl6pPr marL="609448"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6pPr>
      <a:lvl7pPr marL="1218895"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7pPr>
      <a:lvl8pPr marL="1828343"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8pPr>
      <a:lvl9pPr marL="2437790"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9pPr>
    </p:titleStyle>
    <p:bodyStyle>
      <a:lvl1pPr marL="226427" indent="-226427" algn="l" defTabSz="912056"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247" indent="-287795" algn="l" defTabSz="912056" rtl="0" eaLnBrk="1" fontAlgn="base" hangingPunct="1">
        <a:lnSpc>
          <a:spcPct val="95000"/>
        </a:lnSpc>
        <a:spcBef>
          <a:spcPts val="800"/>
        </a:spcBef>
        <a:spcAft>
          <a:spcPct val="0"/>
        </a:spcAft>
        <a:buClr>
          <a:schemeClr val="tx2"/>
        </a:buClr>
        <a:buFont typeface="Arial" charset="0"/>
        <a:buChar char="•"/>
        <a:defRPr lang="en-US" sz="1866" kern="1200" dirty="0">
          <a:solidFill>
            <a:schemeClr val="tx1"/>
          </a:solidFill>
          <a:latin typeface="+mn-lt"/>
          <a:ea typeface="ＭＳ Ｐゴシック" charset="0"/>
          <a:cs typeface="CiscoSans"/>
        </a:defRPr>
      </a:lvl2pPr>
      <a:lvl3pPr marL="575589" indent="-226427" algn="l" defTabSz="912056"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816" indent="-226427" algn="l" defTabSz="912056" rtl="0" eaLnBrk="1" fontAlgn="base" hangingPunct="1">
        <a:lnSpc>
          <a:spcPct val="95000"/>
        </a:lnSpc>
        <a:spcBef>
          <a:spcPts val="833"/>
        </a:spcBef>
        <a:spcAft>
          <a:spcPct val="0"/>
        </a:spcAft>
        <a:buFont typeface="Arial" charset="0"/>
        <a:buChar char="•"/>
        <a:defRPr lang="en-US" sz="1466" kern="1200" dirty="0">
          <a:solidFill>
            <a:schemeClr val="tx1"/>
          </a:solidFill>
          <a:latin typeface="+mn-lt"/>
          <a:ea typeface="ＭＳ Ｐゴシック" charset="0"/>
          <a:cs typeface="CiscoSans"/>
        </a:defRPr>
      </a:lvl4pPr>
      <a:lvl5pPr marL="766042" indent="-226427" algn="l" defTabSz="912056" rtl="0" eaLnBrk="1" fontAlgn="base" hangingPunct="1">
        <a:lnSpc>
          <a:spcPct val="95000"/>
        </a:lnSpc>
        <a:spcBef>
          <a:spcPts val="833"/>
        </a:spcBef>
        <a:spcAft>
          <a:spcPct val="0"/>
        </a:spcAft>
        <a:buFont typeface="Arial" charset="0"/>
        <a:buChar char="•"/>
        <a:defRPr lang="en-US" sz="1466" kern="1200" dirty="0">
          <a:solidFill>
            <a:schemeClr val="tx1"/>
          </a:solidFill>
          <a:latin typeface="+mn-lt"/>
          <a:ea typeface="ＭＳ Ｐゴシック" charset="0"/>
          <a:cs typeface="CiscoSans"/>
        </a:defRPr>
      </a:lvl5pPr>
      <a:lvl6pPr marL="1151520" indent="-228536" algn="l" defTabSz="914141"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480" indent="-228506" algn="l" defTabSz="914141" rtl="0" eaLnBrk="1" latinLnBrk="0" hangingPunct="1">
        <a:spcBef>
          <a:spcPts val="800"/>
        </a:spcBef>
        <a:buFont typeface="Arial" pitchFamily="34" charset="0"/>
        <a:buChar char="•"/>
        <a:defRPr sz="1066" kern="1200" baseline="0">
          <a:solidFill>
            <a:schemeClr val="tx1"/>
          </a:solidFill>
          <a:latin typeface="+mn-lt"/>
          <a:ea typeface="+mn-ea"/>
          <a:cs typeface="+mn-cs"/>
        </a:defRPr>
      </a:lvl7pPr>
      <a:lvl8pPr marL="3199493" indent="0" algn="l" defTabSz="914141" rtl="0" eaLnBrk="1" latinLnBrk="0" hangingPunct="1">
        <a:spcBef>
          <a:spcPct val="20000"/>
        </a:spcBef>
        <a:buFont typeface="Arial" pitchFamily="34" charset="0"/>
        <a:buNone/>
        <a:defRPr sz="2000" kern="1200">
          <a:solidFill>
            <a:schemeClr val="tx1"/>
          </a:solidFill>
          <a:latin typeface="+mn-lt"/>
          <a:ea typeface="+mn-ea"/>
          <a:cs typeface="+mn-cs"/>
        </a:defRPr>
      </a:lvl8pPr>
      <a:lvl9pPr marL="3885099" indent="-228536" algn="l" defTabSz="91414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41" rtl="0" eaLnBrk="1" latinLnBrk="0" hangingPunct="1">
        <a:defRPr sz="1866" kern="1200">
          <a:solidFill>
            <a:schemeClr val="tx1"/>
          </a:solidFill>
          <a:latin typeface="+mn-lt"/>
          <a:ea typeface="+mn-ea"/>
          <a:cs typeface="+mn-cs"/>
        </a:defRPr>
      </a:lvl1pPr>
      <a:lvl2pPr marL="457067" algn="l" defTabSz="914141" rtl="0" eaLnBrk="1" latinLnBrk="0" hangingPunct="1">
        <a:defRPr sz="1866" kern="1200">
          <a:solidFill>
            <a:schemeClr val="tx1"/>
          </a:solidFill>
          <a:latin typeface="+mn-lt"/>
          <a:ea typeface="+mn-ea"/>
          <a:cs typeface="+mn-cs"/>
        </a:defRPr>
      </a:lvl2pPr>
      <a:lvl3pPr marL="914141" algn="l" defTabSz="914141" rtl="0" eaLnBrk="1" latinLnBrk="0" hangingPunct="1">
        <a:defRPr sz="1866" kern="1200">
          <a:solidFill>
            <a:schemeClr val="tx1"/>
          </a:solidFill>
          <a:latin typeface="+mn-lt"/>
          <a:ea typeface="+mn-ea"/>
          <a:cs typeface="+mn-cs"/>
        </a:defRPr>
      </a:lvl3pPr>
      <a:lvl4pPr marL="1371210" algn="l" defTabSz="914141" rtl="0" eaLnBrk="1" latinLnBrk="0" hangingPunct="1">
        <a:defRPr sz="1866" kern="1200">
          <a:solidFill>
            <a:schemeClr val="tx1"/>
          </a:solidFill>
          <a:latin typeface="+mn-lt"/>
          <a:ea typeface="+mn-ea"/>
          <a:cs typeface="+mn-cs"/>
        </a:defRPr>
      </a:lvl4pPr>
      <a:lvl5pPr marL="1828283" algn="l" defTabSz="914141" rtl="0" eaLnBrk="1" latinLnBrk="0" hangingPunct="1">
        <a:defRPr sz="1866" kern="1200">
          <a:solidFill>
            <a:schemeClr val="tx1"/>
          </a:solidFill>
          <a:latin typeface="+mn-lt"/>
          <a:ea typeface="+mn-ea"/>
          <a:cs typeface="+mn-cs"/>
        </a:defRPr>
      </a:lvl5pPr>
      <a:lvl6pPr marL="2285350" algn="l" defTabSz="914141" rtl="0" eaLnBrk="1" latinLnBrk="0" hangingPunct="1">
        <a:defRPr sz="1866" kern="1200">
          <a:solidFill>
            <a:schemeClr val="tx1"/>
          </a:solidFill>
          <a:latin typeface="+mn-lt"/>
          <a:ea typeface="+mn-ea"/>
          <a:cs typeface="+mn-cs"/>
        </a:defRPr>
      </a:lvl6pPr>
      <a:lvl7pPr marL="2742424" algn="l" defTabSz="914141" rtl="0" eaLnBrk="1" latinLnBrk="0" hangingPunct="1">
        <a:defRPr sz="1866" kern="1200">
          <a:solidFill>
            <a:schemeClr val="tx1"/>
          </a:solidFill>
          <a:latin typeface="+mn-lt"/>
          <a:ea typeface="+mn-ea"/>
          <a:cs typeface="+mn-cs"/>
        </a:defRPr>
      </a:lvl7pPr>
      <a:lvl8pPr marL="3199493" algn="l" defTabSz="914141" rtl="0" eaLnBrk="1" latinLnBrk="0" hangingPunct="1">
        <a:defRPr sz="1866" kern="1200">
          <a:solidFill>
            <a:schemeClr val="tx1"/>
          </a:solidFill>
          <a:latin typeface="+mn-lt"/>
          <a:ea typeface="+mn-ea"/>
          <a:cs typeface="+mn-cs"/>
        </a:defRPr>
      </a:lvl8pPr>
      <a:lvl9pPr marL="3656566" algn="l" defTabSz="914141" rtl="0" eaLnBrk="1" latinLnBrk="0" hangingPunct="1">
        <a:defRPr sz="186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8252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6192" y="432215"/>
            <a:ext cx="11448832" cy="838200"/>
          </a:xfrm>
          <a:prstGeom prst="rect">
            <a:avLst/>
          </a:prstGeom>
        </p:spPr>
        <p:txBody>
          <a:bodyPr vert="horz" lIns="82296" tIns="45720" rIns="82296" bIns="45720" rtlCol="0" anchor="b" anchorCtr="0">
            <a:noAutofit/>
          </a:bodyPr>
          <a:lstStyle/>
          <a:p>
            <a:r>
              <a:rPr lang="en-US" dirty="0"/>
              <a:t>Slide Title Goes Here</a:t>
            </a:r>
          </a:p>
        </p:txBody>
      </p:sp>
      <p:sp>
        <p:nvSpPr>
          <p:cNvPr id="3" name="Text Placeholder 2"/>
          <p:cNvSpPr>
            <a:spLocks noGrp="1"/>
          </p:cNvSpPr>
          <p:nvPr>
            <p:ph type="body" idx="1"/>
          </p:nvPr>
        </p:nvSpPr>
        <p:spPr>
          <a:xfrm>
            <a:off x="306192" y="1339750"/>
            <a:ext cx="11398952" cy="4965699"/>
          </a:xfrm>
          <a:prstGeom prst="rect">
            <a:avLst/>
          </a:prstGeom>
        </p:spPr>
        <p:txBody>
          <a:bodyPr vert="horz" lIns="91440" tIns="45720" rIns="91440" bIns="45720" rtlCol="0">
            <a:noAutofit/>
          </a:bodyPr>
          <a:lstStyle/>
          <a:p>
            <a:pPr lvl="0"/>
            <a:r>
              <a:rPr lang="en-US" dirty="0"/>
              <a:t>Body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4"/>
          <p:cNvSpPr>
            <a:spLocks noChangeArrowheads="1"/>
          </p:cNvSpPr>
          <p:nvPr/>
        </p:nvSpPr>
        <p:spPr bwMode="ltGray">
          <a:xfrm>
            <a:off x="335092" y="6586269"/>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a:solidFill>
                  <a:srgbClr val="C0C0C0"/>
                </a:solidFill>
                <a:latin typeface="Arial"/>
              </a:rPr>
              <a:t>© 2010 Cisco and/or its affiliates. All rights reserved.</a:t>
            </a:r>
          </a:p>
        </p:txBody>
      </p:sp>
      <p:sp>
        <p:nvSpPr>
          <p:cNvPr id="11" name="Rectangle 5"/>
          <p:cNvSpPr>
            <a:spLocks noChangeArrowheads="1"/>
          </p:cNvSpPr>
          <p:nvPr/>
        </p:nvSpPr>
        <p:spPr bwMode="ltGray">
          <a:xfrm>
            <a:off x="10640215" y="6584535"/>
            <a:ext cx="79102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9" name="Rectangle 7"/>
          <p:cNvSpPr>
            <a:spLocks noChangeArrowheads="1"/>
          </p:cNvSpPr>
          <p:nvPr/>
        </p:nvSpPr>
        <p:spPr bwMode="ltGray">
          <a:xfrm>
            <a:off x="11603728" y="6580431"/>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pic>
        <p:nvPicPr>
          <p:cNvPr id="8" name="Picture 7" descr="bottom bar.jpg"/>
          <p:cNvPicPr>
            <a:picLocks noChangeAspect="1"/>
          </p:cNvPicPr>
          <p:nvPr/>
        </p:nvPicPr>
        <p:blipFill>
          <a:blip r:embed="rId37" cstate="print"/>
          <a:srcRect l="140" r="337"/>
          <a:stretch>
            <a:fillRect/>
          </a:stretch>
        </p:blipFill>
        <p:spPr>
          <a:xfrm>
            <a:off x="471368" y="6378339"/>
            <a:ext cx="11246096" cy="162912"/>
          </a:xfrm>
          <a:prstGeom prst="rect">
            <a:avLst/>
          </a:prstGeom>
        </p:spPr>
      </p:pic>
    </p:spTree>
    <p:extLst>
      <p:ext uri="{BB962C8B-B14F-4D97-AF65-F5344CB8AC3E}">
        <p14:creationId xmlns:p14="http://schemas.microsoft.com/office/powerpoint/2010/main" val="4229460483"/>
      </p:ext>
    </p:extLst>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 id="2147484371" r:id="rId12"/>
    <p:sldLayoutId id="2147484372" r:id="rId13"/>
    <p:sldLayoutId id="2147484373" r:id="rId14"/>
    <p:sldLayoutId id="2147484374" r:id="rId15"/>
    <p:sldLayoutId id="2147484375" r:id="rId16"/>
    <p:sldLayoutId id="2147484376" r:id="rId17"/>
    <p:sldLayoutId id="2147484377" r:id="rId18"/>
    <p:sldLayoutId id="2147484378" r:id="rId19"/>
    <p:sldLayoutId id="2147484379" r:id="rId20"/>
    <p:sldLayoutId id="2147484380" r:id="rId21"/>
    <p:sldLayoutId id="2147484381" r:id="rId22"/>
    <p:sldLayoutId id="2147484382" r:id="rId23"/>
    <p:sldLayoutId id="2147484383" r:id="rId24"/>
    <p:sldLayoutId id="2147484384" r:id="rId25"/>
    <p:sldLayoutId id="2147484385" r:id="rId26"/>
    <p:sldLayoutId id="2147484386" r:id="rId27"/>
    <p:sldLayoutId id="2147484387" r:id="rId28"/>
    <p:sldLayoutId id="2147484388" r:id="rId29"/>
    <p:sldLayoutId id="2147484389" r:id="rId30"/>
    <p:sldLayoutId id="2147484390" r:id="rId31"/>
    <p:sldLayoutId id="2147484391" r:id="rId32"/>
    <p:sldLayoutId id="2147484392" r:id="rId33"/>
    <p:sldLayoutId id="2147484393" r:id="rId34"/>
    <p:sldLayoutId id="2147484394" r:id="rId35"/>
  </p:sldLayoutIdLst>
  <p:transition>
    <p:wipe dir="r"/>
  </p:transition>
  <p:txStyles>
    <p:title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p:titleStyle>
    <p:bodyStyle>
      <a:lvl1pPr marL="228600" indent="-228600" algn="l" defTabSz="914400" rtl="0" eaLnBrk="1" latinLnBrk="0" hangingPunct="1">
        <a:lnSpc>
          <a:spcPct val="95000"/>
        </a:lnSpc>
        <a:spcBef>
          <a:spcPts val="1440"/>
        </a:spcBef>
        <a:buClr>
          <a:srgbClr val="96CA4B"/>
        </a:buClr>
        <a:buSzPct val="90000"/>
        <a:buFont typeface="Arial" pitchFamily="34" charset="0"/>
        <a:buChar char="•"/>
        <a:tabLst/>
        <a:defRPr lang="en-US" sz="2000" kern="1200" dirty="0" smtClean="0">
          <a:solidFill>
            <a:schemeClr val="bg1"/>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chemeClr val="bg1"/>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chemeClr val="bg1"/>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chemeClr val="bg1"/>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5"/>
          <p:cNvSpPr>
            <a:spLocks noGrp="1"/>
          </p:cNvSpPr>
          <p:nvPr>
            <p:ph type="title"/>
          </p:nvPr>
        </p:nvSpPr>
        <p:spPr>
          <a:xfrm>
            <a:off x="347403" y="454877"/>
            <a:ext cx="11542817" cy="975360"/>
          </a:xfrm>
          <a:prstGeom prst="rect">
            <a:avLst/>
          </a:prstGeom>
        </p:spPr>
        <p:txBody>
          <a:bodyPr vert="horz" lIns="121883" tIns="60941" rIns="121883" bIns="60941" rtlCol="0" anchor="t" anchorCtr="0">
            <a:noAutofit/>
          </a:bodyPr>
          <a:lstStyle/>
          <a:p>
            <a:r>
              <a:rPr lang="en-US"/>
              <a:t>Click to edit Master title style</a:t>
            </a:r>
            <a:endParaRPr lang="en-GB" dirty="0"/>
          </a:p>
        </p:txBody>
      </p:sp>
      <p:sp>
        <p:nvSpPr>
          <p:cNvPr id="4" name="Rectangle 5"/>
          <p:cNvSpPr>
            <a:spLocks noChangeArrowheads="1"/>
          </p:cNvSpPr>
          <p:nvPr/>
        </p:nvSpPr>
        <p:spPr bwMode="ltGray">
          <a:xfrm>
            <a:off x="10515210" y="6327990"/>
            <a:ext cx="916017" cy="206014"/>
          </a:xfrm>
          <a:prstGeom prst="rect">
            <a:avLst/>
          </a:prstGeom>
          <a:noFill/>
          <a:ln w="9525">
            <a:noFill/>
            <a:miter lim="800000"/>
            <a:headEnd/>
            <a:tailEnd/>
          </a:ln>
          <a:effectLst/>
        </p:spPr>
        <p:txBody>
          <a:bodyPr wrap="none" lIns="82104" tIns="41051" rIns="82104" bIns="41051" anchor="b">
            <a:spAutoFit/>
          </a:bodyPr>
          <a:lstStyle/>
          <a:p>
            <a:pPr algn="r" defTabSz="814217" fontAlgn="auto">
              <a:spcBef>
                <a:spcPts val="0"/>
              </a:spcBef>
              <a:spcAft>
                <a:spcPts val="0"/>
              </a:spcAft>
            </a:pPr>
            <a:r>
              <a:rPr lang="en-US" sz="800" dirty="0">
                <a:solidFill>
                  <a:srgbClr val="231F20"/>
                </a:solidFill>
                <a:latin typeface="CiscoSansTT Light"/>
                <a:cs typeface="CiscoSans Thin"/>
              </a:rPr>
              <a:t>Cisco Confidential</a:t>
            </a:r>
          </a:p>
        </p:txBody>
      </p:sp>
      <p:sp>
        <p:nvSpPr>
          <p:cNvPr id="5" name="Rectangle 7"/>
          <p:cNvSpPr>
            <a:spLocks noChangeArrowheads="1"/>
          </p:cNvSpPr>
          <p:nvPr/>
        </p:nvSpPr>
        <p:spPr bwMode="ltGray">
          <a:xfrm>
            <a:off x="11551102" y="6323886"/>
            <a:ext cx="287640" cy="206014"/>
          </a:xfrm>
          <a:prstGeom prst="rect">
            <a:avLst/>
          </a:prstGeom>
          <a:noFill/>
          <a:ln w="9525" algn="ctr">
            <a:noFill/>
            <a:miter lim="800000"/>
            <a:headEnd/>
            <a:tailEnd/>
          </a:ln>
          <a:effectLst/>
        </p:spPr>
        <p:txBody>
          <a:bodyPr wrap="none" lIns="82104" tIns="41051" rIns="82104" bIns="41051" anchor="b">
            <a:spAutoFit/>
          </a:bodyPr>
          <a:lstStyle/>
          <a:p>
            <a:pPr algn="r" defTabSz="814217" fontAlgn="auto">
              <a:spcBef>
                <a:spcPts val="0"/>
              </a:spcBef>
              <a:spcAft>
                <a:spcPts val="0"/>
              </a:spcAft>
            </a:pPr>
            <a:fld id="{DFCF27A5-1A5B-48D3-A060-2758FFBB1ADD}" type="slidenum">
              <a:rPr lang="en-US" sz="800">
                <a:solidFill>
                  <a:srgbClr val="231F20"/>
                </a:solidFill>
                <a:latin typeface="CiscoSansTT Light"/>
                <a:cs typeface="CiscoSans Thin"/>
              </a:rPr>
              <a:pPr algn="r" defTabSz="814217" fontAlgn="auto">
                <a:spcBef>
                  <a:spcPts val="0"/>
                </a:spcBef>
                <a:spcAft>
                  <a:spcPts val="0"/>
                </a:spcAft>
              </a:pPr>
              <a:t>‹#›</a:t>
            </a:fld>
            <a:endParaRPr lang="en-US" sz="800" dirty="0">
              <a:solidFill>
                <a:srgbClr val="231F20"/>
              </a:solidFill>
              <a:latin typeface="CiscoSansTT Light"/>
              <a:cs typeface="CiscoSans Thin"/>
            </a:endParaRPr>
          </a:p>
        </p:txBody>
      </p:sp>
      <p:sp>
        <p:nvSpPr>
          <p:cNvPr id="6" name="Rectangle 4"/>
          <p:cNvSpPr>
            <a:spLocks noChangeArrowheads="1"/>
          </p:cNvSpPr>
          <p:nvPr/>
        </p:nvSpPr>
        <p:spPr bwMode="ltGray">
          <a:xfrm>
            <a:off x="389299" y="6329723"/>
            <a:ext cx="4559499" cy="206014"/>
          </a:xfrm>
          <a:prstGeom prst="rect">
            <a:avLst/>
          </a:prstGeom>
          <a:noFill/>
          <a:ln w="9525">
            <a:noFill/>
            <a:miter lim="800000"/>
            <a:headEnd/>
            <a:tailEnd/>
          </a:ln>
          <a:effectLst/>
        </p:spPr>
        <p:txBody>
          <a:bodyPr wrap="square" lIns="82104" tIns="41051" rIns="82104" bIns="41051" anchor="b" anchorCtr="0">
            <a:spAutoFit/>
          </a:bodyPr>
          <a:lstStyle/>
          <a:p>
            <a:pPr defTabSz="814217" fontAlgn="auto">
              <a:spcBef>
                <a:spcPts val="0"/>
              </a:spcBef>
              <a:spcAft>
                <a:spcPts val="0"/>
              </a:spcAft>
            </a:pPr>
            <a:r>
              <a:rPr lang="en-US" sz="800" dirty="0">
                <a:solidFill>
                  <a:srgbClr val="231F20"/>
                </a:solidFill>
                <a:latin typeface="CiscoSansTT Light"/>
                <a:cs typeface="CiscoSans Thin"/>
              </a:rPr>
              <a:t>© 2013-2014  Cisco and/or its affiliates. All rights reserved.</a:t>
            </a:r>
          </a:p>
        </p:txBody>
      </p:sp>
      <p:cxnSp>
        <p:nvCxnSpPr>
          <p:cNvPr id="8" name="Straight Connector 7"/>
          <p:cNvCxnSpPr/>
          <p:nvPr/>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961720"/>
      </p:ext>
    </p:extLst>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 id="2147484407" r:id="rId12"/>
    <p:sldLayoutId id="2147484408" r:id="rId13"/>
    <p:sldLayoutId id="2147484409" r:id="rId14"/>
    <p:sldLayoutId id="2147484410" r:id="rId15"/>
    <p:sldLayoutId id="2147484411" r:id="rId16"/>
    <p:sldLayoutId id="2147484412" r:id="rId17"/>
    <p:sldLayoutId id="2147484413" r:id="rId18"/>
    <p:sldLayoutId id="2147484414" r:id="rId19"/>
    <p:sldLayoutId id="2147484415" r:id="rId20"/>
    <p:sldLayoutId id="2147484416" r:id="rId21"/>
    <p:sldLayoutId id="2147484417" r:id="rId22"/>
    <p:sldLayoutId id="2147484418" r:id="rId23"/>
    <p:sldLayoutId id="2147484419" r:id="rId24"/>
    <p:sldLayoutId id="2147484420" r:id="rId25"/>
    <p:sldLayoutId id="2147484421" r:id="rId26"/>
    <p:sldLayoutId id="2147484422" r:id="rId27"/>
    <p:sldLayoutId id="2147484423" r:id="rId28"/>
    <p:sldLayoutId id="2147484424" r:id="rId29"/>
    <p:sldLayoutId id="2147484425" r:id="rId30"/>
    <p:sldLayoutId id="2147484426" r:id="rId31"/>
    <p:sldLayoutId id="2147484427" r:id="rId32"/>
    <p:sldLayoutId id="2147484428" r:id="rId33"/>
    <p:sldLayoutId id="2147484429" r:id="rId34"/>
    <p:sldLayoutId id="2147484430" r:id="rId35"/>
    <p:sldLayoutId id="2147484431" r:id="rId36"/>
    <p:sldLayoutId id="2147484432" r:id="rId37"/>
    <p:sldLayoutId id="2147484433" r:id="rId38"/>
    <p:sldLayoutId id="2147484434" r:id="rId39"/>
    <p:sldLayoutId id="2147484435" r:id="rId40"/>
    <p:sldLayoutId id="2147484436" r:id="rId41"/>
    <p:sldLayoutId id="2147484437" r:id="rId42"/>
    <p:sldLayoutId id="2147484438" r:id="rId43"/>
    <p:sldLayoutId id="2147484439" r:id="rId44"/>
    <p:sldLayoutId id="2147484440" r:id="rId45"/>
    <p:sldLayoutId id="2147484441" r:id="rId46"/>
    <p:sldLayoutId id="2147484442" r:id="rId47"/>
    <p:sldLayoutId id="2147484443" r:id="rId48"/>
    <p:sldLayoutId id="2147484444" r:id="rId49"/>
    <p:sldLayoutId id="2147484445" r:id="rId50"/>
    <p:sldLayoutId id="2147484446" r:id="rId51"/>
    <p:sldLayoutId id="2147484447" r:id="rId52"/>
    <p:sldLayoutId id="2147484448" r:id="rId53"/>
    <p:sldLayoutId id="2147484449" r:id="rId54"/>
    <p:sldLayoutId id="2147484450" r:id="rId55"/>
    <p:sldLayoutId id="2147484451" r:id="rId56"/>
    <p:sldLayoutId id="2147484452" r:id="rId57"/>
    <p:sldLayoutId id="2147484453" r:id="rId58"/>
    <p:sldLayoutId id="2147484454" r:id="rId59"/>
    <p:sldLayoutId id="2147484455" r:id="rId60"/>
    <p:sldLayoutId id="2147484456" r:id="rId61"/>
    <p:sldLayoutId id="2147484457" r:id="rId62"/>
    <p:sldLayoutId id="2147484458" r:id="rId63"/>
    <p:sldLayoutId id="2147484459" r:id="rId64"/>
    <p:sldLayoutId id="2147484460" r:id="rId65"/>
    <p:sldLayoutId id="2147484461" r:id="rId66"/>
    <p:sldLayoutId id="2147484463" r:id="rId67"/>
    <p:sldLayoutId id="2147484464" r:id="rId68"/>
    <p:sldLayoutId id="2147484465" r:id="rId69"/>
  </p:sldLayoutIdLst>
  <p:transition spd="slow">
    <p:wipe/>
  </p:transition>
  <p:txStyles>
    <p:titleStyle>
      <a:lvl1pPr algn="l" defTabSz="914247" rtl="0" eaLnBrk="1" latinLnBrk="0" hangingPunct="1">
        <a:lnSpc>
          <a:spcPct val="80000"/>
        </a:lnSpc>
        <a:spcBef>
          <a:spcPct val="0"/>
        </a:spcBef>
        <a:buNone/>
        <a:defRPr lang="en-US" sz="3300" b="0" kern="1200" spc="0" baseline="0" dirty="0">
          <a:solidFill>
            <a:srgbClr val="00A2BF"/>
          </a:solidFill>
          <a:latin typeface="+mj-lt"/>
          <a:ea typeface="+mj-ea"/>
          <a:cs typeface="CiscoSans"/>
        </a:defRPr>
      </a:lvl1pPr>
    </p:titleStyle>
    <p:bodyStyle>
      <a:lvl1pPr marL="228563" indent="-228563" algn="l" defTabSz="914247"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chemeClr val="tx1"/>
          </a:solidFill>
          <a:latin typeface="+mn-lt"/>
          <a:ea typeface="+mn-ea"/>
          <a:cs typeface="CiscoSans"/>
        </a:defRPr>
      </a:lvl1pPr>
      <a:lvl2pPr marL="479856" indent="-287914" algn="l" defTabSz="914247" rtl="0" eaLnBrk="1" latinLnBrk="0" hangingPunct="1">
        <a:lnSpc>
          <a:spcPct val="95000"/>
        </a:lnSpc>
        <a:spcBef>
          <a:spcPts val="800"/>
        </a:spcBef>
        <a:buClr>
          <a:schemeClr val="tx2"/>
        </a:buClr>
        <a:buFont typeface="Arial"/>
        <a:buChar char="•"/>
        <a:defRPr lang="en-US" sz="1900" kern="1200" dirty="0" smtClean="0">
          <a:solidFill>
            <a:schemeClr val="tx1"/>
          </a:solidFill>
          <a:latin typeface="+mn-lt"/>
          <a:ea typeface="+mn-ea"/>
          <a:cs typeface="CiscoSans"/>
        </a:defRPr>
      </a:lvl2pPr>
      <a:lvl3pPr marL="575827" indent="-228532" algn="l" defTabSz="914247" rtl="0" eaLnBrk="1" latinLnBrk="0" hangingPunct="1">
        <a:lnSpc>
          <a:spcPct val="95000"/>
        </a:lnSpc>
        <a:spcBef>
          <a:spcPts val="840"/>
        </a:spcBef>
        <a:buFont typeface="Arial"/>
        <a:buChar char="•"/>
        <a:defRPr lang="en-US" sz="1600" kern="1200" dirty="0" smtClean="0">
          <a:solidFill>
            <a:schemeClr val="tx1"/>
          </a:solidFill>
          <a:latin typeface="+mn-lt"/>
          <a:ea typeface="+mn-ea"/>
          <a:cs typeface="CiscoSans"/>
        </a:defRPr>
      </a:lvl3pPr>
      <a:lvl4pPr marL="671798" indent="-228532" algn="l" defTabSz="914247" rtl="0" eaLnBrk="1" latinLnBrk="0" hangingPunct="1">
        <a:lnSpc>
          <a:spcPct val="95000"/>
        </a:lnSpc>
        <a:spcBef>
          <a:spcPts val="840"/>
        </a:spcBef>
        <a:buFont typeface="Arial"/>
        <a:buChar char="•"/>
        <a:defRPr lang="en-US" sz="1500" kern="1200" dirty="0" smtClean="0">
          <a:solidFill>
            <a:schemeClr val="tx1"/>
          </a:solidFill>
          <a:latin typeface="+mn-lt"/>
          <a:ea typeface="+mn-ea"/>
          <a:cs typeface="CiscoSans"/>
        </a:defRPr>
      </a:lvl4pPr>
      <a:lvl5pPr marL="767770" indent="-228532" algn="l" defTabSz="914247" rtl="0" eaLnBrk="1" latinLnBrk="0" hangingPunct="1">
        <a:lnSpc>
          <a:spcPct val="95000"/>
        </a:lnSpc>
        <a:spcBef>
          <a:spcPts val="840"/>
        </a:spcBef>
        <a:buFont typeface="Arial"/>
        <a:buChar char="•"/>
        <a:defRPr lang="en-US" sz="1500" kern="1200" dirty="0">
          <a:solidFill>
            <a:schemeClr val="tx1"/>
          </a:solidFill>
          <a:latin typeface="+mn-lt"/>
          <a:ea typeface="+mn-ea"/>
          <a:cs typeface="CiscoSans"/>
        </a:defRPr>
      </a:lvl5pPr>
      <a:lvl6pPr marL="1151654" indent="-228563" algn="l" defTabSz="914247"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626" indent="-228532" algn="l" defTabSz="914247"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199867" indent="0" algn="l" defTabSz="914247" rtl="0" eaLnBrk="1" latinLnBrk="0" hangingPunct="1">
        <a:spcBef>
          <a:spcPct val="20000"/>
        </a:spcBef>
        <a:buFont typeface="Arial" pitchFamily="34" charset="0"/>
        <a:buNone/>
        <a:defRPr sz="2000" kern="1200">
          <a:solidFill>
            <a:schemeClr val="tx1"/>
          </a:solidFill>
          <a:latin typeface="+mn-lt"/>
          <a:ea typeface="+mn-ea"/>
          <a:cs typeface="+mn-cs"/>
        </a:defRPr>
      </a:lvl8pPr>
      <a:lvl9pPr marL="3885553" indent="-228563" algn="l" defTabSz="91424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47" rtl="0" eaLnBrk="1" latinLnBrk="0" hangingPunct="1">
        <a:defRPr sz="1900" kern="1200">
          <a:solidFill>
            <a:schemeClr val="tx1"/>
          </a:solidFill>
          <a:latin typeface="+mn-lt"/>
          <a:ea typeface="+mn-ea"/>
          <a:cs typeface="+mn-cs"/>
        </a:defRPr>
      </a:lvl1pPr>
      <a:lvl2pPr marL="457121" algn="l" defTabSz="914247" rtl="0" eaLnBrk="1" latinLnBrk="0" hangingPunct="1">
        <a:defRPr sz="1900" kern="1200">
          <a:solidFill>
            <a:schemeClr val="tx1"/>
          </a:solidFill>
          <a:latin typeface="+mn-lt"/>
          <a:ea typeface="+mn-ea"/>
          <a:cs typeface="+mn-cs"/>
        </a:defRPr>
      </a:lvl2pPr>
      <a:lvl3pPr marL="914247" algn="l" defTabSz="914247" rtl="0" eaLnBrk="1" latinLnBrk="0" hangingPunct="1">
        <a:defRPr sz="1900" kern="1200">
          <a:solidFill>
            <a:schemeClr val="tx1"/>
          </a:solidFill>
          <a:latin typeface="+mn-lt"/>
          <a:ea typeface="+mn-ea"/>
          <a:cs typeface="+mn-cs"/>
        </a:defRPr>
      </a:lvl3pPr>
      <a:lvl4pPr marL="1371371" algn="l" defTabSz="914247" rtl="0" eaLnBrk="1" latinLnBrk="0" hangingPunct="1">
        <a:defRPr sz="1900" kern="1200">
          <a:solidFill>
            <a:schemeClr val="tx1"/>
          </a:solidFill>
          <a:latin typeface="+mn-lt"/>
          <a:ea typeface="+mn-ea"/>
          <a:cs typeface="+mn-cs"/>
        </a:defRPr>
      </a:lvl4pPr>
      <a:lvl5pPr marL="1828496" algn="l" defTabSz="914247" rtl="0" eaLnBrk="1" latinLnBrk="0" hangingPunct="1">
        <a:defRPr sz="1900" kern="1200">
          <a:solidFill>
            <a:schemeClr val="tx1"/>
          </a:solidFill>
          <a:latin typeface="+mn-lt"/>
          <a:ea typeface="+mn-ea"/>
          <a:cs typeface="+mn-cs"/>
        </a:defRPr>
      </a:lvl5pPr>
      <a:lvl6pPr marL="2285617" algn="l" defTabSz="914247" rtl="0" eaLnBrk="1" latinLnBrk="0" hangingPunct="1">
        <a:defRPr sz="1900" kern="1200">
          <a:solidFill>
            <a:schemeClr val="tx1"/>
          </a:solidFill>
          <a:latin typeface="+mn-lt"/>
          <a:ea typeface="+mn-ea"/>
          <a:cs typeface="+mn-cs"/>
        </a:defRPr>
      </a:lvl6pPr>
      <a:lvl7pPr marL="2742743" algn="l" defTabSz="914247" rtl="0" eaLnBrk="1" latinLnBrk="0" hangingPunct="1">
        <a:defRPr sz="1900" kern="1200">
          <a:solidFill>
            <a:schemeClr val="tx1"/>
          </a:solidFill>
          <a:latin typeface="+mn-lt"/>
          <a:ea typeface="+mn-ea"/>
          <a:cs typeface="+mn-cs"/>
        </a:defRPr>
      </a:lvl7pPr>
      <a:lvl8pPr marL="3199867" algn="l" defTabSz="914247" rtl="0" eaLnBrk="1" latinLnBrk="0" hangingPunct="1">
        <a:defRPr sz="1900" kern="1200">
          <a:solidFill>
            <a:schemeClr val="tx1"/>
          </a:solidFill>
          <a:latin typeface="+mn-lt"/>
          <a:ea typeface="+mn-ea"/>
          <a:cs typeface="+mn-cs"/>
        </a:defRPr>
      </a:lvl8pPr>
      <a:lvl9pPr marL="3656992" algn="l" defTabSz="914247"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6202" y="432215"/>
            <a:ext cx="11448832" cy="838200"/>
          </a:xfrm>
          <a:prstGeom prst="rect">
            <a:avLst/>
          </a:prstGeom>
        </p:spPr>
        <p:txBody>
          <a:bodyPr vert="horz" lIns="82296" tIns="45720" rIns="82296" bIns="45720" rtlCol="0" anchor="b" anchorCtr="0">
            <a:noAutofit/>
          </a:bodyPr>
          <a:lstStyle/>
          <a:p>
            <a:r>
              <a:rPr lang="en-US" dirty="0"/>
              <a:t>Slide Title Goes Here</a:t>
            </a:r>
          </a:p>
        </p:txBody>
      </p:sp>
      <p:sp>
        <p:nvSpPr>
          <p:cNvPr id="3" name="Text Placeholder 2"/>
          <p:cNvSpPr>
            <a:spLocks noGrp="1"/>
          </p:cNvSpPr>
          <p:nvPr>
            <p:ph type="body" idx="1"/>
          </p:nvPr>
        </p:nvSpPr>
        <p:spPr>
          <a:xfrm>
            <a:off x="306201" y="1339750"/>
            <a:ext cx="11398952" cy="4965699"/>
          </a:xfrm>
          <a:prstGeom prst="rect">
            <a:avLst/>
          </a:prstGeom>
        </p:spPr>
        <p:txBody>
          <a:bodyPr vert="horz" lIns="91440" tIns="45720" rIns="91440" bIns="45720" rtlCol="0">
            <a:normAutofit/>
          </a:bodyPr>
          <a:lstStyle/>
          <a:p>
            <a:pPr lvl="0"/>
            <a:r>
              <a:rPr lang="en-US" dirty="0"/>
              <a:t>Body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4"/>
          <p:cNvSpPr>
            <a:spLocks noChangeArrowheads="1"/>
          </p:cNvSpPr>
          <p:nvPr/>
        </p:nvSpPr>
        <p:spPr bwMode="ltGray">
          <a:xfrm>
            <a:off x="335088" y="6586257"/>
            <a:ext cx="4559499"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a:solidFill>
                  <a:srgbClr val="C0C0C0"/>
                </a:solidFill>
                <a:latin typeface="Arial"/>
              </a:rPr>
              <a:t>© 2011 Cisco and/or its affiliates. All rights reserved.</a:t>
            </a:r>
          </a:p>
        </p:txBody>
      </p:sp>
      <p:sp>
        <p:nvSpPr>
          <p:cNvPr id="11" name="Rectangle 5"/>
          <p:cNvSpPr>
            <a:spLocks noChangeArrowheads="1"/>
          </p:cNvSpPr>
          <p:nvPr/>
        </p:nvSpPr>
        <p:spPr bwMode="ltGray">
          <a:xfrm>
            <a:off x="10640206" y="6584523"/>
            <a:ext cx="79102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9" name="Rectangle 7"/>
          <p:cNvSpPr>
            <a:spLocks noChangeArrowheads="1"/>
          </p:cNvSpPr>
          <p:nvPr/>
        </p:nvSpPr>
        <p:spPr bwMode="ltGray">
          <a:xfrm>
            <a:off x="11616425" y="6580419"/>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pic>
        <p:nvPicPr>
          <p:cNvPr id="13" name="Picture 12" descr="bottom bar.jpg"/>
          <p:cNvPicPr>
            <a:picLocks noChangeAspect="1"/>
          </p:cNvPicPr>
          <p:nvPr/>
        </p:nvPicPr>
        <p:blipFill>
          <a:blip r:embed="rId38" cstate="screen"/>
          <a:stretch>
            <a:fillRect/>
          </a:stretch>
        </p:blipFill>
        <p:spPr>
          <a:xfrm>
            <a:off x="444384" y="6378339"/>
            <a:ext cx="11300057" cy="162912"/>
          </a:xfrm>
          <a:prstGeom prst="rect">
            <a:avLst/>
          </a:prstGeom>
        </p:spPr>
      </p:pic>
    </p:spTree>
    <p:extLst>
      <p:ext uri="{BB962C8B-B14F-4D97-AF65-F5344CB8AC3E}">
        <p14:creationId xmlns:p14="http://schemas.microsoft.com/office/powerpoint/2010/main" val="1191122085"/>
      </p:ext>
    </p:extLst>
  </p:cSld>
  <p:clrMap bg1="lt1" tx1="dk1" bg2="lt2" tx2="dk2" accent1="accent1" accent2="accent2" accent3="accent3" accent4="accent4" accent5="accent5" accent6="accent6" hlink="hlink" folHlink="folHlink"/>
  <p:sldLayoutIdLst>
    <p:sldLayoutId id="2147484467" r:id="rId1"/>
    <p:sldLayoutId id="2147484468" r:id="rId2"/>
    <p:sldLayoutId id="2147484469" r:id="rId3"/>
    <p:sldLayoutId id="2147484470" r:id="rId4"/>
    <p:sldLayoutId id="2147484471" r:id="rId5"/>
    <p:sldLayoutId id="2147484472" r:id="rId6"/>
    <p:sldLayoutId id="2147484473" r:id="rId7"/>
    <p:sldLayoutId id="2147484474" r:id="rId8"/>
    <p:sldLayoutId id="2147484475" r:id="rId9"/>
    <p:sldLayoutId id="2147484476" r:id="rId10"/>
    <p:sldLayoutId id="2147484477" r:id="rId11"/>
    <p:sldLayoutId id="2147484478" r:id="rId12"/>
    <p:sldLayoutId id="2147484479" r:id="rId13"/>
    <p:sldLayoutId id="2147484480" r:id="rId14"/>
    <p:sldLayoutId id="2147484481" r:id="rId15"/>
    <p:sldLayoutId id="2147484482" r:id="rId16"/>
    <p:sldLayoutId id="2147484483" r:id="rId17"/>
    <p:sldLayoutId id="2147484484" r:id="rId18"/>
    <p:sldLayoutId id="2147484485" r:id="rId19"/>
    <p:sldLayoutId id="2147484486" r:id="rId20"/>
    <p:sldLayoutId id="2147484487" r:id="rId21"/>
    <p:sldLayoutId id="2147484488" r:id="rId22"/>
    <p:sldLayoutId id="2147484489" r:id="rId23"/>
    <p:sldLayoutId id="2147484490" r:id="rId24"/>
    <p:sldLayoutId id="2147484491" r:id="rId25"/>
    <p:sldLayoutId id="2147484492" r:id="rId26"/>
    <p:sldLayoutId id="2147484493" r:id="rId27"/>
    <p:sldLayoutId id="2147484494" r:id="rId28"/>
    <p:sldLayoutId id="2147484495" r:id="rId29"/>
    <p:sldLayoutId id="2147484496" r:id="rId30"/>
    <p:sldLayoutId id="2147484497" r:id="rId31"/>
    <p:sldLayoutId id="2147484498" r:id="rId32"/>
    <p:sldLayoutId id="2147484499" r:id="rId33"/>
    <p:sldLayoutId id="2147484500" r:id="rId34"/>
    <p:sldLayoutId id="2147484501" r:id="rId35"/>
    <p:sldLayoutId id="2147484502" r:id="rId36"/>
  </p:sldLayoutIdLst>
  <p:transition spd="med">
    <p:fade/>
  </p:transition>
  <p:txStyles>
    <p:title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p:titleStyle>
    <p:body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extLst/>
          </p:nvPr>
        </p:nvGraphicFramePr>
        <p:xfrm>
          <a:off x="0" y="3"/>
          <a:ext cx="215922" cy="161975"/>
        </p:xfrm>
        <a:graphic>
          <a:graphicData uri="http://schemas.openxmlformats.org/presentationml/2006/ole">
            <mc:AlternateContent xmlns:mc="http://schemas.openxmlformats.org/markup-compatibility/2006">
              <mc:Choice xmlns:v="urn:schemas-microsoft-com:vml" Requires="v">
                <p:oleObj spid="_x0000_s2075" name="think-cell Slide" r:id="rId22" imgW="270" imgH="270" progId="TCLayout.ActiveDocument.1">
                  <p:embed/>
                </p:oleObj>
              </mc:Choice>
              <mc:Fallback>
                <p:oleObj name="think-cell Slide" r:id="rId22" imgW="270" imgH="270" progId="TCLayout.ActiveDocument.1">
                  <p:embed/>
                  <p:pic>
                    <p:nvPicPr>
                      <p:cNvPr id="2" name="Object 1" hidden="1"/>
                      <p:cNvPicPr/>
                      <p:nvPr/>
                    </p:nvPicPr>
                    <p:blipFill>
                      <a:blip r:embed="rId23"/>
                      <a:stretch>
                        <a:fillRect/>
                      </a:stretch>
                    </p:blipFill>
                    <p:spPr>
                      <a:xfrm>
                        <a:off x="0" y="3"/>
                        <a:ext cx="215922" cy="161975"/>
                      </a:xfrm>
                      <a:prstGeom prst="rect">
                        <a:avLst/>
                      </a:prstGeom>
                    </p:spPr>
                  </p:pic>
                </p:oleObj>
              </mc:Fallback>
            </mc:AlternateContent>
          </a:graphicData>
        </a:graphic>
      </p:graphicFrame>
      <p:sp>
        <p:nvSpPr>
          <p:cNvPr id="1036" name="Rectangle 286"/>
          <p:cNvSpPr>
            <a:spLocks noGrp="1" noChangeArrowheads="1"/>
          </p:cNvSpPr>
          <p:nvPr>
            <p:ph type="body" idx="1"/>
          </p:nvPr>
        </p:nvSpPr>
        <p:spPr bwMode="auto">
          <a:xfrm>
            <a:off x="3168663" y="2652699"/>
            <a:ext cx="5851500" cy="32829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ja-JP" noProof="0"/>
              <a:t>Text</a:t>
            </a:r>
            <a:endParaRPr lang="en-US" altLang="ja-JP" noProof="0" dirty="0"/>
          </a:p>
        </p:txBody>
      </p:sp>
      <p:sp>
        <p:nvSpPr>
          <p:cNvPr id="19" name="Title Placeholder 2"/>
          <p:cNvSpPr>
            <a:spLocks noGrp="1" noChangeArrowheads="1"/>
          </p:cNvSpPr>
          <p:nvPr>
            <p:ph type="title"/>
          </p:nvPr>
        </p:nvSpPr>
        <p:spPr bwMode="auto">
          <a:xfrm>
            <a:off x="222360" y="301276"/>
            <a:ext cx="11744113" cy="45140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ja-JP" noProof="0"/>
              <a:t>Click to edit Master title style</a:t>
            </a:r>
            <a:endParaRPr lang="en-US" altLang="ja-JP" noProof="0" dirty="0"/>
          </a:p>
        </p:txBody>
      </p:sp>
      <p:sp>
        <p:nvSpPr>
          <p:cNvPr id="12" name="McK 3. Unit of measure" hidden="1"/>
          <p:cNvSpPr txBox="1">
            <a:spLocks noChangeArrowheads="1"/>
          </p:cNvSpPr>
          <p:nvPr/>
        </p:nvSpPr>
        <p:spPr bwMode="auto">
          <a:xfrm>
            <a:off x="222360" y="756165"/>
            <a:ext cx="11744113" cy="32823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altLang="ja-JP" sz="2133" baseline="0" noProof="0" dirty="0">
                <a:solidFill>
                  <a:srgbClr val="808080"/>
                </a:solidFill>
                <a:latin typeface="+mn-lt"/>
                <a:ea typeface="+mn-ea"/>
                <a:cs typeface="Arial" pitchFamily="34" charset="0"/>
              </a:rPr>
              <a:t>Unit of measure</a:t>
            </a:r>
          </a:p>
        </p:txBody>
      </p:sp>
      <p:grpSp>
        <p:nvGrpSpPr>
          <p:cNvPr id="16" name="ACET" hidden="1"/>
          <p:cNvGrpSpPr>
            <a:grpSpLocks/>
          </p:cNvGrpSpPr>
          <p:nvPr/>
        </p:nvGrpSpPr>
        <p:grpSpPr bwMode="auto">
          <a:xfrm>
            <a:off x="3168663" y="1914079"/>
            <a:ext cx="5851500" cy="675433"/>
            <a:chOff x="915" y="613"/>
            <a:chExt cx="2686" cy="417"/>
          </a:xfrm>
        </p:grpSpPr>
        <p:cxnSp>
          <p:nvCxnSpPr>
            <p:cNvPr id="17" name="AutoShape 249"/>
            <p:cNvCxnSpPr>
              <a:cxnSpLocks noChangeShapeType="1"/>
              <a:stCxn id="18" idx="4"/>
              <a:endCxn id="18"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auto">
            <a:xfrm>
              <a:off x="915" y="613"/>
              <a:ext cx="2686" cy="417"/>
            </a:xfrm>
            <a:prstGeom prst="leftRightArrow">
              <a:avLst>
                <a:gd name="adj1" fmla="val 100000"/>
                <a:gd name="adj2" fmla="val 0"/>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altLang="ja-JP" sz="2133" b="1" baseline="0" noProof="0" dirty="0">
                  <a:latin typeface="+mn-lt"/>
                  <a:ea typeface="+mn-ea"/>
                  <a:cs typeface="Arial" pitchFamily="34" charset="0"/>
                </a:rPr>
                <a:t>Title</a:t>
              </a:r>
            </a:p>
            <a:p>
              <a:r>
                <a:rPr lang="en-US" altLang="ja-JP" sz="2133" baseline="0" noProof="0" dirty="0">
                  <a:solidFill>
                    <a:srgbClr val="808080"/>
                  </a:solidFill>
                  <a:latin typeface="+mn-lt"/>
                  <a:ea typeface="+mn-ea"/>
                  <a:cs typeface="Arial" pitchFamily="34" charset="0"/>
                </a:rPr>
                <a:t>Unit of measure</a:t>
              </a:r>
            </a:p>
          </p:txBody>
        </p:sp>
      </p:grpSp>
      <p:grpSp>
        <p:nvGrpSpPr>
          <p:cNvPr id="66" name="LegendBoxes" hidden="1"/>
          <p:cNvGrpSpPr/>
          <p:nvPr/>
        </p:nvGrpSpPr>
        <p:grpSpPr bwMode="auto">
          <a:xfrm>
            <a:off x="11095137" y="395995"/>
            <a:ext cx="874680" cy="1165750"/>
            <a:chOff x="8336837" y="2006068"/>
            <a:chExt cx="656181" cy="874312"/>
          </a:xfrm>
        </p:grpSpPr>
        <p:sp>
          <p:nvSpPr>
            <p:cNvPr id="21" name="Legend1"/>
            <p:cNvSpPr>
              <a:spLocks noChangeArrowheads="1"/>
            </p:cNvSpPr>
            <p:nvPr/>
          </p:nvSpPr>
          <p:spPr bwMode="auto">
            <a:xfrm>
              <a:off x="8567310" y="2006068"/>
              <a:ext cx="425708" cy="153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1014760">
                <a:buClr>
                  <a:schemeClr val="tx2"/>
                </a:buClr>
              </a:pPr>
              <a:r>
                <a:rPr lang="en-US" altLang="ja-JP" sz="1333" noProof="0" dirty="0">
                  <a:latin typeface="+mn-lt"/>
                </a:rPr>
                <a:t>Legend</a:t>
              </a:r>
            </a:p>
          </p:txBody>
        </p:sp>
        <p:sp>
          <p:nvSpPr>
            <p:cNvPr id="22" name="LegendRectangle1"/>
            <p:cNvSpPr>
              <a:spLocks noChangeArrowheads="1"/>
            </p:cNvSpPr>
            <p:nvPr/>
          </p:nvSpPr>
          <p:spPr bwMode="auto">
            <a:xfrm>
              <a:off x="8336837" y="2006068"/>
              <a:ext cx="149807" cy="146304"/>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ja-JP" sz="1333" noProof="0" dirty="0">
                <a:latin typeface="+mn-lt"/>
              </a:endParaRPr>
            </a:p>
          </p:txBody>
        </p:sp>
        <p:sp>
          <p:nvSpPr>
            <p:cNvPr id="23" name="Legend2"/>
            <p:cNvSpPr>
              <a:spLocks noChangeArrowheads="1"/>
            </p:cNvSpPr>
            <p:nvPr/>
          </p:nvSpPr>
          <p:spPr bwMode="auto">
            <a:xfrm>
              <a:off x="8567310" y="2246225"/>
              <a:ext cx="425708" cy="153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1014760">
                <a:buClr>
                  <a:schemeClr val="tx2"/>
                </a:buClr>
              </a:pPr>
              <a:r>
                <a:rPr lang="en-US" altLang="ja-JP" sz="1333" noProof="0" dirty="0">
                  <a:latin typeface="+mn-lt"/>
                </a:rPr>
                <a:t>Legend</a:t>
              </a:r>
            </a:p>
          </p:txBody>
        </p:sp>
        <p:sp>
          <p:nvSpPr>
            <p:cNvPr id="24" name="LegendRectangle2"/>
            <p:cNvSpPr>
              <a:spLocks noChangeArrowheads="1"/>
            </p:cNvSpPr>
            <p:nvPr/>
          </p:nvSpPr>
          <p:spPr bwMode="auto">
            <a:xfrm>
              <a:off x="8336837" y="2246225"/>
              <a:ext cx="149807" cy="146304"/>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ja-JP" sz="1333" noProof="0" dirty="0">
                <a:latin typeface="+mn-lt"/>
              </a:endParaRPr>
            </a:p>
          </p:txBody>
        </p:sp>
        <p:sp>
          <p:nvSpPr>
            <p:cNvPr id="25" name="Legend3"/>
            <p:cNvSpPr>
              <a:spLocks noChangeArrowheads="1"/>
            </p:cNvSpPr>
            <p:nvPr/>
          </p:nvSpPr>
          <p:spPr bwMode="auto">
            <a:xfrm>
              <a:off x="8567310" y="2486382"/>
              <a:ext cx="425708" cy="153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1014760">
                <a:buClr>
                  <a:schemeClr val="tx2"/>
                </a:buClr>
              </a:pPr>
              <a:r>
                <a:rPr lang="en-US" altLang="ja-JP" sz="1333" noProof="0" dirty="0">
                  <a:latin typeface="+mn-lt"/>
                </a:rPr>
                <a:t>Legend</a:t>
              </a:r>
            </a:p>
          </p:txBody>
        </p:sp>
        <p:sp>
          <p:nvSpPr>
            <p:cNvPr id="26" name="LegendRectangle3"/>
            <p:cNvSpPr>
              <a:spLocks noChangeArrowheads="1"/>
            </p:cNvSpPr>
            <p:nvPr/>
          </p:nvSpPr>
          <p:spPr bwMode="auto">
            <a:xfrm>
              <a:off x="8336837" y="2486382"/>
              <a:ext cx="149807" cy="146304"/>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ja-JP" sz="1333" noProof="0" dirty="0">
                <a:latin typeface="+mn-lt"/>
              </a:endParaRPr>
            </a:p>
          </p:txBody>
        </p:sp>
        <p:sp>
          <p:nvSpPr>
            <p:cNvPr id="27" name="Legend4"/>
            <p:cNvSpPr>
              <a:spLocks noChangeArrowheads="1"/>
            </p:cNvSpPr>
            <p:nvPr/>
          </p:nvSpPr>
          <p:spPr bwMode="auto">
            <a:xfrm>
              <a:off x="8567310" y="2726539"/>
              <a:ext cx="425708" cy="153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1014760">
                <a:buClr>
                  <a:schemeClr val="tx2"/>
                </a:buClr>
              </a:pPr>
              <a:r>
                <a:rPr lang="en-US" altLang="ja-JP" sz="1333" noProof="0" dirty="0">
                  <a:latin typeface="+mn-lt"/>
                </a:rPr>
                <a:t>Legend</a:t>
              </a:r>
            </a:p>
          </p:txBody>
        </p:sp>
        <p:sp>
          <p:nvSpPr>
            <p:cNvPr id="28" name="LegendRectangle4"/>
            <p:cNvSpPr>
              <a:spLocks noChangeArrowheads="1"/>
            </p:cNvSpPr>
            <p:nvPr/>
          </p:nvSpPr>
          <p:spPr bwMode="auto">
            <a:xfrm>
              <a:off x="8336837" y="2726539"/>
              <a:ext cx="149807" cy="146304"/>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ja-JP" sz="1333" noProof="0" dirty="0">
                <a:latin typeface="+mn-lt"/>
              </a:endParaRPr>
            </a:p>
          </p:txBody>
        </p:sp>
      </p:grpSp>
      <p:grpSp>
        <p:nvGrpSpPr>
          <p:cNvPr id="71" name="LegendLines" hidden="1"/>
          <p:cNvGrpSpPr/>
          <p:nvPr/>
        </p:nvGrpSpPr>
        <p:grpSpPr bwMode="auto">
          <a:xfrm>
            <a:off x="10722646" y="395996"/>
            <a:ext cx="1247181" cy="819770"/>
            <a:chOff x="8057389" y="2020564"/>
            <a:chExt cx="935629" cy="614827"/>
          </a:xfrm>
        </p:grpSpPr>
        <p:sp>
          <p:nvSpPr>
            <p:cNvPr id="30" name="LineLegend1"/>
            <p:cNvSpPr>
              <a:spLocks noChangeShapeType="1"/>
            </p:cNvSpPr>
            <p:nvPr/>
          </p:nvSpPr>
          <p:spPr bwMode="auto">
            <a:xfrm>
              <a:off x="8057389" y="2097508"/>
              <a:ext cx="414851"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ja-JP" sz="1333" noProof="0" dirty="0">
                <a:latin typeface="+mn-lt"/>
              </a:endParaRPr>
            </a:p>
          </p:txBody>
        </p:sp>
        <p:sp>
          <p:nvSpPr>
            <p:cNvPr id="33" name="Legend1"/>
            <p:cNvSpPr>
              <a:spLocks noChangeArrowheads="1"/>
            </p:cNvSpPr>
            <p:nvPr/>
          </p:nvSpPr>
          <p:spPr bwMode="auto">
            <a:xfrm>
              <a:off x="8567310" y="2020564"/>
              <a:ext cx="425708" cy="153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1014760">
                <a:buClr>
                  <a:schemeClr val="tx2"/>
                </a:buClr>
              </a:pPr>
              <a:r>
                <a:rPr lang="en-US" altLang="ja-JP" sz="1333" noProof="0" dirty="0">
                  <a:latin typeface="+mn-lt"/>
                </a:rPr>
                <a:t>Legend</a:t>
              </a:r>
            </a:p>
          </p:txBody>
        </p:sp>
        <p:sp>
          <p:nvSpPr>
            <p:cNvPr id="31" name="LineLegend2"/>
            <p:cNvSpPr>
              <a:spLocks noChangeShapeType="1"/>
            </p:cNvSpPr>
            <p:nvPr/>
          </p:nvSpPr>
          <p:spPr bwMode="auto">
            <a:xfrm>
              <a:off x="8057389" y="2328001"/>
              <a:ext cx="414851"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ja-JP" sz="1333" noProof="0" dirty="0">
                <a:latin typeface="+mn-lt"/>
              </a:endParaRPr>
            </a:p>
          </p:txBody>
        </p:sp>
        <p:sp>
          <p:nvSpPr>
            <p:cNvPr id="34" name="Legend2"/>
            <p:cNvSpPr>
              <a:spLocks noChangeArrowheads="1"/>
            </p:cNvSpPr>
            <p:nvPr/>
          </p:nvSpPr>
          <p:spPr bwMode="auto">
            <a:xfrm>
              <a:off x="8567310" y="2251057"/>
              <a:ext cx="425708" cy="153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1014760">
                <a:buClr>
                  <a:schemeClr val="tx2"/>
                </a:buClr>
              </a:pPr>
              <a:r>
                <a:rPr lang="en-US" altLang="ja-JP" sz="1333" noProof="0" dirty="0">
                  <a:latin typeface="+mn-lt"/>
                </a:rPr>
                <a:t>Legend</a:t>
              </a:r>
            </a:p>
          </p:txBody>
        </p:sp>
        <p:sp>
          <p:nvSpPr>
            <p:cNvPr id="32" name="LineLegend3"/>
            <p:cNvSpPr>
              <a:spLocks noChangeShapeType="1"/>
            </p:cNvSpPr>
            <p:nvPr/>
          </p:nvSpPr>
          <p:spPr bwMode="auto">
            <a:xfrm>
              <a:off x="8057389" y="2558494"/>
              <a:ext cx="414851"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ja-JP" sz="1333" noProof="0" dirty="0">
                <a:latin typeface="+mn-lt"/>
              </a:endParaRPr>
            </a:p>
          </p:txBody>
        </p:sp>
        <p:sp>
          <p:nvSpPr>
            <p:cNvPr id="35" name="Legend3"/>
            <p:cNvSpPr>
              <a:spLocks noChangeArrowheads="1"/>
            </p:cNvSpPr>
            <p:nvPr/>
          </p:nvSpPr>
          <p:spPr bwMode="auto">
            <a:xfrm>
              <a:off x="8567310" y="2481550"/>
              <a:ext cx="425708" cy="153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1014760">
                <a:buClr>
                  <a:schemeClr val="tx2"/>
                </a:buClr>
              </a:pPr>
              <a:r>
                <a:rPr lang="en-US" altLang="ja-JP" sz="1333" noProof="0" dirty="0">
                  <a:latin typeface="+mn-lt"/>
                </a:rPr>
                <a:t>Legend</a:t>
              </a:r>
            </a:p>
          </p:txBody>
        </p:sp>
      </p:grpSp>
      <p:grpSp>
        <p:nvGrpSpPr>
          <p:cNvPr id="36" name="McKSticker" hidden="1"/>
          <p:cNvGrpSpPr/>
          <p:nvPr/>
        </p:nvGrpSpPr>
        <p:grpSpPr bwMode="auto">
          <a:xfrm>
            <a:off x="10782900" y="395994"/>
            <a:ext cx="1183592" cy="232821"/>
            <a:chOff x="7762207" y="285750"/>
            <a:chExt cx="978568" cy="228193"/>
          </a:xfrm>
        </p:grpSpPr>
        <p:sp>
          <p:nvSpPr>
            <p:cNvPr id="37" name="StickerRectangle"/>
            <p:cNvSpPr>
              <a:spLocks noChangeArrowheads="1"/>
            </p:cNvSpPr>
            <p:nvPr/>
          </p:nvSpPr>
          <p:spPr bwMode="auto">
            <a:xfrm>
              <a:off x="7762207" y="285750"/>
              <a:ext cx="978568" cy="228193"/>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1014760">
                <a:buClr>
                  <a:schemeClr val="tx2"/>
                </a:buClr>
              </a:pPr>
              <a:r>
                <a:rPr lang="en-US" altLang="ja-JP" sz="1333" noProof="0" dirty="0">
                  <a:solidFill>
                    <a:srgbClr val="808080"/>
                  </a:solidFill>
                  <a:latin typeface="+mn-lt"/>
                </a:rPr>
                <a:t>PRELIMINARY</a:t>
              </a:r>
            </a:p>
          </p:txBody>
        </p:sp>
        <p:cxnSp>
          <p:nvCxnSpPr>
            <p:cNvPr id="38" name="AutoShape 31"/>
            <p:cNvCxnSpPr>
              <a:cxnSpLocks noChangeShapeType="1"/>
              <a:stCxn id="37" idx="2"/>
              <a:endCxn id="37" idx="4"/>
            </p:cNvCxnSpPr>
            <p:nvPr/>
          </p:nvCxnSpPr>
          <p:spPr bwMode="auto">
            <a:xfrm>
              <a:off x="7762207" y="285750"/>
              <a:ext cx="0" cy="228193"/>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39" name="AutoShape 32"/>
            <p:cNvCxnSpPr>
              <a:cxnSpLocks noChangeShapeType="1"/>
              <a:stCxn id="37" idx="4"/>
              <a:endCxn id="37" idx="6"/>
            </p:cNvCxnSpPr>
            <p:nvPr/>
          </p:nvCxnSpPr>
          <p:spPr bwMode="auto">
            <a:xfrm>
              <a:off x="7762207" y="513943"/>
              <a:ext cx="978568"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72" name="LegendMoons" hidden="1"/>
          <p:cNvGrpSpPr/>
          <p:nvPr/>
        </p:nvGrpSpPr>
        <p:grpSpPr bwMode="auto">
          <a:xfrm>
            <a:off x="11033551" y="396002"/>
            <a:ext cx="936278" cy="1473134"/>
            <a:chOff x="6915362" y="2006068"/>
            <a:chExt cx="702391" cy="1104851"/>
          </a:xfrm>
        </p:grpSpPr>
        <p:sp>
          <p:nvSpPr>
            <p:cNvPr id="44" name="Legend1"/>
            <p:cNvSpPr>
              <a:spLocks noChangeArrowheads="1"/>
            </p:cNvSpPr>
            <p:nvPr userDrawn="1"/>
          </p:nvSpPr>
          <p:spPr bwMode="auto">
            <a:xfrm>
              <a:off x="7192045" y="2020564"/>
              <a:ext cx="425708" cy="153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1014760">
                <a:buClr>
                  <a:schemeClr val="tx2"/>
                </a:buClr>
              </a:pPr>
              <a:r>
                <a:rPr lang="en-US" altLang="ja-JP" sz="1333" noProof="0" dirty="0">
                  <a:latin typeface="+mn-lt"/>
                </a:rPr>
                <a:t>Legend</a:t>
              </a:r>
            </a:p>
          </p:txBody>
        </p:sp>
        <p:grpSp>
          <p:nvGrpSpPr>
            <p:cNvPr id="49" name="MoonLegend1"/>
            <p:cNvGrpSpPr>
              <a:grpSpLocks/>
            </p:cNvGrpSpPr>
            <p:nvPr userDrawn="1">
              <p:custDataLst>
                <p:tags r:id="rId7"/>
              </p:custDataLst>
            </p:nvPr>
          </p:nvGrpSpPr>
          <p:grpSpPr bwMode="auto">
            <a:xfrm>
              <a:off x="6915362" y="2006068"/>
              <a:ext cx="182880" cy="182880"/>
              <a:chOff x="1694" y="2044"/>
              <a:chExt cx="160" cy="160"/>
            </a:xfrm>
          </p:grpSpPr>
          <p:sp>
            <p:nvSpPr>
              <p:cNvPr id="62" name="Oval 41"/>
              <p:cNvSpPr>
                <a:spLocks noChangeAspect="1" noChangeArrowheads="1"/>
              </p:cNvSpPr>
              <p:nvPr>
                <p:custDataLst>
                  <p:tags r:id="rId20"/>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endParaRPr lang="en-US" altLang="ja-JP" sz="1333" noProof="0" dirty="0">
                  <a:latin typeface="+mn-lt"/>
                </a:endParaRPr>
              </a:p>
            </p:txBody>
          </p:sp>
          <p:sp>
            <p:nvSpPr>
              <p:cNvPr id="63" name="Arc 42"/>
              <p:cNvSpPr>
                <a:spLocks noChangeAspect="1"/>
              </p:cNvSpPr>
              <p:nvPr>
                <p:custDataLst>
                  <p:tags r:id="rId21"/>
                </p:custDataLst>
              </p:nvPr>
            </p:nvSpPr>
            <p:spPr bwMode="auto">
              <a:xfrm>
                <a:off x="1694" y="2044"/>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endParaRPr lang="en-US" altLang="ja-JP" sz="1333" noProof="0" dirty="0">
                  <a:latin typeface="+mn-lt"/>
                </a:endParaRPr>
              </a:p>
            </p:txBody>
          </p:sp>
        </p:grpSp>
        <p:sp>
          <p:nvSpPr>
            <p:cNvPr id="45" name="Legend2"/>
            <p:cNvSpPr>
              <a:spLocks noChangeArrowheads="1"/>
            </p:cNvSpPr>
            <p:nvPr userDrawn="1"/>
          </p:nvSpPr>
          <p:spPr bwMode="auto">
            <a:xfrm>
              <a:off x="7192045" y="2251057"/>
              <a:ext cx="425708" cy="153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1014760">
                <a:buClr>
                  <a:schemeClr val="tx2"/>
                </a:buClr>
              </a:pPr>
              <a:r>
                <a:rPr lang="en-US" altLang="ja-JP" sz="1333" noProof="0" dirty="0">
                  <a:latin typeface="+mn-lt"/>
                </a:rPr>
                <a:t>Legend</a:t>
              </a:r>
            </a:p>
          </p:txBody>
        </p:sp>
        <p:grpSp>
          <p:nvGrpSpPr>
            <p:cNvPr id="50" name="MoonLegend2"/>
            <p:cNvGrpSpPr>
              <a:grpSpLocks/>
            </p:cNvGrpSpPr>
            <p:nvPr userDrawn="1">
              <p:custDataLst>
                <p:tags r:id="rId8"/>
              </p:custDataLst>
            </p:nvPr>
          </p:nvGrpSpPr>
          <p:grpSpPr bwMode="auto">
            <a:xfrm>
              <a:off x="6915362" y="2236561"/>
              <a:ext cx="182880" cy="182880"/>
              <a:chOff x="1694" y="2044"/>
              <a:chExt cx="160" cy="160"/>
            </a:xfrm>
          </p:grpSpPr>
          <p:sp>
            <p:nvSpPr>
              <p:cNvPr id="60" name="Oval 41"/>
              <p:cNvSpPr>
                <a:spLocks noChangeAspect="1" noChangeArrowheads="1"/>
              </p:cNvSpPr>
              <p:nvPr>
                <p:custDataLst>
                  <p:tags r:id="rId18"/>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endParaRPr lang="en-US" altLang="ja-JP" sz="1333" noProof="0" dirty="0">
                  <a:latin typeface="+mn-lt"/>
                </a:endParaRPr>
              </a:p>
            </p:txBody>
          </p:sp>
          <p:sp>
            <p:nvSpPr>
              <p:cNvPr id="61" name="Arc 42"/>
              <p:cNvSpPr>
                <a:spLocks noChangeAspect="1"/>
              </p:cNvSpPr>
              <p:nvPr>
                <p:custDataLst>
                  <p:tags r:id="rId19"/>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endParaRPr lang="en-US" altLang="ja-JP" sz="1333" noProof="0" dirty="0">
                  <a:latin typeface="+mn-lt"/>
                </a:endParaRPr>
              </a:p>
            </p:txBody>
          </p:sp>
        </p:grpSp>
        <p:sp>
          <p:nvSpPr>
            <p:cNvPr id="46" name="Legend3"/>
            <p:cNvSpPr>
              <a:spLocks noChangeArrowheads="1"/>
            </p:cNvSpPr>
            <p:nvPr userDrawn="1"/>
          </p:nvSpPr>
          <p:spPr bwMode="auto">
            <a:xfrm>
              <a:off x="7192045" y="2481550"/>
              <a:ext cx="425708" cy="153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1014760">
                <a:buClr>
                  <a:schemeClr val="tx2"/>
                </a:buClr>
              </a:pPr>
              <a:r>
                <a:rPr lang="en-US" altLang="ja-JP" sz="1333" noProof="0" dirty="0">
                  <a:latin typeface="+mn-lt"/>
                </a:rPr>
                <a:t>Legend</a:t>
              </a:r>
            </a:p>
          </p:txBody>
        </p:sp>
        <p:grpSp>
          <p:nvGrpSpPr>
            <p:cNvPr id="51" name="MoonLegend3"/>
            <p:cNvGrpSpPr>
              <a:grpSpLocks/>
            </p:cNvGrpSpPr>
            <p:nvPr userDrawn="1">
              <p:custDataLst>
                <p:tags r:id="rId9"/>
              </p:custDataLst>
            </p:nvPr>
          </p:nvGrpSpPr>
          <p:grpSpPr bwMode="auto">
            <a:xfrm>
              <a:off x="6915362" y="2467054"/>
              <a:ext cx="182880" cy="182880"/>
              <a:chOff x="1694" y="2044"/>
              <a:chExt cx="160" cy="160"/>
            </a:xfrm>
          </p:grpSpPr>
          <p:sp>
            <p:nvSpPr>
              <p:cNvPr id="58" name="Oval 41"/>
              <p:cNvSpPr>
                <a:spLocks noChangeAspect="1" noChangeArrowheads="1"/>
              </p:cNvSpPr>
              <p:nvPr>
                <p:custDataLst>
                  <p:tags r:id="rId16"/>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endParaRPr lang="en-US" altLang="ja-JP" sz="1333" noProof="0" dirty="0">
                  <a:latin typeface="+mn-lt"/>
                </a:endParaRPr>
              </a:p>
            </p:txBody>
          </p:sp>
          <p:sp>
            <p:nvSpPr>
              <p:cNvPr id="59" name="Arc 42"/>
              <p:cNvSpPr>
                <a:spLocks noChangeAspect="1"/>
              </p:cNvSpPr>
              <p:nvPr>
                <p:custDataLst>
                  <p:tags r:id="rId17"/>
                </p:custDataLst>
              </p:nvPr>
            </p:nvSpPr>
            <p:spPr bwMode="auto">
              <a:xfrm>
                <a:off x="1694" y="2044"/>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endParaRPr lang="en-US" altLang="ja-JP" sz="1333" noProof="0" dirty="0">
                  <a:latin typeface="+mn-lt"/>
                </a:endParaRPr>
              </a:p>
            </p:txBody>
          </p:sp>
        </p:grpSp>
        <p:sp>
          <p:nvSpPr>
            <p:cNvPr id="47" name="Legend4"/>
            <p:cNvSpPr>
              <a:spLocks noChangeArrowheads="1"/>
            </p:cNvSpPr>
            <p:nvPr userDrawn="1"/>
          </p:nvSpPr>
          <p:spPr bwMode="auto">
            <a:xfrm>
              <a:off x="7192045" y="2712043"/>
              <a:ext cx="425708" cy="153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1014760">
                <a:buClr>
                  <a:schemeClr val="tx2"/>
                </a:buClr>
              </a:pPr>
              <a:r>
                <a:rPr lang="en-US" altLang="ja-JP" sz="1333" noProof="0" dirty="0">
                  <a:latin typeface="+mn-lt"/>
                </a:rPr>
                <a:t>Legend</a:t>
              </a:r>
            </a:p>
          </p:txBody>
        </p:sp>
        <p:grpSp>
          <p:nvGrpSpPr>
            <p:cNvPr id="52" name="MoonLegend4"/>
            <p:cNvGrpSpPr>
              <a:grpSpLocks/>
            </p:cNvGrpSpPr>
            <p:nvPr userDrawn="1">
              <p:custDataLst>
                <p:tags r:id="rId10"/>
              </p:custDataLst>
            </p:nvPr>
          </p:nvGrpSpPr>
          <p:grpSpPr bwMode="auto">
            <a:xfrm>
              <a:off x="6915362" y="2697547"/>
              <a:ext cx="182880" cy="182880"/>
              <a:chOff x="1694" y="2044"/>
              <a:chExt cx="160" cy="160"/>
            </a:xfrm>
          </p:grpSpPr>
          <p:sp>
            <p:nvSpPr>
              <p:cNvPr id="56" name="Oval 41"/>
              <p:cNvSpPr>
                <a:spLocks noChangeAspect="1" noChangeArrowheads="1"/>
              </p:cNvSpPr>
              <p:nvPr>
                <p:custDataLst>
                  <p:tags r:id="rId14"/>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endParaRPr lang="en-US" altLang="ja-JP" sz="1333" noProof="0" dirty="0">
                  <a:latin typeface="+mn-lt"/>
                </a:endParaRPr>
              </a:p>
            </p:txBody>
          </p:sp>
          <p:sp>
            <p:nvSpPr>
              <p:cNvPr id="57" name="Arc 42"/>
              <p:cNvSpPr>
                <a:spLocks noChangeAspect="1"/>
              </p:cNvSpPr>
              <p:nvPr>
                <p:custDataLst>
                  <p:tags r:id="rId15"/>
                </p:custDataLst>
              </p:nvPr>
            </p:nvSpPr>
            <p:spPr bwMode="auto">
              <a:xfrm>
                <a:off x="1694" y="2044"/>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endParaRPr lang="en-US" altLang="ja-JP" sz="1333" noProof="0" dirty="0">
                  <a:latin typeface="+mn-lt"/>
                </a:endParaRPr>
              </a:p>
            </p:txBody>
          </p:sp>
        </p:grpSp>
        <p:sp>
          <p:nvSpPr>
            <p:cNvPr id="48" name="Legend5"/>
            <p:cNvSpPr>
              <a:spLocks noChangeArrowheads="1"/>
            </p:cNvSpPr>
            <p:nvPr userDrawn="1"/>
          </p:nvSpPr>
          <p:spPr bwMode="auto">
            <a:xfrm>
              <a:off x="7192045" y="2942535"/>
              <a:ext cx="425708" cy="153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1014760">
                <a:buClr>
                  <a:schemeClr val="tx2"/>
                </a:buClr>
              </a:pPr>
              <a:r>
                <a:rPr lang="en-US" altLang="ja-JP" sz="1333" noProof="0" dirty="0">
                  <a:latin typeface="+mn-lt"/>
                </a:rPr>
                <a:t>Legend</a:t>
              </a:r>
            </a:p>
          </p:txBody>
        </p:sp>
        <p:grpSp>
          <p:nvGrpSpPr>
            <p:cNvPr id="53" name="MoonLegend5"/>
            <p:cNvGrpSpPr>
              <a:grpSpLocks/>
            </p:cNvGrpSpPr>
            <p:nvPr userDrawn="1">
              <p:custDataLst>
                <p:tags r:id="rId11"/>
              </p:custDataLst>
            </p:nvPr>
          </p:nvGrpSpPr>
          <p:grpSpPr bwMode="auto">
            <a:xfrm>
              <a:off x="6915362" y="2928039"/>
              <a:ext cx="182880" cy="182880"/>
              <a:chOff x="1694" y="2044"/>
              <a:chExt cx="160" cy="160"/>
            </a:xfrm>
          </p:grpSpPr>
          <p:sp>
            <p:nvSpPr>
              <p:cNvPr id="54" name="Oval 41"/>
              <p:cNvSpPr>
                <a:spLocks noChangeAspect="1" noChangeArrowheads="1"/>
              </p:cNvSpPr>
              <p:nvPr>
                <p:custDataLst>
                  <p:tags r:id="rId12"/>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endParaRPr lang="en-US" altLang="ja-JP" sz="1333" noProof="0" dirty="0">
                  <a:latin typeface="+mn-lt"/>
                </a:endParaRPr>
              </a:p>
            </p:txBody>
          </p:sp>
          <p:sp>
            <p:nvSpPr>
              <p:cNvPr id="55" name="Arc 42"/>
              <p:cNvSpPr>
                <a:spLocks noChangeAspect="1"/>
              </p:cNvSpPr>
              <p:nvPr>
                <p:custDataLst>
                  <p:tags r:id="rId13"/>
                </p:custDataLst>
              </p:nvPr>
            </p:nvSpPr>
            <p:spPr bwMode="auto">
              <a:xfrm>
                <a:off x="1694" y="2044"/>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endParaRPr lang="en-US" altLang="ja-JP" sz="1333" noProof="0" dirty="0">
                  <a:latin typeface="+mn-lt"/>
                </a:endParaRPr>
              </a:p>
            </p:txBody>
          </p:sp>
        </p:grpSp>
      </p:grpSp>
      <p:sp>
        <p:nvSpPr>
          <p:cNvPr id="11" name="McK 1. On-page tracker" hidden="1"/>
          <p:cNvSpPr>
            <a:spLocks noChangeArrowheads="1"/>
          </p:cNvSpPr>
          <p:nvPr/>
        </p:nvSpPr>
        <p:spPr bwMode="auto">
          <a:xfrm>
            <a:off x="222360" y="10549"/>
            <a:ext cx="1146148" cy="28713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ja-JP" sz="1866" baseline="0" noProof="0" dirty="0">
                <a:solidFill>
                  <a:srgbClr val="808080"/>
                </a:solidFill>
                <a:latin typeface="+mn-lt"/>
                <a:ea typeface="+mn-ea"/>
                <a:cs typeface="Arial" pitchFamily="34" charset="0"/>
              </a:rPr>
              <a:t>TRACKER</a:t>
            </a:r>
          </a:p>
        </p:txBody>
      </p:sp>
      <p:sp>
        <p:nvSpPr>
          <p:cNvPr id="67" name="TextBox 66"/>
          <p:cNvSpPr txBox="1">
            <a:spLocks/>
          </p:cNvSpPr>
          <p:nvPr/>
        </p:nvSpPr>
        <p:spPr bwMode="auto">
          <a:xfrm>
            <a:off x="11547817" y="6580788"/>
            <a:ext cx="147476" cy="143565"/>
          </a:xfrm>
          <a:prstGeom prst="rect">
            <a:avLst/>
          </a:prstGeom>
        </p:spPr>
        <p:txBody>
          <a:bodyPr vert="horz" wrap="none" lIns="0" tIns="0" rIns="0" bIns="0" rtlCol="0" anchor="b" anchorCtr="0">
            <a:spAutoFit/>
          </a:bodyPr>
          <a:lstStyle>
            <a:defPPr>
              <a:defRPr lang="en-US"/>
            </a:defPPr>
            <a:lvl1pPr>
              <a:defRPr sz="1000" baseline="0">
                <a:latin typeface="Arial" pitchFamily="34" charset="0"/>
                <a:ea typeface="MS PGothic" pitchFamily="34" charset="-128"/>
                <a:cs typeface="Arial" pitchFamily="34" charset="0"/>
              </a:defRPr>
            </a:lvl1pPr>
          </a:lstStyle>
          <a:p>
            <a:pPr lvl="0" algn="r"/>
            <a:fld id="{42C328C1-A84F-4A39-A664-DBA00541A8C6}" type="slidenum">
              <a:rPr lang="en-US" altLang="ja-JP" sz="933" baseline="0" noProof="0" smtClean="0">
                <a:solidFill>
                  <a:schemeClr val="tx1"/>
                </a:solidFill>
                <a:latin typeface="+mn-lt"/>
                <a:ea typeface="+mn-ea"/>
              </a:rPr>
              <a:pPr lvl="0" algn="r"/>
              <a:t>‹#›</a:t>
            </a:fld>
            <a:endParaRPr lang="en-US" altLang="ja-JP" sz="933" baseline="0" noProof="0" dirty="0">
              <a:solidFill>
                <a:schemeClr val="tx1"/>
              </a:solidFill>
              <a:latin typeface="+mn-lt"/>
              <a:ea typeface="+mn-ea"/>
            </a:endParaRPr>
          </a:p>
        </p:txBody>
      </p:sp>
      <p:grpSp>
        <p:nvGrpSpPr>
          <p:cNvPr id="3" name="McK Slide Elements" hidden="1"/>
          <p:cNvGrpSpPr/>
          <p:nvPr/>
        </p:nvGrpSpPr>
        <p:grpSpPr bwMode="auto">
          <a:xfrm>
            <a:off x="222360" y="5904988"/>
            <a:ext cx="11744113" cy="462801"/>
            <a:chOff x="166811" y="4241226"/>
            <a:chExt cx="8810379" cy="347101"/>
          </a:xfrm>
        </p:grpSpPr>
        <p:sp>
          <p:nvSpPr>
            <p:cNvPr id="68" name="McK 4. Footnote"/>
            <p:cNvSpPr txBox="1">
              <a:spLocks noChangeArrowheads="1"/>
            </p:cNvSpPr>
            <p:nvPr userDrawn="1"/>
          </p:nvSpPr>
          <p:spPr bwMode="auto">
            <a:xfrm>
              <a:off x="166811" y="4241226"/>
              <a:ext cx="8810379" cy="153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333" baseline="0" noProof="0" dirty="0">
                  <a:latin typeface="+mn-lt"/>
                </a:rPr>
                <a:t>1 Footnote</a:t>
              </a:r>
            </a:p>
          </p:txBody>
        </p:sp>
        <p:sp>
          <p:nvSpPr>
            <p:cNvPr id="69" name="McK 5. Source"/>
            <p:cNvSpPr>
              <a:spLocks noChangeArrowheads="1"/>
            </p:cNvSpPr>
            <p:nvPr userDrawn="1"/>
          </p:nvSpPr>
          <p:spPr bwMode="auto">
            <a:xfrm>
              <a:off x="166811" y="4434486"/>
              <a:ext cx="8810379" cy="153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626181" indent="-626181" defTabSz="1193132">
                <a:tabLst>
                  <a:tab pos="632530" algn="l"/>
                </a:tabLst>
              </a:pPr>
              <a:r>
                <a:rPr lang="en-US" sz="1333" baseline="0" noProof="0" dirty="0">
                  <a:solidFill>
                    <a:schemeClr val="tx1"/>
                  </a:solidFill>
                  <a:latin typeface="+mn-lt"/>
                </a:rPr>
                <a:t>Source: Source</a:t>
              </a:r>
            </a:p>
          </p:txBody>
        </p:sp>
      </p:grpSp>
      <p:pic>
        <p:nvPicPr>
          <p:cNvPr id="64" name="Picture 2" descr="C:\Users\spius\Pictures\cisco logo blue gradient.png"/>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197206" y="6402529"/>
            <a:ext cx="574933" cy="353568"/>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4"/>
          <p:cNvSpPr>
            <a:spLocks noChangeArrowheads="1"/>
          </p:cNvSpPr>
          <p:nvPr/>
        </p:nvSpPr>
        <p:spPr bwMode="auto">
          <a:xfrm>
            <a:off x="7399782" y="6580789"/>
            <a:ext cx="3906518" cy="143565"/>
          </a:xfrm>
          <a:prstGeom prst="rect">
            <a:avLst/>
          </a:prstGeom>
          <a:noFill/>
          <a:ln w="9525">
            <a:noFill/>
            <a:miter lim="800000"/>
            <a:headEnd/>
            <a:tailEnd/>
          </a:ln>
          <a:effectLst/>
        </p:spPr>
        <p:txBody>
          <a:bodyPr wrap="none" lIns="0" tIns="0" rIns="0" bIns="0" anchor="b">
            <a:spAutoFit/>
          </a:bodyPr>
          <a:lstStyle/>
          <a:p>
            <a:pPr algn="r" defTabSz="813875" fontAlgn="auto">
              <a:spcBef>
                <a:spcPts val="0"/>
              </a:spcBef>
              <a:spcAft>
                <a:spcPts val="0"/>
              </a:spcAft>
              <a:defRPr/>
            </a:pPr>
            <a:r>
              <a:rPr lang="en-US" sz="933" dirty="0">
                <a:solidFill>
                  <a:schemeClr val="tx1"/>
                </a:solidFill>
                <a:latin typeface="+mn-lt"/>
                <a:ea typeface="+mn-ea"/>
                <a:cs typeface="CiscoSans Thin"/>
              </a:rPr>
              <a:t>© 2015  Cisco and/or its affiliates. All rights reserved.   Cisco Confidential</a:t>
            </a:r>
          </a:p>
        </p:txBody>
      </p:sp>
    </p:spTree>
    <p:extLst>
      <p:ext uri="{BB962C8B-B14F-4D97-AF65-F5344CB8AC3E}">
        <p14:creationId xmlns:p14="http://schemas.microsoft.com/office/powerpoint/2010/main" val="3738077975"/>
      </p:ext>
    </p:extLst>
  </p:cSld>
  <p:clrMap bg1="lt1" tx1="dk1" bg2="lt2" tx2="dk2" accent1="accent1" accent2="accent2" accent3="accent3" accent4="accent4" accent5="accent5" accent6="accent6" hlink="hlink" folHlink="folHlink"/>
  <p:sldLayoutIdLst>
    <p:sldLayoutId id="2147484505" r:id="rId1"/>
    <p:sldLayoutId id="2147484506" r:id="rId2"/>
    <p:sldLayoutId id="2147484507" r:id="rId3"/>
  </p:sldLayoutIdLst>
  <p:hf hdr="0" ftr="0" dt="0"/>
  <p:txStyles>
    <p:titleStyle>
      <a:lvl1pPr algn="l" defTabSz="1014760" rtl="0" eaLnBrk="1" fontAlgn="base" hangingPunct="1">
        <a:spcBef>
          <a:spcPct val="0"/>
        </a:spcBef>
        <a:spcAft>
          <a:spcPct val="0"/>
        </a:spcAft>
        <a:tabLst>
          <a:tab pos="404825" algn="l"/>
        </a:tabLst>
        <a:defRPr kumimoji="1" sz="2933" b="0" baseline="0">
          <a:solidFill>
            <a:schemeClr val="tx1"/>
          </a:solidFill>
          <a:latin typeface="+mj-lt"/>
          <a:ea typeface="+mj-ea"/>
          <a:cs typeface="Arial" pitchFamily="34" charset="0"/>
        </a:defRPr>
      </a:lvl1pPr>
      <a:lvl2pPr algn="l" defTabSz="1014760" rtl="0" eaLnBrk="1" fontAlgn="base" hangingPunct="1">
        <a:spcBef>
          <a:spcPct val="0"/>
        </a:spcBef>
        <a:spcAft>
          <a:spcPct val="0"/>
        </a:spcAft>
        <a:defRPr kumimoji="1" sz="2133" b="1">
          <a:solidFill>
            <a:schemeClr val="tx2"/>
          </a:solidFill>
          <a:latin typeface="Arial" charset="0"/>
        </a:defRPr>
      </a:lvl2pPr>
      <a:lvl3pPr algn="l" defTabSz="1014760" rtl="0" eaLnBrk="1" fontAlgn="base" hangingPunct="1">
        <a:spcBef>
          <a:spcPct val="0"/>
        </a:spcBef>
        <a:spcAft>
          <a:spcPct val="0"/>
        </a:spcAft>
        <a:defRPr kumimoji="1" sz="2133" b="1">
          <a:solidFill>
            <a:schemeClr val="tx2"/>
          </a:solidFill>
          <a:latin typeface="Arial" charset="0"/>
        </a:defRPr>
      </a:lvl3pPr>
      <a:lvl4pPr algn="l" defTabSz="1014760" rtl="0" eaLnBrk="1" fontAlgn="base" hangingPunct="1">
        <a:spcBef>
          <a:spcPct val="0"/>
        </a:spcBef>
        <a:spcAft>
          <a:spcPct val="0"/>
        </a:spcAft>
        <a:defRPr kumimoji="1" sz="2133" b="1">
          <a:solidFill>
            <a:schemeClr val="tx2"/>
          </a:solidFill>
          <a:latin typeface="Arial" charset="0"/>
        </a:defRPr>
      </a:lvl4pPr>
      <a:lvl5pPr algn="l" defTabSz="1014760" rtl="0" eaLnBrk="1" fontAlgn="base" hangingPunct="1">
        <a:spcBef>
          <a:spcPct val="0"/>
        </a:spcBef>
        <a:spcAft>
          <a:spcPct val="0"/>
        </a:spcAft>
        <a:defRPr kumimoji="1" sz="2133" b="1">
          <a:solidFill>
            <a:schemeClr val="tx2"/>
          </a:solidFill>
          <a:latin typeface="Arial" charset="0"/>
        </a:defRPr>
      </a:lvl5pPr>
      <a:lvl6pPr marL="518182" algn="l" defTabSz="1014760" rtl="0" eaLnBrk="1" fontAlgn="base" hangingPunct="1">
        <a:spcBef>
          <a:spcPct val="0"/>
        </a:spcBef>
        <a:spcAft>
          <a:spcPct val="0"/>
        </a:spcAft>
        <a:defRPr kumimoji="1" sz="2133" b="1">
          <a:solidFill>
            <a:schemeClr val="tx2"/>
          </a:solidFill>
          <a:latin typeface="Arial" charset="0"/>
        </a:defRPr>
      </a:lvl6pPr>
      <a:lvl7pPr marL="1036348" algn="l" defTabSz="1014760" rtl="0" eaLnBrk="1" fontAlgn="base" hangingPunct="1">
        <a:spcBef>
          <a:spcPct val="0"/>
        </a:spcBef>
        <a:spcAft>
          <a:spcPct val="0"/>
        </a:spcAft>
        <a:defRPr kumimoji="1" sz="2133" b="1">
          <a:solidFill>
            <a:schemeClr val="tx2"/>
          </a:solidFill>
          <a:latin typeface="Arial" charset="0"/>
        </a:defRPr>
      </a:lvl7pPr>
      <a:lvl8pPr marL="1554530" algn="l" defTabSz="1014760" rtl="0" eaLnBrk="1" fontAlgn="base" hangingPunct="1">
        <a:spcBef>
          <a:spcPct val="0"/>
        </a:spcBef>
        <a:spcAft>
          <a:spcPct val="0"/>
        </a:spcAft>
        <a:defRPr kumimoji="1" sz="2133" b="1">
          <a:solidFill>
            <a:schemeClr val="tx2"/>
          </a:solidFill>
          <a:latin typeface="Arial" charset="0"/>
        </a:defRPr>
      </a:lvl8pPr>
      <a:lvl9pPr marL="2072699" algn="l" defTabSz="1014760" rtl="0" eaLnBrk="1" fontAlgn="base" hangingPunct="1">
        <a:spcBef>
          <a:spcPct val="0"/>
        </a:spcBef>
        <a:spcAft>
          <a:spcPct val="0"/>
        </a:spcAft>
        <a:defRPr kumimoji="1" sz="2133" b="1">
          <a:solidFill>
            <a:schemeClr val="tx2"/>
          </a:solidFill>
          <a:latin typeface="Arial" charset="0"/>
        </a:defRPr>
      </a:lvl9pPr>
    </p:titleStyle>
    <p:bodyStyle>
      <a:lvl1pPr marL="0" indent="0" algn="l" defTabSz="1014760" rtl="0" eaLnBrk="1" fontAlgn="base" hangingPunct="1">
        <a:spcBef>
          <a:spcPct val="0"/>
        </a:spcBef>
        <a:spcAft>
          <a:spcPct val="0"/>
        </a:spcAft>
        <a:buClr>
          <a:schemeClr val="tx2"/>
        </a:buClr>
        <a:defRPr kumimoji="1" sz="2133" baseline="0">
          <a:solidFill>
            <a:schemeClr val="tx1"/>
          </a:solidFill>
          <a:latin typeface="+mn-lt"/>
          <a:ea typeface="+mn-ea"/>
          <a:cs typeface="Arial" pitchFamily="34" charset="0"/>
        </a:defRPr>
      </a:lvl1pPr>
      <a:lvl2pPr marL="219506" indent="-217708" algn="l" defTabSz="1014760" rtl="0" eaLnBrk="1" fontAlgn="base" hangingPunct="1">
        <a:spcBef>
          <a:spcPct val="0"/>
        </a:spcBef>
        <a:spcAft>
          <a:spcPct val="0"/>
        </a:spcAft>
        <a:buClr>
          <a:schemeClr val="tx2"/>
        </a:buClr>
        <a:buSzPct val="125000"/>
        <a:buFont typeface="Arial" pitchFamily="34" charset="0"/>
        <a:buChar char="▪"/>
        <a:defRPr kumimoji="1" sz="2133" baseline="0">
          <a:solidFill>
            <a:schemeClr val="tx1"/>
          </a:solidFill>
          <a:latin typeface="+mn-lt"/>
          <a:ea typeface="+mn-ea"/>
          <a:cs typeface="Arial" pitchFamily="34" charset="0"/>
        </a:defRPr>
      </a:lvl2pPr>
      <a:lvl3pPr marL="518182" indent="-296868" algn="l" defTabSz="1014760" rtl="0" eaLnBrk="1" fontAlgn="base" hangingPunct="1">
        <a:spcBef>
          <a:spcPct val="0"/>
        </a:spcBef>
        <a:spcAft>
          <a:spcPct val="0"/>
        </a:spcAft>
        <a:buClr>
          <a:schemeClr val="tx2"/>
        </a:buClr>
        <a:buSzPct val="120000"/>
        <a:buFont typeface="Arial" charset="0"/>
        <a:buChar char="–"/>
        <a:defRPr kumimoji="1" sz="2133" baseline="0">
          <a:solidFill>
            <a:schemeClr val="tx1"/>
          </a:solidFill>
          <a:latin typeface="+mn-lt"/>
          <a:ea typeface="+mn-ea"/>
          <a:cs typeface="Arial" pitchFamily="34" charset="0"/>
        </a:defRPr>
      </a:lvl3pPr>
      <a:lvl4pPr marL="696299" indent="-176328" algn="l" defTabSz="1014760" rtl="0" eaLnBrk="1" fontAlgn="base" hangingPunct="1">
        <a:spcBef>
          <a:spcPct val="0"/>
        </a:spcBef>
        <a:spcAft>
          <a:spcPct val="0"/>
        </a:spcAft>
        <a:buClr>
          <a:schemeClr val="tx2"/>
        </a:buClr>
        <a:buSzPct val="100000"/>
        <a:buFont typeface="Arial" pitchFamily="34" charset="0"/>
        <a:buChar char="▫"/>
        <a:defRPr kumimoji="1" sz="2133" baseline="0">
          <a:solidFill>
            <a:schemeClr val="tx1"/>
          </a:solidFill>
          <a:latin typeface="+mn-lt"/>
          <a:ea typeface="+mn-ea"/>
          <a:cs typeface="Arial" pitchFamily="34" charset="0"/>
        </a:defRPr>
      </a:lvl4pPr>
      <a:lvl5pPr marL="849806" indent="-147535" algn="l" defTabSz="1014760" rtl="0" eaLnBrk="1" fontAlgn="base" hangingPunct="1">
        <a:spcBef>
          <a:spcPct val="0"/>
        </a:spcBef>
        <a:spcAft>
          <a:spcPct val="0"/>
        </a:spcAft>
        <a:buClr>
          <a:schemeClr val="tx2"/>
        </a:buClr>
        <a:buSzPct val="89000"/>
        <a:buFont typeface="Arial" charset="0"/>
        <a:buChar char="-"/>
        <a:defRPr kumimoji="1" sz="2133" baseline="0">
          <a:solidFill>
            <a:schemeClr val="tx1"/>
          </a:solidFill>
          <a:latin typeface="+mn-lt"/>
          <a:ea typeface="+mn-ea"/>
          <a:cs typeface="Arial" pitchFamily="34" charset="0"/>
        </a:defRPr>
      </a:lvl5pPr>
      <a:lvl6pPr marL="849806" indent="-147535" algn="l" defTabSz="1014760" rtl="0" eaLnBrk="1" fontAlgn="base" hangingPunct="1">
        <a:spcBef>
          <a:spcPct val="0"/>
        </a:spcBef>
        <a:spcAft>
          <a:spcPct val="0"/>
        </a:spcAft>
        <a:buClr>
          <a:schemeClr val="tx2"/>
        </a:buClr>
        <a:buSzPct val="89000"/>
        <a:buFont typeface="Arial" charset="0"/>
        <a:buChar char="-"/>
        <a:defRPr kumimoji="1" sz="1866">
          <a:solidFill>
            <a:schemeClr val="tx1"/>
          </a:solidFill>
          <a:latin typeface="+mn-lt"/>
          <a:ea typeface="MS PGothic" pitchFamily="34" charset="-128"/>
        </a:defRPr>
      </a:lvl6pPr>
      <a:lvl7pPr marL="849806" indent="-147535" algn="l" defTabSz="1014760" rtl="0" eaLnBrk="1" fontAlgn="base" hangingPunct="1">
        <a:spcBef>
          <a:spcPct val="0"/>
        </a:spcBef>
        <a:spcAft>
          <a:spcPct val="0"/>
        </a:spcAft>
        <a:buClr>
          <a:schemeClr val="tx2"/>
        </a:buClr>
        <a:buSzPct val="89000"/>
        <a:buFont typeface="Arial" charset="0"/>
        <a:buChar char="-"/>
        <a:defRPr kumimoji="1" sz="1866">
          <a:solidFill>
            <a:schemeClr val="tx1"/>
          </a:solidFill>
          <a:latin typeface="+mn-lt"/>
          <a:ea typeface="MS PGothic" pitchFamily="34" charset="-128"/>
        </a:defRPr>
      </a:lvl7pPr>
      <a:lvl8pPr marL="849806" indent="-147535" algn="l" defTabSz="1014760" rtl="0" eaLnBrk="1" fontAlgn="base" hangingPunct="1">
        <a:spcBef>
          <a:spcPct val="0"/>
        </a:spcBef>
        <a:spcAft>
          <a:spcPct val="0"/>
        </a:spcAft>
        <a:buClr>
          <a:schemeClr val="tx2"/>
        </a:buClr>
        <a:buSzPct val="89000"/>
        <a:buFont typeface="Arial" charset="0"/>
        <a:buChar char="-"/>
        <a:defRPr kumimoji="1" sz="1866">
          <a:solidFill>
            <a:schemeClr val="tx1"/>
          </a:solidFill>
          <a:latin typeface="+mn-lt"/>
          <a:ea typeface="MS PGothic" pitchFamily="34" charset="-128"/>
        </a:defRPr>
      </a:lvl8pPr>
      <a:lvl9pPr marL="849806" indent="-147535" algn="l" defTabSz="1014760" rtl="0" eaLnBrk="1" fontAlgn="base" hangingPunct="1">
        <a:spcBef>
          <a:spcPct val="0"/>
        </a:spcBef>
        <a:spcAft>
          <a:spcPct val="0"/>
        </a:spcAft>
        <a:buClr>
          <a:schemeClr val="tx2"/>
        </a:buClr>
        <a:buSzPct val="89000"/>
        <a:buFont typeface="Arial" charset="0"/>
        <a:buChar char="-"/>
        <a:defRPr kumimoji="1" sz="1866">
          <a:solidFill>
            <a:schemeClr val="tx1"/>
          </a:solidFill>
          <a:latin typeface="+mn-lt"/>
          <a:ea typeface="MS PGothic" pitchFamily="34" charset="-128"/>
        </a:defRPr>
      </a:lvl9pPr>
    </p:bodyStyle>
    <p:otherStyle>
      <a:defPPr>
        <a:defRPr lang="en-US"/>
      </a:defPPr>
      <a:lvl1pPr marL="0" algn="l" defTabSz="1036348" rtl="0" eaLnBrk="1" latinLnBrk="0" hangingPunct="1">
        <a:defRPr kumimoji="1" sz="2000" kern="1200">
          <a:solidFill>
            <a:schemeClr val="tx1"/>
          </a:solidFill>
          <a:latin typeface="+mn-lt"/>
          <a:ea typeface="+mn-ea"/>
          <a:cs typeface="+mn-cs"/>
        </a:defRPr>
      </a:lvl1pPr>
      <a:lvl2pPr marL="518182" algn="l" defTabSz="1036348" rtl="0" eaLnBrk="1" latinLnBrk="0" hangingPunct="1">
        <a:defRPr kumimoji="1" sz="2000" kern="1200">
          <a:solidFill>
            <a:schemeClr val="tx1"/>
          </a:solidFill>
          <a:latin typeface="+mn-lt"/>
          <a:ea typeface="+mn-ea"/>
          <a:cs typeface="+mn-cs"/>
        </a:defRPr>
      </a:lvl2pPr>
      <a:lvl3pPr marL="1036348" algn="l" defTabSz="1036348" rtl="0" eaLnBrk="1" latinLnBrk="0" hangingPunct="1">
        <a:defRPr kumimoji="1" sz="2000" kern="1200">
          <a:solidFill>
            <a:schemeClr val="tx1"/>
          </a:solidFill>
          <a:latin typeface="+mn-lt"/>
          <a:ea typeface="+mn-ea"/>
          <a:cs typeface="+mn-cs"/>
        </a:defRPr>
      </a:lvl3pPr>
      <a:lvl4pPr marL="1554530" algn="l" defTabSz="1036348" rtl="0" eaLnBrk="1" latinLnBrk="0" hangingPunct="1">
        <a:defRPr kumimoji="1" sz="2000" kern="1200">
          <a:solidFill>
            <a:schemeClr val="tx1"/>
          </a:solidFill>
          <a:latin typeface="+mn-lt"/>
          <a:ea typeface="+mn-ea"/>
          <a:cs typeface="+mn-cs"/>
        </a:defRPr>
      </a:lvl4pPr>
      <a:lvl5pPr marL="2072699" algn="l" defTabSz="1036348" rtl="0" eaLnBrk="1" latinLnBrk="0" hangingPunct="1">
        <a:defRPr kumimoji="1" sz="2000" kern="1200">
          <a:solidFill>
            <a:schemeClr val="tx1"/>
          </a:solidFill>
          <a:latin typeface="+mn-lt"/>
          <a:ea typeface="+mn-ea"/>
          <a:cs typeface="+mn-cs"/>
        </a:defRPr>
      </a:lvl5pPr>
      <a:lvl6pPr marL="2590883" algn="l" defTabSz="1036348" rtl="0" eaLnBrk="1" latinLnBrk="0" hangingPunct="1">
        <a:defRPr kumimoji="1" sz="2000" kern="1200">
          <a:solidFill>
            <a:schemeClr val="tx1"/>
          </a:solidFill>
          <a:latin typeface="+mn-lt"/>
          <a:ea typeface="+mn-ea"/>
          <a:cs typeface="+mn-cs"/>
        </a:defRPr>
      </a:lvl6pPr>
      <a:lvl7pPr marL="3109057" algn="l" defTabSz="1036348" rtl="0" eaLnBrk="1" latinLnBrk="0" hangingPunct="1">
        <a:defRPr kumimoji="1" sz="2000" kern="1200">
          <a:solidFill>
            <a:schemeClr val="tx1"/>
          </a:solidFill>
          <a:latin typeface="+mn-lt"/>
          <a:ea typeface="+mn-ea"/>
          <a:cs typeface="+mn-cs"/>
        </a:defRPr>
      </a:lvl7pPr>
      <a:lvl8pPr marL="3627226" algn="l" defTabSz="1036348" rtl="0" eaLnBrk="1" latinLnBrk="0" hangingPunct="1">
        <a:defRPr kumimoji="1" sz="2000" kern="1200">
          <a:solidFill>
            <a:schemeClr val="tx1"/>
          </a:solidFill>
          <a:latin typeface="+mn-lt"/>
          <a:ea typeface="+mn-ea"/>
          <a:cs typeface="+mn-cs"/>
        </a:defRPr>
      </a:lvl8pPr>
      <a:lvl9pPr marL="4145401" algn="l" defTabSz="1036348" rtl="0" eaLnBrk="1" latinLnBrk="0" hangingPunct="1">
        <a:defRPr kumimoji="1" sz="20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5"/>
          <p:cNvSpPr>
            <a:spLocks noGrp="1"/>
          </p:cNvSpPr>
          <p:nvPr>
            <p:ph type="title"/>
          </p:nvPr>
        </p:nvSpPr>
        <p:spPr>
          <a:xfrm>
            <a:off x="347403" y="454877"/>
            <a:ext cx="11542817" cy="975360"/>
          </a:xfrm>
          <a:prstGeom prst="rect">
            <a:avLst/>
          </a:prstGeom>
        </p:spPr>
        <p:txBody>
          <a:bodyPr vert="horz" lIns="91416" tIns="45708" rIns="91416" bIns="45708" rtlCol="0" anchor="t" anchorCtr="0">
            <a:noAutofit/>
          </a:bodyPr>
          <a:lstStyle/>
          <a:p>
            <a:r>
              <a:rPr lang="en-US"/>
              <a:t>Click to edit Master title style</a:t>
            </a:r>
            <a:endParaRPr lang="en-GB" dirty="0"/>
          </a:p>
        </p:txBody>
      </p:sp>
      <p:sp>
        <p:nvSpPr>
          <p:cNvPr id="4" name="Rectangle 5"/>
          <p:cNvSpPr>
            <a:spLocks noChangeArrowheads="1"/>
          </p:cNvSpPr>
          <p:nvPr/>
        </p:nvSpPr>
        <p:spPr bwMode="ltGray">
          <a:xfrm>
            <a:off x="10515245" y="6328010"/>
            <a:ext cx="915979" cy="205994"/>
          </a:xfrm>
          <a:prstGeom prst="rect">
            <a:avLst/>
          </a:prstGeom>
          <a:noFill/>
          <a:ln w="9525">
            <a:noFill/>
            <a:miter lim="800000"/>
            <a:headEnd/>
            <a:tailEnd/>
          </a:ln>
          <a:effectLst/>
        </p:spPr>
        <p:txBody>
          <a:bodyPr wrap="none" lIns="82085" tIns="41041" rIns="82085" bIns="41041" anchor="b">
            <a:spAutoFit/>
          </a:bodyPr>
          <a:lstStyle/>
          <a:p>
            <a:pPr algn="r" defTabSz="814054" fontAlgn="auto">
              <a:spcBef>
                <a:spcPts val="0"/>
              </a:spcBef>
              <a:spcAft>
                <a:spcPts val="0"/>
              </a:spcAft>
            </a:pPr>
            <a:r>
              <a:rPr lang="en-US" sz="800" dirty="0">
                <a:solidFill>
                  <a:srgbClr val="231F20"/>
                </a:solidFill>
                <a:latin typeface="CiscoSansTT Light"/>
                <a:cs typeface="CiscoSans Thin"/>
              </a:rPr>
              <a:t>Cisco Confidential</a:t>
            </a:r>
          </a:p>
        </p:txBody>
      </p:sp>
      <p:sp>
        <p:nvSpPr>
          <p:cNvPr id="5" name="Rectangle 7"/>
          <p:cNvSpPr>
            <a:spLocks noChangeArrowheads="1"/>
          </p:cNvSpPr>
          <p:nvPr/>
        </p:nvSpPr>
        <p:spPr bwMode="ltGray">
          <a:xfrm>
            <a:off x="11551144" y="6323906"/>
            <a:ext cx="287601" cy="205994"/>
          </a:xfrm>
          <a:prstGeom prst="rect">
            <a:avLst/>
          </a:prstGeom>
          <a:noFill/>
          <a:ln w="9525" algn="ctr">
            <a:noFill/>
            <a:miter lim="800000"/>
            <a:headEnd/>
            <a:tailEnd/>
          </a:ln>
          <a:effectLst/>
        </p:spPr>
        <p:txBody>
          <a:bodyPr wrap="none" lIns="82085" tIns="41041" rIns="82085" bIns="41041" anchor="b">
            <a:spAutoFit/>
          </a:bodyPr>
          <a:lstStyle/>
          <a:p>
            <a:pPr algn="r" defTabSz="814054" fontAlgn="auto">
              <a:spcBef>
                <a:spcPts val="0"/>
              </a:spcBef>
              <a:spcAft>
                <a:spcPts val="0"/>
              </a:spcAft>
            </a:pPr>
            <a:fld id="{DFCF27A5-1A5B-48D3-A060-2758FFBB1ADD}" type="slidenum">
              <a:rPr lang="en-US" sz="800">
                <a:solidFill>
                  <a:srgbClr val="231F20"/>
                </a:solidFill>
                <a:latin typeface="CiscoSansTT Light"/>
                <a:cs typeface="CiscoSans Thin"/>
              </a:rPr>
              <a:pPr algn="r" defTabSz="814054" fontAlgn="auto">
                <a:spcBef>
                  <a:spcPts val="0"/>
                </a:spcBef>
                <a:spcAft>
                  <a:spcPts val="0"/>
                </a:spcAft>
              </a:pPr>
              <a:t>‹#›</a:t>
            </a:fld>
            <a:endParaRPr lang="en-US" sz="800" dirty="0">
              <a:solidFill>
                <a:srgbClr val="231F20"/>
              </a:solidFill>
              <a:latin typeface="CiscoSansTT Light"/>
              <a:cs typeface="CiscoSans Thin"/>
            </a:endParaRPr>
          </a:p>
        </p:txBody>
      </p:sp>
      <p:sp>
        <p:nvSpPr>
          <p:cNvPr id="6" name="Rectangle 4"/>
          <p:cNvSpPr>
            <a:spLocks noChangeArrowheads="1"/>
          </p:cNvSpPr>
          <p:nvPr/>
        </p:nvSpPr>
        <p:spPr bwMode="ltGray">
          <a:xfrm>
            <a:off x="389298" y="6329743"/>
            <a:ext cx="4559499" cy="205994"/>
          </a:xfrm>
          <a:prstGeom prst="rect">
            <a:avLst/>
          </a:prstGeom>
          <a:noFill/>
          <a:ln w="9525">
            <a:noFill/>
            <a:miter lim="800000"/>
            <a:headEnd/>
            <a:tailEnd/>
          </a:ln>
          <a:effectLst/>
        </p:spPr>
        <p:txBody>
          <a:bodyPr wrap="square" lIns="82085" tIns="41041" rIns="82085" bIns="41041" anchor="b" anchorCtr="0">
            <a:spAutoFit/>
          </a:bodyPr>
          <a:lstStyle/>
          <a:p>
            <a:pPr defTabSz="814054" fontAlgn="auto">
              <a:spcBef>
                <a:spcPts val="0"/>
              </a:spcBef>
              <a:spcAft>
                <a:spcPts val="0"/>
              </a:spcAft>
            </a:pPr>
            <a:r>
              <a:rPr lang="en-US" sz="800" dirty="0">
                <a:solidFill>
                  <a:srgbClr val="231F20"/>
                </a:solidFill>
                <a:latin typeface="CiscoSansTT Light"/>
                <a:cs typeface="CiscoSans Thin"/>
              </a:rPr>
              <a:t>© 2013-2014  Cisco and/or its affiliates. All rights reserved.</a:t>
            </a:r>
          </a:p>
        </p:txBody>
      </p:sp>
      <p:cxnSp>
        <p:nvCxnSpPr>
          <p:cNvPr id="8" name="Straight Connector 7"/>
          <p:cNvCxnSpPr/>
          <p:nvPr/>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81914"/>
      </p:ext>
    </p:extLst>
  </p:cSld>
  <p:clrMap bg1="lt1" tx1="dk1" bg2="lt2" tx2="dk2" accent1="accent1" accent2="accent2" accent3="accent3" accent4="accent4" accent5="accent5" accent6="accent6" hlink="hlink" folHlink="folHlink"/>
  <p:sldLayoutIdLst>
    <p:sldLayoutId id="2147484510" r:id="rId1"/>
    <p:sldLayoutId id="2147484511" r:id="rId2"/>
    <p:sldLayoutId id="2147484512" r:id="rId3"/>
    <p:sldLayoutId id="2147484513" r:id="rId4"/>
    <p:sldLayoutId id="2147484514" r:id="rId5"/>
    <p:sldLayoutId id="2147484516" r:id="rId6"/>
    <p:sldLayoutId id="2147484517" r:id="rId7"/>
    <p:sldLayoutId id="2147484518" r:id="rId8"/>
    <p:sldLayoutId id="2147484519" r:id="rId9"/>
    <p:sldLayoutId id="2147484520" r:id="rId10"/>
    <p:sldLayoutId id="2147484521" r:id="rId11"/>
    <p:sldLayoutId id="2147484522" r:id="rId12"/>
    <p:sldLayoutId id="2147484523" r:id="rId13"/>
    <p:sldLayoutId id="2147484524" r:id="rId14"/>
    <p:sldLayoutId id="2147484525" r:id="rId15"/>
    <p:sldLayoutId id="2147484526" r:id="rId16"/>
    <p:sldLayoutId id="2147484527" r:id="rId17"/>
    <p:sldLayoutId id="2147484528" r:id="rId18"/>
    <p:sldLayoutId id="2147484529" r:id="rId19"/>
    <p:sldLayoutId id="2147484530" r:id="rId20"/>
    <p:sldLayoutId id="2147484531" r:id="rId21"/>
    <p:sldLayoutId id="2147484532" r:id="rId22"/>
  </p:sldLayoutIdLst>
  <p:transition spd="slow">
    <p:wipe/>
  </p:transition>
  <p:txStyles>
    <p:titleStyle>
      <a:lvl1pPr algn="l" defTabSz="914065" rtl="0" eaLnBrk="1" latinLnBrk="0" hangingPunct="1">
        <a:lnSpc>
          <a:spcPct val="80000"/>
        </a:lnSpc>
        <a:spcBef>
          <a:spcPct val="0"/>
        </a:spcBef>
        <a:buNone/>
        <a:defRPr lang="en-US" sz="3333" b="0" kern="1200" spc="0" baseline="0" dirty="0">
          <a:solidFill>
            <a:srgbClr val="00A2BF"/>
          </a:solidFill>
          <a:latin typeface="+mj-lt"/>
          <a:ea typeface="+mj-ea"/>
          <a:cs typeface="CiscoSans"/>
        </a:defRPr>
      </a:lvl1pPr>
    </p:titleStyle>
    <p:bodyStyle>
      <a:lvl1pPr marL="228518" indent="-228518" algn="l" defTabSz="914065"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chemeClr val="tx1"/>
          </a:solidFill>
          <a:latin typeface="+mn-lt"/>
          <a:ea typeface="+mn-ea"/>
          <a:cs typeface="CiscoSans"/>
        </a:defRPr>
      </a:lvl1pPr>
      <a:lvl2pPr marL="479760" indent="-287856" algn="l" defTabSz="914065" rtl="0" eaLnBrk="1" latinLnBrk="0" hangingPunct="1">
        <a:lnSpc>
          <a:spcPct val="95000"/>
        </a:lnSpc>
        <a:spcBef>
          <a:spcPts val="800"/>
        </a:spcBef>
        <a:buClr>
          <a:schemeClr val="tx2"/>
        </a:buClr>
        <a:buFont typeface="Arial"/>
        <a:buChar char="•"/>
        <a:defRPr lang="en-US" sz="1866" kern="1200" dirty="0" smtClean="0">
          <a:solidFill>
            <a:schemeClr val="tx1"/>
          </a:solidFill>
          <a:latin typeface="+mn-lt"/>
          <a:ea typeface="+mn-ea"/>
          <a:cs typeface="CiscoSans"/>
        </a:defRPr>
      </a:lvl2pPr>
      <a:lvl3pPr marL="575712" indent="-228487" algn="l" defTabSz="914065" rtl="0" eaLnBrk="1" latinLnBrk="0" hangingPunct="1">
        <a:lnSpc>
          <a:spcPct val="95000"/>
        </a:lnSpc>
        <a:spcBef>
          <a:spcPts val="840"/>
        </a:spcBef>
        <a:buFont typeface="Arial"/>
        <a:buChar char="•"/>
        <a:defRPr lang="en-US" sz="1600" kern="1200" dirty="0" smtClean="0">
          <a:solidFill>
            <a:schemeClr val="tx1"/>
          </a:solidFill>
          <a:latin typeface="+mn-lt"/>
          <a:ea typeface="+mn-ea"/>
          <a:cs typeface="CiscoSans"/>
        </a:defRPr>
      </a:lvl3pPr>
      <a:lvl4pPr marL="671664" indent="-228487" algn="l" defTabSz="914065" rtl="0" eaLnBrk="1" latinLnBrk="0" hangingPunct="1">
        <a:lnSpc>
          <a:spcPct val="95000"/>
        </a:lnSpc>
        <a:spcBef>
          <a:spcPts val="840"/>
        </a:spcBef>
        <a:buFont typeface="Arial"/>
        <a:buChar char="•"/>
        <a:defRPr lang="en-US" sz="1466" kern="1200" dirty="0" smtClean="0">
          <a:solidFill>
            <a:schemeClr val="tx1"/>
          </a:solidFill>
          <a:latin typeface="+mn-lt"/>
          <a:ea typeface="+mn-ea"/>
          <a:cs typeface="CiscoSans"/>
        </a:defRPr>
      </a:lvl4pPr>
      <a:lvl5pPr marL="767616" indent="-228487" algn="l" defTabSz="914065" rtl="0" eaLnBrk="1" latinLnBrk="0" hangingPunct="1">
        <a:lnSpc>
          <a:spcPct val="95000"/>
        </a:lnSpc>
        <a:spcBef>
          <a:spcPts val="840"/>
        </a:spcBef>
        <a:buFont typeface="Arial"/>
        <a:buChar char="•"/>
        <a:defRPr lang="en-US" sz="1466" kern="1200" dirty="0">
          <a:solidFill>
            <a:schemeClr val="tx1"/>
          </a:solidFill>
          <a:latin typeface="+mn-lt"/>
          <a:ea typeface="+mn-ea"/>
          <a:cs typeface="CiscoSans"/>
        </a:defRPr>
      </a:lvl5pPr>
      <a:lvl6pPr marL="1151424" indent="-228518" algn="l" defTabSz="914065"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376" indent="-228487" algn="l" defTabSz="914065" rtl="0" eaLnBrk="1" latinLnBrk="0" hangingPunct="1">
        <a:spcBef>
          <a:spcPts val="800"/>
        </a:spcBef>
        <a:buFont typeface="Arial" pitchFamily="34" charset="0"/>
        <a:buChar char="•"/>
        <a:defRPr sz="1066" kern="1200" baseline="0">
          <a:solidFill>
            <a:schemeClr val="tx1"/>
          </a:solidFill>
          <a:latin typeface="+mn-lt"/>
          <a:ea typeface="+mn-ea"/>
          <a:cs typeface="+mn-cs"/>
        </a:defRPr>
      </a:lvl7pPr>
      <a:lvl8pPr marL="3199227" indent="0" algn="l" defTabSz="914065" rtl="0" eaLnBrk="1" latinLnBrk="0" hangingPunct="1">
        <a:spcBef>
          <a:spcPct val="20000"/>
        </a:spcBef>
        <a:buFont typeface="Arial" pitchFamily="34" charset="0"/>
        <a:buNone/>
        <a:defRPr sz="2000" kern="1200">
          <a:solidFill>
            <a:schemeClr val="tx1"/>
          </a:solidFill>
          <a:latin typeface="+mn-lt"/>
          <a:ea typeface="+mn-ea"/>
          <a:cs typeface="+mn-cs"/>
        </a:defRPr>
      </a:lvl8pPr>
      <a:lvl9pPr marL="3884775" indent="-228518" algn="l" defTabSz="9140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65" rtl="0" eaLnBrk="1" latinLnBrk="0" hangingPunct="1">
        <a:defRPr sz="1866" kern="1200">
          <a:solidFill>
            <a:schemeClr val="tx1"/>
          </a:solidFill>
          <a:latin typeface="+mn-lt"/>
          <a:ea typeface="+mn-ea"/>
          <a:cs typeface="+mn-cs"/>
        </a:defRPr>
      </a:lvl1pPr>
      <a:lvl2pPr marL="457027" algn="l" defTabSz="914065" rtl="0" eaLnBrk="1" latinLnBrk="0" hangingPunct="1">
        <a:defRPr sz="1866" kern="1200">
          <a:solidFill>
            <a:schemeClr val="tx1"/>
          </a:solidFill>
          <a:latin typeface="+mn-lt"/>
          <a:ea typeface="+mn-ea"/>
          <a:cs typeface="+mn-cs"/>
        </a:defRPr>
      </a:lvl2pPr>
      <a:lvl3pPr marL="914065" algn="l" defTabSz="914065" rtl="0" eaLnBrk="1" latinLnBrk="0" hangingPunct="1">
        <a:defRPr sz="1866" kern="1200">
          <a:solidFill>
            <a:schemeClr val="tx1"/>
          </a:solidFill>
          <a:latin typeface="+mn-lt"/>
          <a:ea typeface="+mn-ea"/>
          <a:cs typeface="+mn-cs"/>
        </a:defRPr>
      </a:lvl3pPr>
      <a:lvl4pPr marL="1371096" algn="l" defTabSz="914065" rtl="0" eaLnBrk="1" latinLnBrk="0" hangingPunct="1">
        <a:defRPr sz="1866" kern="1200">
          <a:solidFill>
            <a:schemeClr val="tx1"/>
          </a:solidFill>
          <a:latin typeface="+mn-lt"/>
          <a:ea typeface="+mn-ea"/>
          <a:cs typeface="+mn-cs"/>
        </a:defRPr>
      </a:lvl4pPr>
      <a:lvl5pPr marL="1828131" algn="l" defTabSz="914065" rtl="0" eaLnBrk="1" latinLnBrk="0" hangingPunct="1">
        <a:defRPr sz="1866" kern="1200">
          <a:solidFill>
            <a:schemeClr val="tx1"/>
          </a:solidFill>
          <a:latin typeface="+mn-lt"/>
          <a:ea typeface="+mn-ea"/>
          <a:cs typeface="+mn-cs"/>
        </a:defRPr>
      </a:lvl5pPr>
      <a:lvl6pPr marL="2285158" algn="l" defTabSz="914065" rtl="0" eaLnBrk="1" latinLnBrk="0" hangingPunct="1">
        <a:defRPr sz="1866" kern="1200">
          <a:solidFill>
            <a:schemeClr val="tx1"/>
          </a:solidFill>
          <a:latin typeface="+mn-lt"/>
          <a:ea typeface="+mn-ea"/>
          <a:cs typeface="+mn-cs"/>
        </a:defRPr>
      </a:lvl6pPr>
      <a:lvl7pPr marL="2742196" algn="l" defTabSz="914065" rtl="0" eaLnBrk="1" latinLnBrk="0" hangingPunct="1">
        <a:defRPr sz="1866" kern="1200">
          <a:solidFill>
            <a:schemeClr val="tx1"/>
          </a:solidFill>
          <a:latin typeface="+mn-lt"/>
          <a:ea typeface="+mn-ea"/>
          <a:cs typeface="+mn-cs"/>
        </a:defRPr>
      </a:lvl7pPr>
      <a:lvl8pPr marL="3199227" algn="l" defTabSz="914065" rtl="0" eaLnBrk="1" latinLnBrk="0" hangingPunct="1">
        <a:defRPr sz="1866" kern="1200">
          <a:solidFill>
            <a:schemeClr val="tx1"/>
          </a:solidFill>
          <a:latin typeface="+mn-lt"/>
          <a:ea typeface="+mn-ea"/>
          <a:cs typeface="+mn-cs"/>
        </a:defRPr>
      </a:lvl8pPr>
      <a:lvl9pPr marL="3656262" algn="l" defTabSz="914065" rtl="0" eaLnBrk="1" latinLnBrk="0" hangingPunct="1">
        <a:defRPr sz="1866"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41"/>
            </p:custDataLst>
            <p:extLst/>
          </p:nvPr>
        </p:nvGraphicFramePr>
        <p:xfrm>
          <a:off x="2122" y="2119"/>
          <a:ext cx="2115" cy="2116"/>
        </p:xfrm>
        <a:graphic>
          <a:graphicData uri="http://schemas.openxmlformats.org/presentationml/2006/ole">
            <mc:AlternateContent xmlns:mc="http://schemas.openxmlformats.org/markup-compatibility/2006">
              <mc:Choice xmlns:v="urn:schemas-microsoft-com:vml" Requires="v">
                <p:oleObj spid="_x0000_s5147" name="think-cell Slide" r:id="rId42" imgW="216" imgH="216" progId="TCLayout.ActiveDocument.1">
                  <p:embed/>
                </p:oleObj>
              </mc:Choice>
              <mc:Fallback>
                <p:oleObj name="think-cell Slide" r:id="rId42" imgW="216" imgH="216" progId="TCLayout.ActiveDocument.1">
                  <p:embed/>
                  <p:pic>
                    <p:nvPicPr>
                      <p:cNvPr id="2" name="Object 1" hidden="1"/>
                      <p:cNvPicPr/>
                      <p:nvPr/>
                    </p:nvPicPr>
                    <p:blipFill>
                      <a:blip r:embed="rId43"/>
                      <a:stretch>
                        <a:fillRect/>
                      </a:stretch>
                    </p:blipFill>
                    <p:spPr>
                      <a:xfrm>
                        <a:off x="2122" y="2119"/>
                        <a:ext cx="2115" cy="2116"/>
                      </a:xfrm>
                      <a:prstGeom prst="rect">
                        <a:avLst/>
                      </a:prstGeom>
                    </p:spPr>
                  </p:pic>
                </p:oleObj>
              </mc:Fallback>
            </mc:AlternateContent>
          </a:graphicData>
        </a:graphic>
      </p:graphicFrame>
      <p:sp>
        <p:nvSpPr>
          <p:cNvPr id="1026" name="Title Placeholder 5"/>
          <p:cNvSpPr>
            <a:spLocks noGrp="1"/>
          </p:cNvSpPr>
          <p:nvPr>
            <p:ph type="title"/>
          </p:nvPr>
        </p:nvSpPr>
        <p:spPr bwMode="auto">
          <a:xfrm>
            <a:off x="583536" y="455089"/>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62" tIns="34282" rIns="68562" bIns="34282" numCol="1" anchor="ctr"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11351658" y="6323910"/>
            <a:ext cx="290807" cy="205994"/>
          </a:xfrm>
          <a:prstGeom prst="rect">
            <a:avLst/>
          </a:prstGeom>
          <a:noFill/>
          <a:ln w="9525" algn="ctr">
            <a:noFill/>
            <a:miter lim="800000"/>
            <a:headEnd/>
            <a:tailEnd/>
          </a:ln>
          <a:effectLst/>
        </p:spPr>
        <p:txBody>
          <a:bodyPr wrap="none" lIns="82085" tIns="41041" rIns="82085" bIns="41041" anchor="b">
            <a:spAutoFit/>
          </a:bodyPr>
          <a:lstStyle/>
          <a:p>
            <a:pPr algn="r" defTabSz="814035" fontAlgn="auto">
              <a:spcBef>
                <a:spcPts val="0"/>
              </a:spcBef>
              <a:spcAft>
                <a:spcPts val="0"/>
              </a:spcAft>
              <a:defRPr/>
            </a:pPr>
            <a:fld id="{4ABDCABE-3F10-B64C-92F1-862014417034}" type="slidenum">
              <a:rPr lang="en-US" sz="800">
                <a:solidFill>
                  <a:srgbClr val="000000">
                    <a:alpha val="25000"/>
                  </a:srgbClr>
                </a:solidFill>
                <a:latin typeface="Arial"/>
                <a:ea typeface="ＭＳ Ｐゴシック" charset="0"/>
                <a:cs typeface="CiscoSans Thin"/>
              </a:rPr>
              <a:pPr algn="r" defTabSz="814035" fontAlgn="auto">
                <a:spcBef>
                  <a:spcPts val="0"/>
                </a:spcBef>
                <a:spcAft>
                  <a:spcPts val="0"/>
                </a:spcAft>
                <a:defRPr/>
              </a:pPr>
              <a:t>‹#›</a:t>
            </a:fld>
            <a:endParaRPr lang="en-US" sz="800" dirty="0">
              <a:solidFill>
                <a:srgbClr val="000000">
                  <a:alpha val="25000"/>
                </a:srgbClr>
              </a:solidFill>
              <a:latin typeface="Arial"/>
              <a:ea typeface="ＭＳ Ｐゴシック" charset="0"/>
              <a:cs typeface="CiscoSans Thin"/>
            </a:endParaRPr>
          </a:p>
        </p:txBody>
      </p:sp>
      <p:sp>
        <p:nvSpPr>
          <p:cNvPr id="13" name="Rectangle 4"/>
          <p:cNvSpPr>
            <a:spLocks noChangeArrowheads="1"/>
          </p:cNvSpPr>
          <p:nvPr/>
        </p:nvSpPr>
        <p:spPr bwMode="ltGray">
          <a:xfrm>
            <a:off x="7821308" y="6322240"/>
            <a:ext cx="3543101" cy="205994"/>
          </a:xfrm>
          <a:prstGeom prst="rect">
            <a:avLst/>
          </a:prstGeom>
          <a:noFill/>
          <a:ln w="9525">
            <a:noFill/>
            <a:miter lim="800000"/>
            <a:headEnd/>
            <a:tailEnd/>
          </a:ln>
          <a:effectLst/>
        </p:spPr>
        <p:txBody>
          <a:bodyPr lIns="82085" tIns="41041" rIns="82085" bIns="41041" anchor="b">
            <a:spAutoFit/>
          </a:bodyPr>
          <a:lstStyle/>
          <a:p>
            <a:pPr defTabSz="814035" fontAlgn="auto">
              <a:spcBef>
                <a:spcPts val="0"/>
              </a:spcBef>
              <a:spcAft>
                <a:spcPts val="0"/>
              </a:spcAft>
              <a:defRPr/>
            </a:pPr>
            <a:r>
              <a:rPr lang="en-US" sz="800" dirty="0">
                <a:solidFill>
                  <a:srgbClr val="000000">
                    <a:alpha val="25000"/>
                  </a:srgbClr>
                </a:solidFill>
                <a:latin typeface="Arial"/>
                <a:ea typeface="ＭＳ Ｐゴシック" charset="0"/>
                <a:cs typeface="CiscoSans Thin"/>
              </a:rPr>
              <a:t>© 2015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44" cstate="print">
            <a:extLst>
              <a:ext uri="{28A0092B-C50C-407E-A947-70E740481C1C}">
                <a14:useLocalDpi xmlns:a14="http://schemas.microsoft.com/office/drawing/2010/main"/>
              </a:ext>
            </a:extLst>
          </a:blip>
          <a:srcRect/>
          <a:stretch>
            <a:fillRect/>
          </a:stretch>
        </p:blipFill>
        <p:spPr bwMode="auto">
          <a:xfrm>
            <a:off x="632070" y="6167697"/>
            <a:ext cx="574933" cy="353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80831"/>
      </p:ext>
    </p:extLst>
  </p:cSld>
  <p:clrMap bg1="lt1" tx1="dk1" bg2="lt2" tx2="dk2" accent1="accent1" accent2="accent2" accent3="accent3" accent4="accent4" accent5="accent5" accent6="accent6" hlink="hlink" folHlink="folHlink"/>
  <p:sldLayoutIdLst>
    <p:sldLayoutId id="2147484538" r:id="rId1"/>
    <p:sldLayoutId id="2147484539" r:id="rId2"/>
    <p:sldLayoutId id="2147484540" r:id="rId3"/>
    <p:sldLayoutId id="2147484541" r:id="rId4"/>
    <p:sldLayoutId id="2147484542" r:id="rId5"/>
    <p:sldLayoutId id="2147484543" r:id="rId6"/>
    <p:sldLayoutId id="2147484544" r:id="rId7"/>
    <p:sldLayoutId id="2147484545" r:id="rId8"/>
    <p:sldLayoutId id="2147484546" r:id="rId9"/>
    <p:sldLayoutId id="2147484547" r:id="rId10"/>
    <p:sldLayoutId id="2147484548" r:id="rId11"/>
    <p:sldLayoutId id="2147484549" r:id="rId12"/>
    <p:sldLayoutId id="2147484550" r:id="rId13"/>
    <p:sldLayoutId id="2147484551" r:id="rId14"/>
    <p:sldLayoutId id="2147484552" r:id="rId15"/>
    <p:sldLayoutId id="2147484553" r:id="rId16"/>
    <p:sldLayoutId id="2147484554" r:id="rId17"/>
    <p:sldLayoutId id="2147484555" r:id="rId18"/>
    <p:sldLayoutId id="2147484556" r:id="rId19"/>
    <p:sldLayoutId id="2147484557" r:id="rId20"/>
    <p:sldLayoutId id="2147484558" r:id="rId21"/>
    <p:sldLayoutId id="2147484559" r:id="rId22"/>
    <p:sldLayoutId id="2147484560" r:id="rId23"/>
    <p:sldLayoutId id="2147484561" r:id="rId24"/>
    <p:sldLayoutId id="2147484562" r:id="rId25"/>
    <p:sldLayoutId id="2147484563" r:id="rId26"/>
    <p:sldLayoutId id="2147484564" r:id="rId27"/>
    <p:sldLayoutId id="2147484565" r:id="rId28"/>
    <p:sldLayoutId id="2147484566" r:id="rId29"/>
    <p:sldLayoutId id="2147484567" r:id="rId30"/>
    <p:sldLayoutId id="2147484568" r:id="rId31"/>
    <p:sldLayoutId id="2147484569" r:id="rId32"/>
    <p:sldLayoutId id="2147484570" r:id="rId33"/>
    <p:sldLayoutId id="2147484571" r:id="rId34"/>
    <p:sldLayoutId id="2147484572" r:id="rId35"/>
    <p:sldLayoutId id="2147484573" r:id="rId36"/>
    <p:sldLayoutId id="2147484574" r:id="rId37"/>
    <p:sldLayoutId id="2147484575" r:id="rId38"/>
  </p:sldLayoutIdLst>
  <p:transition spd="slow">
    <p:wipe/>
  </p:transition>
  <p:txStyles>
    <p:titleStyle>
      <a:lvl1pPr algn="l" defTabSz="911957" rtl="0" eaLnBrk="1" fontAlgn="base" hangingPunct="1">
        <a:lnSpc>
          <a:spcPct val="80000"/>
        </a:lnSpc>
        <a:spcBef>
          <a:spcPct val="0"/>
        </a:spcBef>
        <a:spcAft>
          <a:spcPct val="0"/>
        </a:spcAft>
        <a:defRPr lang="en-US" sz="4266" kern="1200" dirty="0">
          <a:solidFill>
            <a:srgbClr val="676767"/>
          </a:solidFill>
          <a:latin typeface="+mj-lt"/>
          <a:ea typeface="ＭＳ Ｐゴシック" charset="0"/>
          <a:cs typeface="CiscoSans"/>
        </a:defRPr>
      </a:lvl1pPr>
      <a:lvl2pPr algn="l" defTabSz="911957" rtl="0" eaLnBrk="1" fontAlgn="base" hangingPunct="1">
        <a:lnSpc>
          <a:spcPct val="80000"/>
        </a:lnSpc>
        <a:spcBef>
          <a:spcPct val="0"/>
        </a:spcBef>
        <a:spcAft>
          <a:spcPct val="0"/>
        </a:spcAft>
        <a:defRPr sz="4266">
          <a:solidFill>
            <a:srgbClr val="676767"/>
          </a:solidFill>
          <a:latin typeface="Arial" charset="0"/>
          <a:ea typeface="ＭＳ Ｐゴシック" charset="0"/>
        </a:defRPr>
      </a:lvl2pPr>
      <a:lvl3pPr algn="l" defTabSz="911957" rtl="0" eaLnBrk="1" fontAlgn="base" hangingPunct="1">
        <a:lnSpc>
          <a:spcPct val="80000"/>
        </a:lnSpc>
        <a:spcBef>
          <a:spcPct val="0"/>
        </a:spcBef>
        <a:spcAft>
          <a:spcPct val="0"/>
        </a:spcAft>
        <a:defRPr sz="4266">
          <a:solidFill>
            <a:srgbClr val="676767"/>
          </a:solidFill>
          <a:latin typeface="Arial" charset="0"/>
          <a:ea typeface="ＭＳ Ｐゴシック" charset="0"/>
        </a:defRPr>
      </a:lvl3pPr>
      <a:lvl4pPr algn="l" defTabSz="911957" rtl="0" eaLnBrk="1" fontAlgn="base" hangingPunct="1">
        <a:lnSpc>
          <a:spcPct val="80000"/>
        </a:lnSpc>
        <a:spcBef>
          <a:spcPct val="0"/>
        </a:spcBef>
        <a:spcAft>
          <a:spcPct val="0"/>
        </a:spcAft>
        <a:defRPr sz="4266">
          <a:solidFill>
            <a:srgbClr val="676767"/>
          </a:solidFill>
          <a:latin typeface="Arial" charset="0"/>
          <a:ea typeface="ＭＳ Ｐゴシック" charset="0"/>
        </a:defRPr>
      </a:lvl4pPr>
      <a:lvl5pPr algn="l" defTabSz="911957" rtl="0" eaLnBrk="1" fontAlgn="base" hangingPunct="1">
        <a:lnSpc>
          <a:spcPct val="80000"/>
        </a:lnSpc>
        <a:spcBef>
          <a:spcPct val="0"/>
        </a:spcBef>
        <a:spcAft>
          <a:spcPct val="0"/>
        </a:spcAft>
        <a:defRPr sz="4266">
          <a:solidFill>
            <a:srgbClr val="676767"/>
          </a:solidFill>
          <a:latin typeface="Arial" charset="0"/>
          <a:ea typeface="ＭＳ Ｐゴシック" charset="0"/>
        </a:defRPr>
      </a:lvl5pPr>
      <a:lvl6pPr marL="609382" algn="l" defTabSz="911957" rtl="0" eaLnBrk="1" fontAlgn="base" hangingPunct="1">
        <a:lnSpc>
          <a:spcPct val="80000"/>
        </a:lnSpc>
        <a:spcBef>
          <a:spcPct val="0"/>
        </a:spcBef>
        <a:spcAft>
          <a:spcPct val="0"/>
        </a:spcAft>
        <a:defRPr sz="4266">
          <a:solidFill>
            <a:srgbClr val="676767"/>
          </a:solidFill>
          <a:latin typeface="Arial" charset="0"/>
          <a:ea typeface="ＭＳ Ｐゴシック" charset="0"/>
        </a:defRPr>
      </a:lvl6pPr>
      <a:lvl7pPr marL="1218765" algn="l" defTabSz="911957" rtl="0" eaLnBrk="1" fontAlgn="base" hangingPunct="1">
        <a:lnSpc>
          <a:spcPct val="80000"/>
        </a:lnSpc>
        <a:spcBef>
          <a:spcPct val="0"/>
        </a:spcBef>
        <a:spcAft>
          <a:spcPct val="0"/>
        </a:spcAft>
        <a:defRPr sz="4266">
          <a:solidFill>
            <a:srgbClr val="676767"/>
          </a:solidFill>
          <a:latin typeface="Arial" charset="0"/>
          <a:ea typeface="ＭＳ Ｐゴシック" charset="0"/>
        </a:defRPr>
      </a:lvl7pPr>
      <a:lvl8pPr marL="1828146" algn="l" defTabSz="911957" rtl="0" eaLnBrk="1" fontAlgn="base" hangingPunct="1">
        <a:lnSpc>
          <a:spcPct val="80000"/>
        </a:lnSpc>
        <a:spcBef>
          <a:spcPct val="0"/>
        </a:spcBef>
        <a:spcAft>
          <a:spcPct val="0"/>
        </a:spcAft>
        <a:defRPr sz="4266">
          <a:solidFill>
            <a:srgbClr val="676767"/>
          </a:solidFill>
          <a:latin typeface="Arial" charset="0"/>
          <a:ea typeface="ＭＳ Ｐゴシック" charset="0"/>
        </a:defRPr>
      </a:lvl8pPr>
      <a:lvl9pPr marL="2437526" algn="l" defTabSz="911957" rtl="0" eaLnBrk="1" fontAlgn="base" hangingPunct="1">
        <a:lnSpc>
          <a:spcPct val="80000"/>
        </a:lnSpc>
        <a:spcBef>
          <a:spcPct val="0"/>
        </a:spcBef>
        <a:spcAft>
          <a:spcPct val="0"/>
        </a:spcAft>
        <a:defRPr sz="4266">
          <a:solidFill>
            <a:srgbClr val="676767"/>
          </a:solidFill>
          <a:latin typeface="Arial" charset="0"/>
          <a:ea typeface="ＭＳ Ｐゴシック" charset="0"/>
        </a:defRPr>
      </a:lvl9pPr>
    </p:titleStyle>
    <p:bodyStyle>
      <a:lvl1pPr marL="226403" indent="-226403" algn="l" defTabSz="911957"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195" indent="-287763" algn="l" defTabSz="911957" rtl="0" eaLnBrk="1" fontAlgn="base" hangingPunct="1">
        <a:lnSpc>
          <a:spcPct val="95000"/>
        </a:lnSpc>
        <a:spcBef>
          <a:spcPts val="800"/>
        </a:spcBef>
        <a:spcAft>
          <a:spcPct val="0"/>
        </a:spcAft>
        <a:buClr>
          <a:schemeClr val="tx2"/>
        </a:buClr>
        <a:buFont typeface="Arial" charset="0"/>
        <a:buChar char="•"/>
        <a:defRPr lang="en-US" sz="1866" kern="1200" dirty="0">
          <a:solidFill>
            <a:schemeClr val="tx1"/>
          </a:solidFill>
          <a:latin typeface="+mn-lt"/>
          <a:ea typeface="ＭＳ Ｐゴシック" charset="0"/>
          <a:cs typeface="CiscoSans"/>
        </a:defRPr>
      </a:lvl2pPr>
      <a:lvl3pPr marL="575527" indent="-226403" algn="l" defTabSz="911957"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743" indent="-226403" algn="l" defTabSz="911957" rtl="0" eaLnBrk="1" fontAlgn="base" hangingPunct="1">
        <a:lnSpc>
          <a:spcPct val="95000"/>
        </a:lnSpc>
        <a:spcBef>
          <a:spcPts val="833"/>
        </a:spcBef>
        <a:spcAft>
          <a:spcPct val="0"/>
        </a:spcAft>
        <a:buFont typeface="Arial" charset="0"/>
        <a:buChar char="•"/>
        <a:defRPr lang="en-US" sz="1466" kern="1200" dirty="0">
          <a:solidFill>
            <a:schemeClr val="tx1"/>
          </a:solidFill>
          <a:latin typeface="+mn-lt"/>
          <a:ea typeface="ＭＳ Ｐゴシック" charset="0"/>
          <a:cs typeface="CiscoSans"/>
        </a:defRPr>
      </a:lvl4pPr>
      <a:lvl5pPr marL="765959" indent="-226403" algn="l" defTabSz="911957" rtl="0" eaLnBrk="1" fontAlgn="base" hangingPunct="1">
        <a:lnSpc>
          <a:spcPct val="95000"/>
        </a:lnSpc>
        <a:spcBef>
          <a:spcPts val="833"/>
        </a:spcBef>
        <a:spcAft>
          <a:spcPct val="0"/>
        </a:spcAft>
        <a:buFont typeface="Arial" charset="0"/>
        <a:buChar char="•"/>
        <a:defRPr lang="en-US" sz="1466" kern="1200" dirty="0">
          <a:solidFill>
            <a:schemeClr val="tx1"/>
          </a:solidFill>
          <a:latin typeface="+mn-lt"/>
          <a:ea typeface="ＭＳ Ｐゴシック" charset="0"/>
          <a:cs typeface="CiscoSans"/>
        </a:defRPr>
      </a:lvl5pPr>
      <a:lvl6pPr marL="1151395" indent="-228512" algn="l" defTabSz="91404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345" indent="-228482" algn="l" defTabSz="914042" rtl="0" eaLnBrk="1" latinLnBrk="0" hangingPunct="1">
        <a:spcBef>
          <a:spcPts val="800"/>
        </a:spcBef>
        <a:buFont typeface="Arial" pitchFamily="34" charset="0"/>
        <a:buChar char="•"/>
        <a:defRPr sz="1066" kern="1200" baseline="0">
          <a:solidFill>
            <a:schemeClr val="tx1"/>
          </a:solidFill>
          <a:latin typeface="+mn-lt"/>
          <a:ea typeface="+mn-ea"/>
          <a:cs typeface="+mn-cs"/>
        </a:defRPr>
      </a:lvl7pPr>
      <a:lvl8pPr marL="3199147" indent="0" algn="l" defTabSz="914042" rtl="0" eaLnBrk="1" latinLnBrk="0" hangingPunct="1">
        <a:spcBef>
          <a:spcPct val="20000"/>
        </a:spcBef>
        <a:buFont typeface="Arial" pitchFamily="34" charset="0"/>
        <a:buNone/>
        <a:defRPr sz="2000" kern="1200">
          <a:solidFill>
            <a:schemeClr val="tx1"/>
          </a:solidFill>
          <a:latin typeface="+mn-lt"/>
          <a:ea typeface="+mn-ea"/>
          <a:cs typeface="+mn-cs"/>
        </a:defRPr>
      </a:lvl8pPr>
      <a:lvl9pPr marL="3884679" indent="-228512" algn="l" defTabSz="9140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42" rtl="0" eaLnBrk="1" latinLnBrk="0" hangingPunct="1">
        <a:defRPr sz="1866" kern="1200">
          <a:solidFill>
            <a:schemeClr val="tx1"/>
          </a:solidFill>
          <a:latin typeface="+mn-lt"/>
          <a:ea typeface="+mn-ea"/>
          <a:cs typeface="+mn-cs"/>
        </a:defRPr>
      </a:lvl1pPr>
      <a:lvl2pPr marL="457019" algn="l" defTabSz="914042" rtl="0" eaLnBrk="1" latinLnBrk="0" hangingPunct="1">
        <a:defRPr sz="1866" kern="1200">
          <a:solidFill>
            <a:schemeClr val="tx1"/>
          </a:solidFill>
          <a:latin typeface="+mn-lt"/>
          <a:ea typeface="+mn-ea"/>
          <a:cs typeface="+mn-cs"/>
        </a:defRPr>
      </a:lvl2pPr>
      <a:lvl3pPr marL="914042" algn="l" defTabSz="914042" rtl="0" eaLnBrk="1" latinLnBrk="0" hangingPunct="1">
        <a:defRPr sz="1866" kern="1200">
          <a:solidFill>
            <a:schemeClr val="tx1"/>
          </a:solidFill>
          <a:latin typeface="+mn-lt"/>
          <a:ea typeface="+mn-ea"/>
          <a:cs typeface="+mn-cs"/>
        </a:defRPr>
      </a:lvl3pPr>
      <a:lvl4pPr marL="1371061" algn="l" defTabSz="914042" rtl="0" eaLnBrk="1" latinLnBrk="0" hangingPunct="1">
        <a:defRPr sz="1866" kern="1200">
          <a:solidFill>
            <a:schemeClr val="tx1"/>
          </a:solidFill>
          <a:latin typeface="+mn-lt"/>
          <a:ea typeface="+mn-ea"/>
          <a:cs typeface="+mn-cs"/>
        </a:defRPr>
      </a:lvl4pPr>
      <a:lvl5pPr marL="1828086" algn="l" defTabSz="914042" rtl="0" eaLnBrk="1" latinLnBrk="0" hangingPunct="1">
        <a:defRPr sz="1866" kern="1200">
          <a:solidFill>
            <a:schemeClr val="tx1"/>
          </a:solidFill>
          <a:latin typeface="+mn-lt"/>
          <a:ea typeface="+mn-ea"/>
          <a:cs typeface="+mn-cs"/>
        </a:defRPr>
      </a:lvl5pPr>
      <a:lvl6pPr marL="2285102" algn="l" defTabSz="914042" rtl="0" eaLnBrk="1" latinLnBrk="0" hangingPunct="1">
        <a:defRPr sz="1866" kern="1200">
          <a:solidFill>
            <a:schemeClr val="tx1"/>
          </a:solidFill>
          <a:latin typeface="+mn-lt"/>
          <a:ea typeface="+mn-ea"/>
          <a:cs typeface="+mn-cs"/>
        </a:defRPr>
      </a:lvl6pPr>
      <a:lvl7pPr marL="2742126" algn="l" defTabSz="914042" rtl="0" eaLnBrk="1" latinLnBrk="0" hangingPunct="1">
        <a:defRPr sz="1866" kern="1200">
          <a:solidFill>
            <a:schemeClr val="tx1"/>
          </a:solidFill>
          <a:latin typeface="+mn-lt"/>
          <a:ea typeface="+mn-ea"/>
          <a:cs typeface="+mn-cs"/>
        </a:defRPr>
      </a:lvl7pPr>
      <a:lvl8pPr marL="3199147" algn="l" defTabSz="914042" rtl="0" eaLnBrk="1" latinLnBrk="0" hangingPunct="1">
        <a:defRPr sz="1866" kern="1200">
          <a:solidFill>
            <a:schemeClr val="tx1"/>
          </a:solidFill>
          <a:latin typeface="+mn-lt"/>
          <a:ea typeface="+mn-ea"/>
          <a:cs typeface="+mn-cs"/>
        </a:defRPr>
      </a:lvl8pPr>
      <a:lvl9pPr marL="3656170" algn="l" defTabSz="914042" rtl="0" eaLnBrk="1" latinLnBrk="0" hangingPunct="1">
        <a:defRPr sz="18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5.xml"/></Relationships>
</file>

<file path=ppt/slides/_rels/slide1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0.xml"/></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0.png"/><Relationship Id="rId1" Type="http://schemas.openxmlformats.org/officeDocument/2006/relationships/slideLayout" Target="../slideLayouts/slideLayout110.xml"/></Relationships>
</file>

<file path=ppt/slides/_rels/slide1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0.xml"/></Relationships>
</file>

<file path=ppt/slides/_rels/slide1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0.xml"/></Relationships>
</file>

<file path=ppt/slides/_rels/slide1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3.xml"/></Relationships>
</file>

<file path=ppt/slides/_rels/slide1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3.xml"/></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103.xml"/><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3.xml"/></Relationships>
</file>

<file path=ppt/slides/_rels/slide2.xml.rels><?xml version="1.0" encoding="UTF-8" standalone="yes"?>
<Relationships xmlns="http://schemas.openxmlformats.org/package/2006/relationships"><Relationship Id="rId3" Type="http://schemas.openxmlformats.org/officeDocument/2006/relationships/hyperlink" Target="mailto:RobCrowe@antronix.com" TargetMode="External"/><Relationship Id="rId2" Type="http://schemas.openxmlformats.org/officeDocument/2006/relationships/notesSlide" Target="../notesSlides/notesSlide2.xml"/><Relationship Id="rId1" Type="http://schemas.openxmlformats.org/officeDocument/2006/relationships/slideLayout" Target="../slideLayouts/slideLayout52.xml"/><Relationship Id="rId4" Type="http://schemas.openxmlformats.org/officeDocument/2006/relationships/image" Target="../media/image68.jpg"/></Relationships>
</file>

<file path=ppt/slides/_rels/slide2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3.xml"/></Relationships>
</file>

<file path=ppt/slides/_rels/slide2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3.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xml"/><Relationship Id="rId1" Type="http://schemas.openxmlformats.org/officeDocument/2006/relationships/slideLayout" Target="../slideLayouts/slideLayout110.xml"/></Relationships>
</file>

<file path=ppt/slides/_rels/slide2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0.xml"/></Relationships>
</file>

<file path=ppt/slides/_rels/slide2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0.xml"/></Relationships>
</file>

<file path=ppt/slides/_rels/slide2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3.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103.xml"/><Relationship Id="rId1" Type="http://schemas.openxmlformats.org/officeDocument/2006/relationships/vmlDrawing" Target="../drawings/vmlDrawing5.vml"/><Relationship Id="rId5" Type="http://schemas.openxmlformats.org/officeDocument/2006/relationships/image" Target="../media/image73.emf"/><Relationship Id="rId4" Type="http://schemas.openxmlformats.org/officeDocument/2006/relationships/package" Target="../embeddings/Microsoft_Excel_Worksheet1.xlsx"/></Relationships>
</file>

<file path=ppt/slides/_rels/slide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5.xml"/></Relationships>
</file>

<file path=ppt/slides/_rels/slide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3.xml"/></Relationships>
</file>

<file path=ppt/slides/_rels/slide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1"/>
          </p:nvPr>
        </p:nvSpPr>
        <p:spPr/>
        <p:txBody>
          <a:bodyPr/>
          <a:lstStyle/>
          <a:p>
            <a:r>
              <a:rPr lang="en-US" dirty="0" smtClean="0"/>
              <a:t>September  2018</a:t>
            </a:r>
            <a:endParaRPr lang="en-US" dirty="0"/>
          </a:p>
        </p:txBody>
      </p:sp>
      <p:sp>
        <p:nvSpPr>
          <p:cNvPr id="2" name="Title 1"/>
          <p:cNvSpPr>
            <a:spLocks noGrp="1"/>
          </p:cNvSpPr>
          <p:nvPr>
            <p:ph type="ctrTitle"/>
          </p:nvPr>
        </p:nvSpPr>
        <p:spPr/>
        <p:txBody>
          <a:bodyPr/>
          <a:lstStyle/>
          <a:p>
            <a:r>
              <a:rPr lang="en-US" sz="4400" dirty="0" smtClean="0"/>
              <a:t>SCTE Chesapeake Chapter</a:t>
            </a:r>
            <a:br>
              <a:rPr lang="en-US" sz="4400" dirty="0" smtClean="0"/>
            </a:br>
            <a:r>
              <a:rPr lang="en-US" sz="4400" dirty="0" smtClean="0"/>
              <a:t>RPHY Power-hour</a:t>
            </a:r>
            <a:endParaRPr lang="en-US" sz="3600" i="1" dirty="0"/>
          </a:p>
        </p:txBody>
      </p:sp>
    </p:spTree>
    <p:extLst>
      <p:ext uri="{BB962C8B-B14F-4D97-AF65-F5344CB8AC3E}">
        <p14:creationId xmlns:p14="http://schemas.microsoft.com/office/powerpoint/2010/main" val="143916034"/>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83536" y="1608668"/>
            <a:ext cx="11124420" cy="4224280"/>
          </a:xfrm>
        </p:spPr>
        <p:txBody>
          <a:bodyPr/>
          <a:lstStyle/>
          <a:p>
            <a:r>
              <a:rPr lang="en-US" sz="3200" dirty="0" smtClean="0"/>
              <a:t>RPHY - largest </a:t>
            </a:r>
            <a:r>
              <a:rPr lang="en-US" sz="3200" dirty="0"/>
              <a:t>change in OSP cable since AM fiber was introduced </a:t>
            </a:r>
            <a:r>
              <a:rPr lang="en-US" sz="3200" dirty="0" smtClean="0"/>
              <a:t>in 1992</a:t>
            </a:r>
            <a:r>
              <a:rPr lang="en-US" sz="3200" dirty="0"/>
              <a:t>.  (26 years ago) </a:t>
            </a:r>
            <a:endParaRPr lang="en-US" sz="3200" dirty="0" smtClean="0"/>
          </a:p>
          <a:p>
            <a:pPr lvl="1"/>
            <a:r>
              <a:rPr lang="en-US" sz="2400" dirty="0"/>
              <a:t>All other </a:t>
            </a:r>
            <a:r>
              <a:rPr lang="en-US" sz="2400" dirty="0" smtClean="0"/>
              <a:t>HFC changes </a:t>
            </a:r>
            <a:r>
              <a:rPr lang="en-US" sz="2400" dirty="0"/>
              <a:t>have been </a:t>
            </a:r>
            <a:r>
              <a:rPr lang="en-US" sz="2400" dirty="0" smtClean="0"/>
              <a:t>incremental and evolutionary.</a:t>
            </a:r>
            <a:endParaRPr lang="en-US" sz="2400" dirty="0"/>
          </a:p>
          <a:p>
            <a:r>
              <a:rPr lang="en-US" sz="3200" dirty="0"/>
              <a:t>HFC… the </a:t>
            </a:r>
            <a:r>
              <a:rPr lang="en-US" sz="3200" dirty="0" smtClean="0"/>
              <a:t>good </a:t>
            </a:r>
            <a:r>
              <a:rPr lang="en-US" sz="3200" dirty="0"/>
              <a:t>blend of Fiber and Copper.</a:t>
            </a:r>
          </a:p>
          <a:p>
            <a:pPr lvl="1"/>
            <a:r>
              <a:rPr lang="en-US" sz="2400" dirty="0"/>
              <a:t>Fiber is the best medium for signal transportation but struggles to split/share</a:t>
            </a:r>
          </a:p>
          <a:p>
            <a:pPr lvl="1"/>
            <a:r>
              <a:rPr lang="en-US" sz="2400" dirty="0"/>
              <a:t>Coax is the best medium for sharing/splitting but struggles to transport.</a:t>
            </a:r>
          </a:p>
          <a:p>
            <a:r>
              <a:rPr lang="en-US" sz="3200" dirty="0" smtClean="0"/>
              <a:t>RPHY (simplest terms) - conversion </a:t>
            </a:r>
            <a:r>
              <a:rPr lang="en-US" sz="3200" dirty="0"/>
              <a:t>of Fiber from AM to IP.</a:t>
            </a:r>
          </a:p>
          <a:p>
            <a:pPr lvl="1"/>
            <a:r>
              <a:rPr lang="en-US" dirty="0"/>
              <a:t>Never bet against </a:t>
            </a:r>
            <a:r>
              <a:rPr lang="en-US" dirty="0" smtClean="0"/>
              <a:t>IP</a:t>
            </a:r>
            <a:endParaRPr lang="en-US" dirty="0"/>
          </a:p>
        </p:txBody>
      </p:sp>
      <p:sp>
        <p:nvSpPr>
          <p:cNvPr id="3" name="Title 2"/>
          <p:cNvSpPr>
            <a:spLocks noGrp="1"/>
          </p:cNvSpPr>
          <p:nvPr>
            <p:ph type="title"/>
          </p:nvPr>
        </p:nvSpPr>
        <p:spPr/>
        <p:txBody>
          <a:bodyPr/>
          <a:lstStyle/>
          <a:p>
            <a:r>
              <a:rPr lang="en-US" dirty="0" smtClean="0"/>
              <a:t>Fast Facts</a:t>
            </a:r>
            <a:endParaRPr lang="en-US"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566" t="25694" r="14105" b="63194"/>
          <a:stretch/>
        </p:blipFill>
        <p:spPr bwMode="auto">
          <a:xfrm>
            <a:off x="9011242" y="1"/>
            <a:ext cx="3177581"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3322261"/>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4" name="Rectangle 3"/>
          <p:cNvSpPr/>
          <p:nvPr/>
        </p:nvSpPr>
        <p:spPr>
          <a:xfrm>
            <a:off x="3053819" y="2856502"/>
            <a:ext cx="2490052" cy="1448322"/>
          </a:xfrm>
          <a:prstGeom prst="rect">
            <a:avLst/>
          </a:prstGeom>
          <a:solidFill>
            <a:srgbClr val="9F460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800" b="1" dirty="0" smtClean="0">
                <a:solidFill>
                  <a:srgbClr val="FFFFFF"/>
                </a:solidFill>
                <a:latin typeface="Arial"/>
              </a:rPr>
              <a:t>CMTS </a:t>
            </a:r>
            <a:endParaRPr lang="en-US" sz="1800" b="1" dirty="0">
              <a:solidFill>
                <a:srgbClr val="FFFFFF"/>
              </a:solidFill>
              <a:latin typeface="Arial"/>
            </a:endParaRPr>
          </a:p>
          <a:p>
            <a:pPr algn="ctr" defTabSz="914400"/>
            <a:endParaRPr lang="en-US" sz="1800" dirty="0">
              <a:solidFill>
                <a:srgbClr val="FFFFFF"/>
              </a:solidFill>
              <a:latin typeface="Arial"/>
            </a:endParaRPr>
          </a:p>
          <a:p>
            <a:pPr algn="ctr" defTabSz="914400"/>
            <a:endParaRPr lang="en-US" sz="1800" dirty="0">
              <a:solidFill>
                <a:srgbClr val="FFFFFF"/>
              </a:solidFill>
              <a:latin typeface="Arial"/>
            </a:endParaRPr>
          </a:p>
          <a:p>
            <a:pPr algn="ctr" defTabSz="914400"/>
            <a:endParaRPr lang="en-US" sz="1800" dirty="0">
              <a:solidFill>
                <a:srgbClr val="FFFFFF"/>
              </a:solidFill>
              <a:latin typeface="Arial"/>
            </a:endParaRPr>
          </a:p>
          <a:p>
            <a:pPr algn="ctr" defTabSz="914400"/>
            <a:endParaRPr lang="en-US" sz="1800" dirty="0">
              <a:solidFill>
                <a:srgbClr val="FFFFFF"/>
              </a:solidFill>
              <a:latin typeface="Arial"/>
            </a:endParaRPr>
          </a:p>
        </p:txBody>
      </p:sp>
      <p:sp>
        <p:nvSpPr>
          <p:cNvPr id="3" name="Rectangle 2"/>
          <p:cNvSpPr/>
          <p:nvPr/>
        </p:nvSpPr>
        <p:spPr>
          <a:xfrm>
            <a:off x="3808416" y="3243374"/>
            <a:ext cx="825925" cy="9961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200" dirty="0">
                <a:solidFill>
                  <a:srgbClr val="FFFFFF"/>
                </a:solidFill>
                <a:latin typeface="Arial"/>
              </a:rPr>
              <a:t>Mac Control &amp; Provision</a:t>
            </a:r>
          </a:p>
        </p:txBody>
      </p:sp>
      <p:sp>
        <p:nvSpPr>
          <p:cNvPr id="5" name="Rectangle 4"/>
          <p:cNvSpPr/>
          <p:nvPr/>
        </p:nvSpPr>
        <p:spPr>
          <a:xfrm>
            <a:off x="4664756" y="3238507"/>
            <a:ext cx="849549" cy="9961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200" dirty="0">
                <a:solidFill>
                  <a:srgbClr val="FFFFFF"/>
                </a:solidFill>
                <a:latin typeface="Arial"/>
              </a:rPr>
              <a:t>Data QAM Module</a:t>
            </a:r>
          </a:p>
        </p:txBody>
      </p:sp>
      <p:sp>
        <p:nvSpPr>
          <p:cNvPr id="6" name="Rectangle 5"/>
          <p:cNvSpPr/>
          <p:nvPr/>
        </p:nvSpPr>
        <p:spPr>
          <a:xfrm>
            <a:off x="6067397" y="2459746"/>
            <a:ext cx="727645" cy="506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200" dirty="0">
                <a:solidFill>
                  <a:srgbClr val="FFFFFF"/>
                </a:solidFill>
                <a:latin typeface="Arial"/>
              </a:rPr>
              <a:t>Analog </a:t>
            </a:r>
            <a:r>
              <a:rPr lang="en-US" sz="1200" dirty="0" err="1">
                <a:solidFill>
                  <a:srgbClr val="FFFFFF"/>
                </a:solidFill>
                <a:latin typeface="Arial"/>
              </a:rPr>
              <a:t>Tx</a:t>
            </a:r>
            <a:endParaRPr lang="en-US" sz="1200" dirty="0">
              <a:solidFill>
                <a:srgbClr val="FFFFFF"/>
              </a:solidFill>
              <a:latin typeface="Arial"/>
            </a:endParaRPr>
          </a:p>
        </p:txBody>
      </p:sp>
      <p:sp>
        <p:nvSpPr>
          <p:cNvPr id="8" name="Rectangle 7"/>
          <p:cNvSpPr/>
          <p:nvPr/>
        </p:nvSpPr>
        <p:spPr>
          <a:xfrm>
            <a:off x="6083037" y="3290248"/>
            <a:ext cx="677366" cy="5808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200" dirty="0">
                <a:solidFill>
                  <a:srgbClr val="FFFFFF"/>
                </a:solidFill>
                <a:latin typeface="Arial"/>
              </a:rPr>
              <a:t>Analog Rx</a:t>
            </a:r>
          </a:p>
        </p:txBody>
      </p:sp>
      <p:sp>
        <p:nvSpPr>
          <p:cNvPr id="9" name="Rectangle 8"/>
          <p:cNvSpPr/>
          <p:nvPr/>
        </p:nvSpPr>
        <p:spPr>
          <a:xfrm>
            <a:off x="4570413" y="1785712"/>
            <a:ext cx="989622" cy="763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dirty="0">
                <a:solidFill>
                  <a:srgbClr val="FFFFFF"/>
                </a:solidFill>
                <a:latin typeface="Arial"/>
              </a:rPr>
              <a:t>Video QAM Platform</a:t>
            </a:r>
          </a:p>
        </p:txBody>
      </p:sp>
      <p:cxnSp>
        <p:nvCxnSpPr>
          <p:cNvPr id="10" name="Straight Arrow Connector 9"/>
          <p:cNvCxnSpPr>
            <a:stCxn id="4" idx="3"/>
            <a:endCxn id="6" idx="1"/>
          </p:cNvCxnSpPr>
          <p:nvPr/>
        </p:nvCxnSpPr>
        <p:spPr>
          <a:xfrm flipV="1">
            <a:off x="5543874" y="2712857"/>
            <a:ext cx="523523" cy="86781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9" idx="3"/>
            <a:endCxn id="6" idx="1"/>
          </p:cNvCxnSpPr>
          <p:nvPr/>
        </p:nvCxnSpPr>
        <p:spPr>
          <a:xfrm>
            <a:off x="5560037" y="2167274"/>
            <a:ext cx="507358" cy="54557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8" idx="1"/>
            <a:endCxn id="4" idx="3"/>
          </p:cNvCxnSpPr>
          <p:nvPr/>
        </p:nvCxnSpPr>
        <p:spPr>
          <a:xfrm flipH="1">
            <a:off x="5543870" y="3580663"/>
            <a:ext cx="539166"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6170613" y="3290248"/>
            <a:ext cx="589790" cy="5808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200" dirty="0">
                <a:solidFill>
                  <a:srgbClr val="FFFFFF"/>
                </a:solidFill>
                <a:latin typeface="Arial"/>
              </a:rPr>
              <a:t>Dig. </a:t>
            </a:r>
            <a:r>
              <a:rPr lang="en-US" sz="1200" dirty="0" err="1">
                <a:solidFill>
                  <a:srgbClr val="FFFFFF"/>
                </a:solidFill>
                <a:latin typeface="Arial"/>
              </a:rPr>
              <a:t>Tx</a:t>
            </a:r>
            <a:r>
              <a:rPr lang="en-US" sz="1200" dirty="0">
                <a:solidFill>
                  <a:srgbClr val="FFFFFF"/>
                </a:solidFill>
                <a:latin typeface="Arial"/>
              </a:rPr>
              <a:t>/</a:t>
            </a:r>
          </a:p>
          <a:p>
            <a:pPr algn="ctr" defTabSz="914400"/>
            <a:r>
              <a:rPr lang="en-US" sz="1200" dirty="0">
                <a:solidFill>
                  <a:srgbClr val="FFFFFF"/>
                </a:solidFill>
                <a:latin typeface="Arial"/>
              </a:rPr>
              <a:t>Rx</a:t>
            </a:r>
          </a:p>
        </p:txBody>
      </p:sp>
      <p:sp>
        <p:nvSpPr>
          <p:cNvPr id="17" name="Rounded Rectangle 16"/>
          <p:cNvSpPr/>
          <p:nvPr/>
        </p:nvSpPr>
        <p:spPr>
          <a:xfrm>
            <a:off x="7542213" y="2806505"/>
            <a:ext cx="1102544" cy="6004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800" dirty="0">
                <a:solidFill>
                  <a:srgbClr val="FFFFFF"/>
                </a:solidFill>
                <a:latin typeface="Arial"/>
              </a:rPr>
              <a:t>Node</a:t>
            </a:r>
          </a:p>
        </p:txBody>
      </p:sp>
      <p:sp>
        <p:nvSpPr>
          <p:cNvPr id="29" name="Right Arrow 28"/>
          <p:cNvSpPr/>
          <p:nvPr/>
        </p:nvSpPr>
        <p:spPr>
          <a:xfrm>
            <a:off x="8644757" y="2892396"/>
            <a:ext cx="259820" cy="3271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31" name="Right Arrow 30"/>
          <p:cNvSpPr/>
          <p:nvPr/>
        </p:nvSpPr>
        <p:spPr>
          <a:xfrm>
            <a:off x="8913813" y="2889166"/>
            <a:ext cx="347516" cy="3271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32" name="Right Arrow 31"/>
          <p:cNvSpPr/>
          <p:nvPr/>
        </p:nvSpPr>
        <p:spPr>
          <a:xfrm>
            <a:off x="9294812" y="2891767"/>
            <a:ext cx="356247" cy="3271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Arial"/>
            </a:endParaRPr>
          </a:p>
        </p:txBody>
      </p:sp>
      <p:sp>
        <p:nvSpPr>
          <p:cNvPr id="30" name="TextBox 29"/>
          <p:cNvSpPr txBox="1"/>
          <p:nvPr/>
        </p:nvSpPr>
        <p:spPr>
          <a:xfrm>
            <a:off x="8423186" y="3395997"/>
            <a:ext cx="1476253" cy="369332"/>
          </a:xfrm>
          <a:prstGeom prst="rect">
            <a:avLst/>
          </a:prstGeom>
          <a:noFill/>
        </p:spPr>
        <p:txBody>
          <a:bodyPr wrap="square" rtlCol="0">
            <a:spAutoFit/>
          </a:bodyPr>
          <a:lstStyle/>
          <a:p>
            <a:pPr defTabSz="914400"/>
            <a:r>
              <a:rPr lang="en-US" sz="1800" dirty="0">
                <a:solidFill>
                  <a:srgbClr val="0096D6"/>
                </a:solidFill>
                <a:latin typeface="Arial"/>
              </a:rPr>
              <a:t>Coax Plant</a:t>
            </a:r>
          </a:p>
        </p:txBody>
      </p:sp>
      <p:sp>
        <p:nvSpPr>
          <p:cNvPr id="33" name="Rounded Rectangle 32"/>
          <p:cNvSpPr/>
          <p:nvPr/>
        </p:nvSpPr>
        <p:spPr>
          <a:xfrm>
            <a:off x="9638387" y="2700698"/>
            <a:ext cx="861843" cy="6888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100" dirty="0" err="1">
                <a:solidFill>
                  <a:srgbClr val="FFFFFF"/>
                </a:solidFill>
                <a:latin typeface="Arial"/>
              </a:rPr>
              <a:t>Docsis</a:t>
            </a:r>
            <a:r>
              <a:rPr lang="en-US" sz="1100" dirty="0">
                <a:solidFill>
                  <a:srgbClr val="FFFFFF"/>
                </a:solidFill>
                <a:latin typeface="Arial"/>
              </a:rPr>
              <a:t> Cable Modem</a:t>
            </a:r>
          </a:p>
        </p:txBody>
      </p:sp>
      <p:sp>
        <p:nvSpPr>
          <p:cNvPr id="36" name="Rounded Rectangle 35"/>
          <p:cNvSpPr/>
          <p:nvPr/>
        </p:nvSpPr>
        <p:spPr>
          <a:xfrm>
            <a:off x="7542212" y="2822254"/>
            <a:ext cx="533400" cy="5673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200" dirty="0">
                <a:solidFill>
                  <a:srgbClr val="FFFFFF"/>
                </a:solidFill>
                <a:latin typeface="Arial"/>
              </a:rPr>
              <a:t>Dig. </a:t>
            </a:r>
            <a:r>
              <a:rPr lang="en-US" sz="1200" dirty="0" err="1">
                <a:solidFill>
                  <a:srgbClr val="FFFFFF"/>
                </a:solidFill>
                <a:latin typeface="Arial"/>
              </a:rPr>
              <a:t>Tx</a:t>
            </a:r>
            <a:r>
              <a:rPr lang="en-US" sz="1200" dirty="0">
                <a:solidFill>
                  <a:srgbClr val="FFFFFF"/>
                </a:solidFill>
                <a:latin typeface="Arial"/>
              </a:rPr>
              <a:t>/Rx</a:t>
            </a:r>
          </a:p>
        </p:txBody>
      </p:sp>
      <p:sp>
        <p:nvSpPr>
          <p:cNvPr id="37" name="Rounded Rectangle 36"/>
          <p:cNvSpPr/>
          <p:nvPr/>
        </p:nvSpPr>
        <p:spPr>
          <a:xfrm>
            <a:off x="8075613" y="2806505"/>
            <a:ext cx="569144" cy="6115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700" dirty="0">
                <a:solidFill>
                  <a:srgbClr val="FFFFFF"/>
                </a:solidFill>
                <a:latin typeface="Arial"/>
              </a:rPr>
              <a:t>Remote PHY</a:t>
            </a:r>
          </a:p>
        </p:txBody>
      </p:sp>
      <p:sp>
        <p:nvSpPr>
          <p:cNvPr id="58" name="Rectangle 57"/>
          <p:cNvSpPr/>
          <p:nvPr/>
        </p:nvSpPr>
        <p:spPr>
          <a:xfrm>
            <a:off x="3046415" y="3244432"/>
            <a:ext cx="731841" cy="9961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200" dirty="0">
                <a:solidFill>
                  <a:srgbClr val="FFFFFF"/>
                </a:solidFill>
                <a:latin typeface="Arial"/>
              </a:rPr>
              <a:t>Routing</a:t>
            </a:r>
          </a:p>
        </p:txBody>
      </p:sp>
      <p:sp>
        <p:nvSpPr>
          <p:cNvPr id="65" name="Rectangle 64"/>
          <p:cNvSpPr/>
          <p:nvPr/>
        </p:nvSpPr>
        <p:spPr>
          <a:xfrm>
            <a:off x="1764868" y="3082577"/>
            <a:ext cx="819339" cy="9961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200" dirty="0">
              <a:solidFill>
                <a:srgbClr val="FFFFFF"/>
              </a:solidFill>
              <a:latin typeface="Arial"/>
            </a:endParaRPr>
          </a:p>
          <a:p>
            <a:pPr algn="ctr" defTabSz="914400"/>
            <a:r>
              <a:rPr lang="en-US" sz="1200" dirty="0">
                <a:solidFill>
                  <a:srgbClr val="FFFFFF"/>
                </a:solidFill>
                <a:latin typeface="Arial"/>
              </a:rPr>
              <a:t>Router</a:t>
            </a:r>
          </a:p>
        </p:txBody>
      </p:sp>
      <p:cxnSp>
        <p:nvCxnSpPr>
          <p:cNvPr id="82" name="Straight Arrow Connector 81"/>
          <p:cNvCxnSpPr>
            <a:stCxn id="65" idx="3"/>
            <a:endCxn id="4" idx="1"/>
          </p:cNvCxnSpPr>
          <p:nvPr/>
        </p:nvCxnSpPr>
        <p:spPr>
          <a:xfrm>
            <a:off x="2584207" y="3580663"/>
            <a:ext cx="469612" cy="0"/>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cxnSp>
        <p:nvCxnSpPr>
          <p:cNvPr id="87" name="Curved Connector 86"/>
          <p:cNvCxnSpPr>
            <a:stCxn id="6" idx="3"/>
            <a:endCxn id="36" idx="1"/>
          </p:cNvCxnSpPr>
          <p:nvPr/>
        </p:nvCxnSpPr>
        <p:spPr>
          <a:xfrm>
            <a:off x="6795038" y="2712857"/>
            <a:ext cx="747174" cy="393071"/>
          </a:xfrm>
          <a:prstGeom prst="curvedConnector3">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90" name="Curved Connector 89"/>
          <p:cNvCxnSpPr>
            <a:stCxn id="34" idx="3"/>
          </p:cNvCxnSpPr>
          <p:nvPr/>
        </p:nvCxnSpPr>
        <p:spPr>
          <a:xfrm flipV="1">
            <a:off x="6760403" y="3219537"/>
            <a:ext cx="781810" cy="361126"/>
          </a:xfrm>
          <a:prstGeom prst="curvedConnector3">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025" name="Curved Connector 1024"/>
          <p:cNvCxnSpPr>
            <a:stCxn id="8" idx="3"/>
            <a:endCxn id="17" idx="1"/>
          </p:cNvCxnSpPr>
          <p:nvPr/>
        </p:nvCxnSpPr>
        <p:spPr>
          <a:xfrm flipV="1">
            <a:off x="6760406" y="3106755"/>
            <a:ext cx="781811" cy="473915"/>
          </a:xfrm>
          <a:prstGeom prst="curvedConnector3">
            <a:avLst/>
          </a:prstGeom>
          <a:ln w="25400">
            <a:headEnd type="arrow"/>
            <a:tailEnd type="arrow"/>
          </a:ln>
        </p:spPr>
        <p:style>
          <a:lnRef idx="1">
            <a:schemeClr val="accent1"/>
          </a:lnRef>
          <a:fillRef idx="0">
            <a:schemeClr val="accent1"/>
          </a:fillRef>
          <a:effectRef idx="0">
            <a:schemeClr val="accent1"/>
          </a:effectRef>
          <a:fontRef idx="minor">
            <a:schemeClr val="tx1"/>
          </a:fontRef>
        </p:style>
      </p:cxnSp>
      <p:cxnSp>
        <p:nvCxnSpPr>
          <p:cNvPr id="1029" name="Straight Arrow Connector 1028"/>
          <p:cNvCxnSpPr>
            <a:stCxn id="4" idx="3"/>
            <a:endCxn id="8" idx="1"/>
          </p:cNvCxnSpPr>
          <p:nvPr/>
        </p:nvCxnSpPr>
        <p:spPr>
          <a:xfrm>
            <a:off x="5543870" y="3580663"/>
            <a:ext cx="539166" cy="0"/>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sp>
        <p:nvSpPr>
          <p:cNvPr id="1033" name="Title 1032"/>
          <p:cNvSpPr>
            <a:spLocks noGrp="1"/>
          </p:cNvSpPr>
          <p:nvPr>
            <p:ph type="title"/>
          </p:nvPr>
        </p:nvSpPr>
        <p:spPr>
          <a:xfrm>
            <a:off x="1764871" y="152400"/>
            <a:ext cx="8588861" cy="762000"/>
          </a:xfrm>
        </p:spPr>
        <p:txBody>
          <a:bodyPr/>
          <a:lstStyle/>
          <a:p>
            <a:r>
              <a:rPr lang="en-US" dirty="0" smtClean="0"/>
              <a:t>Visual of RPHY?</a:t>
            </a:r>
            <a:endParaRPr lang="en-US" dirty="0"/>
          </a:p>
        </p:txBody>
      </p:sp>
      <p:sp>
        <p:nvSpPr>
          <p:cNvPr id="1034" name="TextBox 1033"/>
          <p:cNvSpPr txBox="1"/>
          <p:nvPr/>
        </p:nvSpPr>
        <p:spPr>
          <a:xfrm>
            <a:off x="1655951" y="990607"/>
            <a:ext cx="1219200" cy="830997"/>
          </a:xfrm>
          <a:prstGeom prst="rect">
            <a:avLst/>
          </a:prstGeom>
          <a:solidFill>
            <a:schemeClr val="accent2">
              <a:lumMod val="20000"/>
              <a:lumOff val="80000"/>
            </a:schemeClr>
          </a:solidFill>
        </p:spPr>
        <p:txBody>
          <a:bodyPr wrap="square" rtlCol="0">
            <a:spAutoFit/>
          </a:bodyPr>
          <a:lstStyle/>
          <a:p>
            <a:pPr algn="ctr" defTabSz="914400"/>
            <a:r>
              <a:rPr lang="en-US" sz="1600" dirty="0">
                <a:solidFill>
                  <a:srgbClr val="0096D6"/>
                </a:solidFill>
                <a:latin typeface="Arial"/>
              </a:rPr>
              <a:t>Data Center / Head End</a:t>
            </a:r>
          </a:p>
        </p:txBody>
      </p:sp>
      <p:sp>
        <p:nvSpPr>
          <p:cNvPr id="107" name="TextBox 106"/>
          <p:cNvSpPr txBox="1"/>
          <p:nvPr/>
        </p:nvSpPr>
        <p:spPr>
          <a:xfrm>
            <a:off x="2970216" y="957017"/>
            <a:ext cx="3824825" cy="338554"/>
          </a:xfrm>
          <a:prstGeom prst="rect">
            <a:avLst/>
          </a:prstGeom>
          <a:solidFill>
            <a:schemeClr val="accent2">
              <a:lumMod val="20000"/>
              <a:lumOff val="80000"/>
            </a:schemeClr>
          </a:solidFill>
        </p:spPr>
        <p:txBody>
          <a:bodyPr wrap="square" rtlCol="0">
            <a:spAutoFit/>
          </a:bodyPr>
          <a:lstStyle/>
          <a:p>
            <a:pPr algn="ctr" defTabSz="914400"/>
            <a:r>
              <a:rPr lang="en-US" sz="1600" dirty="0">
                <a:solidFill>
                  <a:srgbClr val="0096D6"/>
                </a:solidFill>
                <a:latin typeface="Arial"/>
              </a:rPr>
              <a:t>Hub</a:t>
            </a:r>
          </a:p>
        </p:txBody>
      </p:sp>
      <p:sp>
        <p:nvSpPr>
          <p:cNvPr id="108" name="TextBox 107"/>
          <p:cNvSpPr txBox="1"/>
          <p:nvPr/>
        </p:nvSpPr>
        <p:spPr>
          <a:xfrm>
            <a:off x="7439315" y="957017"/>
            <a:ext cx="1093498" cy="338554"/>
          </a:xfrm>
          <a:prstGeom prst="rect">
            <a:avLst/>
          </a:prstGeom>
          <a:solidFill>
            <a:schemeClr val="accent2">
              <a:lumMod val="20000"/>
              <a:lumOff val="80000"/>
            </a:schemeClr>
          </a:solidFill>
        </p:spPr>
        <p:txBody>
          <a:bodyPr wrap="square" rtlCol="0">
            <a:spAutoFit/>
          </a:bodyPr>
          <a:lstStyle/>
          <a:p>
            <a:pPr algn="ctr" defTabSz="914400"/>
            <a:r>
              <a:rPr lang="en-US" sz="1600" dirty="0">
                <a:solidFill>
                  <a:srgbClr val="0096D6"/>
                </a:solidFill>
                <a:latin typeface="Arial"/>
              </a:rPr>
              <a:t>Node</a:t>
            </a:r>
          </a:p>
        </p:txBody>
      </p:sp>
      <p:sp>
        <p:nvSpPr>
          <p:cNvPr id="109" name="TextBox 108"/>
          <p:cNvSpPr txBox="1"/>
          <p:nvPr/>
        </p:nvSpPr>
        <p:spPr>
          <a:xfrm>
            <a:off x="9277547" y="945643"/>
            <a:ext cx="1093498" cy="338554"/>
          </a:xfrm>
          <a:prstGeom prst="rect">
            <a:avLst/>
          </a:prstGeom>
          <a:solidFill>
            <a:schemeClr val="accent2">
              <a:lumMod val="20000"/>
              <a:lumOff val="80000"/>
            </a:schemeClr>
          </a:solidFill>
        </p:spPr>
        <p:txBody>
          <a:bodyPr wrap="square" rtlCol="0">
            <a:spAutoFit/>
          </a:bodyPr>
          <a:lstStyle/>
          <a:p>
            <a:pPr algn="ctr" defTabSz="914400"/>
            <a:r>
              <a:rPr lang="en-US" sz="1600" dirty="0">
                <a:solidFill>
                  <a:srgbClr val="0096D6"/>
                </a:solidFill>
                <a:latin typeface="Arial"/>
              </a:rPr>
              <a:t>Home</a:t>
            </a:r>
          </a:p>
        </p:txBody>
      </p:sp>
      <p:sp>
        <p:nvSpPr>
          <p:cNvPr id="110" name="Rectangle 109"/>
          <p:cNvSpPr/>
          <p:nvPr/>
        </p:nvSpPr>
        <p:spPr>
          <a:xfrm>
            <a:off x="1655955" y="4324012"/>
            <a:ext cx="1022563" cy="9961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100" dirty="0">
                <a:solidFill>
                  <a:srgbClr val="FFFFFF"/>
                </a:solidFill>
                <a:latin typeface="Arial"/>
              </a:rPr>
              <a:t>Server Based Software MAC and Provisioning</a:t>
            </a:r>
          </a:p>
        </p:txBody>
      </p:sp>
      <p:sp>
        <p:nvSpPr>
          <p:cNvPr id="1035" name="Curved Right Arrow 1034"/>
          <p:cNvSpPr/>
          <p:nvPr/>
        </p:nvSpPr>
        <p:spPr>
          <a:xfrm rot="16200000">
            <a:off x="4317265" y="2888599"/>
            <a:ext cx="1449102" cy="3414085"/>
          </a:xfrm>
          <a:prstGeom prst="curvedRightArrow">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0096D6"/>
              </a:solidFill>
              <a:latin typeface="Arial"/>
            </a:endParaRPr>
          </a:p>
        </p:txBody>
      </p:sp>
      <p:sp>
        <p:nvSpPr>
          <p:cNvPr id="112" name="Curved Right Arrow 111"/>
          <p:cNvSpPr/>
          <p:nvPr/>
        </p:nvSpPr>
        <p:spPr>
          <a:xfrm rot="5400000">
            <a:off x="3973689" y="746569"/>
            <a:ext cx="1554406" cy="3414085"/>
          </a:xfrm>
          <a:prstGeom prst="curvedRightArrow">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0096D6"/>
              </a:solidFill>
              <a:latin typeface="Arial"/>
            </a:endParaRPr>
          </a:p>
        </p:txBody>
      </p:sp>
      <p:sp>
        <p:nvSpPr>
          <p:cNvPr id="113" name="Rounded Rectangle 112"/>
          <p:cNvSpPr/>
          <p:nvPr/>
        </p:nvSpPr>
        <p:spPr>
          <a:xfrm>
            <a:off x="5933901" y="3230812"/>
            <a:ext cx="845550" cy="7261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200" dirty="0">
                <a:solidFill>
                  <a:srgbClr val="FFFFFF"/>
                </a:solidFill>
                <a:latin typeface="Arial"/>
              </a:rPr>
              <a:t>ROADM</a:t>
            </a:r>
          </a:p>
        </p:txBody>
      </p:sp>
      <p:sp>
        <p:nvSpPr>
          <p:cNvPr id="2" name="Rounded Rectangle 1"/>
          <p:cNvSpPr/>
          <p:nvPr/>
        </p:nvSpPr>
        <p:spPr>
          <a:xfrm>
            <a:off x="1598615" y="2892396"/>
            <a:ext cx="1163061" cy="2822604"/>
          </a:xfrm>
          <a:prstGeom prst="roundRect">
            <a:avLst/>
          </a:prstGeom>
          <a:noFill/>
          <a:ln w="38100">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FFFFFF"/>
              </a:solidFill>
              <a:latin typeface="Arial"/>
            </a:endParaRPr>
          </a:p>
        </p:txBody>
      </p:sp>
      <p:sp>
        <p:nvSpPr>
          <p:cNvPr id="7" name="TextBox 6"/>
          <p:cNvSpPr txBox="1"/>
          <p:nvPr/>
        </p:nvSpPr>
        <p:spPr>
          <a:xfrm>
            <a:off x="1642853" y="5733400"/>
            <a:ext cx="1022563" cy="646331"/>
          </a:xfrm>
          <a:prstGeom prst="rect">
            <a:avLst/>
          </a:prstGeom>
          <a:noFill/>
        </p:spPr>
        <p:txBody>
          <a:bodyPr wrap="square" rtlCol="0">
            <a:spAutoFit/>
          </a:bodyPr>
          <a:lstStyle/>
          <a:p>
            <a:pPr algn="ctr" defTabSz="914400"/>
            <a:r>
              <a:rPr lang="en-US" sz="1800" b="1" dirty="0" smtClean="0">
                <a:solidFill>
                  <a:srgbClr val="FFFFFF"/>
                </a:solidFill>
                <a:latin typeface="Arial"/>
              </a:rPr>
              <a:t>Cloud</a:t>
            </a:r>
            <a:endParaRPr lang="en-US" sz="1800" b="1" dirty="0">
              <a:solidFill>
                <a:srgbClr val="FFFFFF"/>
              </a:solidFill>
              <a:latin typeface="Arial"/>
            </a:endParaRPr>
          </a:p>
          <a:p>
            <a:pPr algn="ctr" defTabSz="914400"/>
            <a:r>
              <a:rPr lang="en-US" sz="1800" b="1" dirty="0" smtClean="0">
                <a:solidFill>
                  <a:srgbClr val="FFFFFF"/>
                </a:solidFill>
                <a:latin typeface="Arial"/>
              </a:rPr>
              <a:t>CMTS</a:t>
            </a:r>
            <a:endParaRPr lang="en-US" sz="1800" b="1" dirty="0">
              <a:solidFill>
                <a:srgbClr val="FFFFFF"/>
              </a:solidFill>
              <a:latin typeface="Arial"/>
            </a:endParaRPr>
          </a:p>
        </p:txBody>
      </p:sp>
      <p:sp>
        <p:nvSpPr>
          <p:cNvPr id="39" name="Rectangle 38"/>
          <p:cNvSpPr/>
          <p:nvPr/>
        </p:nvSpPr>
        <p:spPr>
          <a:xfrm>
            <a:off x="4686526" y="3238502"/>
            <a:ext cx="837222" cy="1016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200" dirty="0" smtClean="0">
                <a:solidFill>
                  <a:srgbClr val="FFFFFF"/>
                </a:solidFill>
                <a:latin typeface="Arial"/>
              </a:rPr>
              <a:t>Data/</a:t>
            </a:r>
          </a:p>
          <a:p>
            <a:pPr algn="ctr" defTabSz="914400"/>
            <a:r>
              <a:rPr lang="en-US" sz="1200" dirty="0" smtClean="0">
                <a:solidFill>
                  <a:srgbClr val="FFFFFF"/>
                </a:solidFill>
                <a:latin typeface="Arial"/>
              </a:rPr>
              <a:t>Video  </a:t>
            </a:r>
            <a:r>
              <a:rPr lang="en-US" sz="1200" dirty="0">
                <a:solidFill>
                  <a:srgbClr val="FFFFFF"/>
                </a:solidFill>
                <a:latin typeface="Arial"/>
              </a:rPr>
              <a:t>D3.1 PHY</a:t>
            </a:r>
          </a:p>
        </p:txBody>
      </p:sp>
      <p:sp>
        <p:nvSpPr>
          <p:cNvPr id="13" name="Rounded Rectangle 12"/>
          <p:cNvSpPr/>
          <p:nvPr/>
        </p:nvSpPr>
        <p:spPr>
          <a:xfrm>
            <a:off x="7161212" y="4495800"/>
            <a:ext cx="3048000" cy="1524000"/>
          </a:xfrm>
          <a:prstGeom prst="roundRect">
            <a:avLst/>
          </a:prstGeom>
          <a:solidFill>
            <a:schemeClr val="accent6">
              <a:lumMod val="60000"/>
              <a:lumOff val="4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800" b="1" u="sng" dirty="0">
                <a:solidFill>
                  <a:srgbClr val="0000FF"/>
                </a:solidFill>
                <a:latin typeface="Arial"/>
              </a:rPr>
              <a:t>Phase 1: </a:t>
            </a:r>
            <a:r>
              <a:rPr lang="en-US" sz="1800" b="1" u="sng" dirty="0" smtClean="0">
                <a:solidFill>
                  <a:srgbClr val="0000FF"/>
                </a:solidFill>
                <a:latin typeface="Arial"/>
              </a:rPr>
              <a:t>CCAP</a:t>
            </a:r>
            <a:endParaRPr lang="en-US" sz="1800" b="1" u="sng" dirty="0">
              <a:solidFill>
                <a:srgbClr val="0000FF"/>
              </a:solidFill>
              <a:latin typeface="Arial"/>
            </a:endParaRPr>
          </a:p>
          <a:p>
            <a:pPr marL="285750" indent="-285750" algn="ctr" defTabSz="914400">
              <a:buFont typeface="Arial"/>
              <a:buChar char="•"/>
            </a:pPr>
            <a:r>
              <a:rPr lang="en-US" sz="1800" dirty="0">
                <a:solidFill>
                  <a:srgbClr val="FFFFFF"/>
                </a:solidFill>
                <a:latin typeface="Arial"/>
              </a:rPr>
              <a:t>Data &amp; Video Converged</a:t>
            </a:r>
          </a:p>
          <a:p>
            <a:pPr marL="285750" indent="-285750" algn="ctr" defTabSz="914400">
              <a:buFont typeface="Arial"/>
              <a:buChar char="•"/>
            </a:pPr>
            <a:r>
              <a:rPr lang="en-US" sz="1800" dirty="0">
                <a:solidFill>
                  <a:srgbClr val="FFFFFF"/>
                </a:solidFill>
                <a:latin typeface="Arial"/>
              </a:rPr>
              <a:t>DOCSIS 3.1</a:t>
            </a:r>
          </a:p>
        </p:txBody>
      </p:sp>
      <p:sp>
        <p:nvSpPr>
          <p:cNvPr id="41" name="Rounded Rectangle 40"/>
          <p:cNvSpPr/>
          <p:nvPr/>
        </p:nvSpPr>
        <p:spPr>
          <a:xfrm>
            <a:off x="7168625" y="4534042"/>
            <a:ext cx="3048000" cy="1524000"/>
          </a:xfrm>
          <a:prstGeom prst="roundRect">
            <a:avLst/>
          </a:prstGeom>
          <a:solidFill>
            <a:schemeClr val="accent6">
              <a:lumMod val="60000"/>
              <a:lumOff val="4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800" b="1" u="sng" dirty="0">
                <a:solidFill>
                  <a:srgbClr val="0000FF"/>
                </a:solidFill>
                <a:latin typeface="Arial"/>
              </a:rPr>
              <a:t>Phase 2: Remote PHY</a:t>
            </a:r>
          </a:p>
          <a:p>
            <a:pPr marL="285750" indent="-285750" algn="ctr" defTabSz="914400">
              <a:buFont typeface="Arial"/>
              <a:buChar char="•"/>
            </a:pPr>
            <a:r>
              <a:rPr lang="en-US" sz="1800" dirty="0">
                <a:solidFill>
                  <a:srgbClr val="FFFFFF"/>
                </a:solidFill>
                <a:latin typeface="Arial"/>
              </a:rPr>
              <a:t>Move PHY to Node</a:t>
            </a:r>
          </a:p>
          <a:p>
            <a:pPr marL="285750" indent="-285750" algn="ctr" defTabSz="914400">
              <a:buFont typeface="Arial"/>
              <a:buChar char="•"/>
            </a:pPr>
            <a:r>
              <a:rPr lang="en-US" sz="1800" dirty="0">
                <a:solidFill>
                  <a:srgbClr val="FFFFFF"/>
                </a:solidFill>
                <a:latin typeface="Arial"/>
              </a:rPr>
              <a:t>Ethernet deep in Network</a:t>
            </a:r>
          </a:p>
        </p:txBody>
      </p:sp>
      <p:sp>
        <p:nvSpPr>
          <p:cNvPr id="42" name="Rounded Rectangle 41"/>
          <p:cNvSpPr/>
          <p:nvPr/>
        </p:nvSpPr>
        <p:spPr>
          <a:xfrm>
            <a:off x="7181727" y="4481984"/>
            <a:ext cx="3048000" cy="1676400"/>
          </a:xfrm>
          <a:prstGeom prst="roundRect">
            <a:avLst/>
          </a:prstGeom>
          <a:solidFill>
            <a:schemeClr val="accent6">
              <a:lumMod val="60000"/>
              <a:lumOff val="4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800" b="1" u="sng" dirty="0">
                <a:solidFill>
                  <a:srgbClr val="0000FF"/>
                </a:solidFill>
                <a:latin typeface="Arial"/>
              </a:rPr>
              <a:t>Phase 3: Virtual CCAP</a:t>
            </a:r>
          </a:p>
          <a:p>
            <a:pPr marL="285750" indent="-285750" algn="ctr" defTabSz="914400">
              <a:buFont typeface="Arial"/>
              <a:buChar char="•"/>
            </a:pPr>
            <a:r>
              <a:rPr lang="en-US" sz="1800" dirty="0">
                <a:solidFill>
                  <a:srgbClr val="FFFFFF"/>
                </a:solidFill>
                <a:latin typeface="Arial"/>
              </a:rPr>
              <a:t>Push Routing, MAC and Provisioning to Data Center</a:t>
            </a:r>
          </a:p>
          <a:p>
            <a:pPr marL="285750" indent="-285750" algn="ctr" defTabSz="914400">
              <a:buFont typeface="Arial"/>
              <a:buChar char="•"/>
            </a:pPr>
            <a:r>
              <a:rPr lang="en-US" sz="1800" dirty="0">
                <a:solidFill>
                  <a:srgbClr val="FFFFFF"/>
                </a:solidFill>
                <a:latin typeface="Arial"/>
              </a:rPr>
              <a:t>Ethernet from Data Center to Node</a:t>
            </a:r>
          </a:p>
        </p:txBody>
      </p:sp>
      <p:pic>
        <p:nvPicPr>
          <p:cNvPr id="4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566" t="25694" r="14105" b="63194"/>
          <a:stretch/>
        </p:blipFill>
        <p:spPr bwMode="auto">
          <a:xfrm>
            <a:off x="9580365" y="1"/>
            <a:ext cx="2608458" cy="698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769306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2"/>
                                        </p:tgtEl>
                                        <p:attrNameLst>
                                          <p:attrName>ppt_x</p:attrName>
                                        </p:attrNameLst>
                                      </p:cBhvr>
                                      <p:tavLst>
                                        <p:tav tm="0">
                                          <p:val>
                                            <p:strVal val="ppt_x"/>
                                          </p:val>
                                        </p:tav>
                                        <p:tav tm="100000">
                                          <p:val>
                                            <p:strVal val="ppt_x"/>
                                          </p:val>
                                        </p:tav>
                                      </p:tavLst>
                                    </p:anim>
                                    <p:anim calcmode="lin" valueType="num">
                                      <p:cBhvr additive="base">
                                        <p:cTn id="11" dur="500"/>
                                        <p:tgtEl>
                                          <p:spTgt spid="12"/>
                                        </p:tgtEl>
                                        <p:attrNameLst>
                                          <p:attrName>ppt_y</p:attrName>
                                        </p:attrNameLst>
                                      </p:cBhvr>
                                      <p:tavLst>
                                        <p:tav tm="0">
                                          <p:val>
                                            <p:strVal val="ppt_y"/>
                                          </p:val>
                                        </p:tav>
                                        <p:tav tm="100000">
                                          <p:val>
                                            <p:strVal val="1+ppt_h/2"/>
                                          </p:val>
                                        </p:tav>
                                      </p:tavLst>
                                    </p:anim>
                                    <p:set>
                                      <p:cBhvr>
                                        <p:cTn id="12" dur="1" fill="hold">
                                          <p:stCondLst>
                                            <p:cond delay="499"/>
                                          </p:stCondLst>
                                        </p:cTn>
                                        <p:tgtEl>
                                          <p:spTgt spid="12"/>
                                        </p:tgtEl>
                                        <p:attrNameLst>
                                          <p:attrName>style.visibility</p:attrName>
                                        </p:attrNameLst>
                                      </p:cBhvr>
                                      <p:to>
                                        <p:strVal val="hidden"/>
                                      </p:to>
                                    </p:set>
                                  </p:childTnLst>
                                </p:cTn>
                              </p:par>
                              <p:par>
                                <p:cTn id="13" presetID="2" presetClass="entr" presetSubtype="4"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ppt_x"/>
                                          </p:val>
                                        </p:tav>
                                        <p:tav tm="100000">
                                          <p:val>
                                            <p:strVal val="#ppt_x"/>
                                          </p:val>
                                        </p:tav>
                                      </p:tavLst>
                                    </p:anim>
                                    <p:anim calcmode="lin" valueType="num">
                                      <p:cBhvr additive="base">
                                        <p:cTn id="16" dur="500" fill="hold"/>
                                        <p:tgtEl>
                                          <p:spTgt spid="39"/>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0" presetClass="exit" presetSubtype="0" fill="hold" grpId="0" nodeType="after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grpId="0" nodeType="clickEffect">
                                  <p:stCondLst>
                                    <p:cond delay="0"/>
                                  </p:stCondLst>
                                  <p:childTnLst>
                                    <p:animEffect transition="out" filter="dissolv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9" presetClass="entr" presetSubtype="0"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dissolve">
                                      <p:cBhvr>
                                        <p:cTn id="28" dur="5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grpId="1" nodeType="clickEffect">
                                  <p:stCondLst>
                                    <p:cond delay="0"/>
                                  </p:stCondLst>
                                  <p:childTnLst>
                                    <p:animEffect transition="out" filter="dissolv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37" presetClass="path" presetSubtype="0" accel="50000" decel="50000" fill="hold" grpId="1" nodeType="withEffect">
                                  <p:stCondLst>
                                    <p:cond delay="0"/>
                                  </p:stCondLst>
                                  <p:childTnLst>
                                    <p:animMotion origin="layout" path="M -2.77778E-7 -0.05764 L 0.09583 0.03819 C 0.11597 0.05972 0.14601 0.07199 0.17743 0.07199 C 0.21319 0.07199 0.24184 0.05972 0.26198 0.03819 L 0.35799 -0.05764 " pathEditMode="relative" rAng="0" ptsTypes="FffFF">
                                      <p:cBhvr>
                                        <p:cTn id="35" dur="2000" fill="hold"/>
                                        <p:tgtEl>
                                          <p:spTgt spid="39"/>
                                        </p:tgtEl>
                                        <p:attrNameLst>
                                          <p:attrName>ppt_x</p:attrName>
                                          <p:attrName>ppt_y</p:attrName>
                                        </p:attrNameLst>
                                      </p:cBhvr>
                                      <p:rCtr x="17899" y="6481"/>
                                    </p:animMotion>
                                  </p:childTnLst>
                                </p:cTn>
                              </p:par>
                            </p:childTnLst>
                          </p:cTn>
                        </p:par>
                        <p:par>
                          <p:cTn id="36" fill="hold">
                            <p:stCondLst>
                              <p:cond delay="2000"/>
                            </p:stCondLst>
                            <p:childTnLst>
                              <p:par>
                                <p:cTn id="37" presetID="9" presetClass="exit" presetSubtype="0" fill="hold" grpId="2" nodeType="afterEffect">
                                  <p:stCondLst>
                                    <p:cond delay="0"/>
                                  </p:stCondLst>
                                  <p:childTnLst>
                                    <p:animEffect transition="out" filter="dissolve">
                                      <p:cBhvr>
                                        <p:cTn id="38" dur="500"/>
                                        <p:tgtEl>
                                          <p:spTgt spid="39"/>
                                        </p:tgtEl>
                                      </p:cBhvr>
                                    </p:animEffect>
                                    <p:set>
                                      <p:cBhvr>
                                        <p:cTn id="39" dur="1" fill="hold">
                                          <p:stCondLst>
                                            <p:cond delay="499"/>
                                          </p:stCondLst>
                                        </p:cTn>
                                        <p:tgtEl>
                                          <p:spTgt spid="39"/>
                                        </p:tgtEl>
                                        <p:attrNameLst>
                                          <p:attrName>style.visibility</p:attrName>
                                        </p:attrNameLst>
                                      </p:cBhvr>
                                      <p:to>
                                        <p:strVal val="hidden"/>
                                      </p:to>
                                    </p:set>
                                  </p:childTnLst>
                                </p:cTn>
                              </p:par>
                              <p:par>
                                <p:cTn id="40" presetID="2" presetClass="entr" presetSubtype="4"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additive="base">
                                        <p:cTn id="42" dur="500" fill="hold"/>
                                        <p:tgtEl>
                                          <p:spTgt spid="37"/>
                                        </p:tgtEl>
                                        <p:attrNameLst>
                                          <p:attrName>ppt_x</p:attrName>
                                        </p:attrNameLst>
                                      </p:cBhvr>
                                      <p:tavLst>
                                        <p:tav tm="0">
                                          <p:val>
                                            <p:strVal val="#ppt_x"/>
                                          </p:val>
                                        </p:tav>
                                        <p:tav tm="100000">
                                          <p:val>
                                            <p:strVal val="#ppt_x"/>
                                          </p:val>
                                        </p:tav>
                                      </p:tavLst>
                                    </p:anim>
                                    <p:anim calcmode="lin" valueType="num">
                                      <p:cBhvr additive="base">
                                        <p:cTn id="4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500"/>
                                        <p:tgtEl>
                                          <p:spTgt spid="34"/>
                                        </p:tgtEl>
                                      </p:cBhvr>
                                    </p:animEffect>
                                  </p:childTnLst>
                                </p:cTn>
                              </p:par>
                              <p:par>
                                <p:cTn id="65" presetID="1"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par>
                                <p:cTn id="67" presetID="1" presetClass="exit" presetSubtype="0" fill="hold" nodeType="withEffect">
                                  <p:stCondLst>
                                    <p:cond delay="0"/>
                                  </p:stCondLst>
                                  <p:childTnLst>
                                    <p:set>
                                      <p:cBhvr>
                                        <p:cTn id="68" dur="1" fill="hold">
                                          <p:stCondLst>
                                            <p:cond delay="0"/>
                                          </p:stCondLst>
                                        </p:cTn>
                                        <p:tgtEl>
                                          <p:spTgt spid="87"/>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90"/>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02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1" nodeType="clickEffect">
                                  <p:stCondLst>
                                    <p:cond delay="0"/>
                                  </p:stCondLst>
                                  <p:childTnLst>
                                    <p:animEffect transition="out" filter="dissolve">
                                      <p:cBhvr>
                                        <p:cTn id="76" dur="500"/>
                                        <p:tgtEl>
                                          <p:spTgt spid="41"/>
                                        </p:tgtEl>
                                      </p:cBhvr>
                                    </p:animEffect>
                                    <p:set>
                                      <p:cBhvr>
                                        <p:cTn id="77" dur="1" fill="hold">
                                          <p:stCondLst>
                                            <p:cond delay="499"/>
                                          </p:stCondLst>
                                        </p:cTn>
                                        <p:tgtEl>
                                          <p:spTgt spid="41"/>
                                        </p:tgtEl>
                                        <p:attrNameLst>
                                          <p:attrName>style.visibility</p:attrName>
                                        </p:attrNameLst>
                                      </p:cBhvr>
                                      <p:to>
                                        <p:strVal val="hidden"/>
                                      </p:to>
                                    </p:set>
                                  </p:childTnLst>
                                </p:cTn>
                              </p:par>
                              <p:par>
                                <p:cTn id="78" presetID="9" presetClass="entr" presetSubtype="0" fill="hold" grpId="1" nodeType="with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dissolve">
                                      <p:cBhvr>
                                        <p:cTn id="80" dur="500"/>
                                        <p:tgtEl>
                                          <p:spTgt spid="42"/>
                                        </p:tgtEl>
                                      </p:cBhvr>
                                    </p:animEffect>
                                  </p:childTnLst>
                                </p:cTn>
                              </p:par>
                            </p:childTnLst>
                          </p:cTn>
                        </p:par>
                      </p:childTnLst>
                    </p:cTn>
                  </p:par>
                  <p:par>
                    <p:cTn id="81" fill="hold">
                      <p:stCondLst>
                        <p:cond delay="indefinite"/>
                      </p:stCondLst>
                      <p:childTnLst>
                        <p:par>
                          <p:cTn id="82" fill="hold">
                            <p:stCondLst>
                              <p:cond delay="0"/>
                            </p:stCondLst>
                            <p:childTnLst>
                              <p:par>
                                <p:cTn id="83" presetID="37" presetClass="path" presetSubtype="0" accel="50000" decel="50000" fill="hold" grpId="0" nodeType="clickEffect">
                                  <p:stCondLst>
                                    <p:cond delay="0"/>
                                  </p:stCondLst>
                                  <p:childTnLst>
                                    <p:animMotion origin="layout" path="M -3.88889E-6 -2.61624E-6 L -0.04427 0.08189 C -0.05364 0.10063 -0.06736 0.11104 -0.08194 0.11104 C -0.09843 0.11104 -0.11145 0.10063 -0.12083 0.08189 L -0.16493 -2.61624E-6 " pathEditMode="relative" rAng="0" ptsTypes="FffFF">
                                      <p:cBhvr>
                                        <p:cTn id="84" dur="2000" fill="hold"/>
                                        <p:tgtEl>
                                          <p:spTgt spid="58"/>
                                        </p:tgtEl>
                                        <p:attrNameLst>
                                          <p:attrName>ppt_x</p:attrName>
                                          <p:attrName>ppt_y</p:attrName>
                                        </p:attrNameLst>
                                      </p:cBhvr>
                                      <p:rCtr x="-8247" y="5552"/>
                                    </p:animMotion>
                                  </p:childTnLst>
                                </p:cTn>
                              </p:par>
                            </p:childTnLst>
                          </p:cTn>
                        </p:par>
                        <p:par>
                          <p:cTn id="85" fill="hold">
                            <p:stCondLst>
                              <p:cond delay="2000"/>
                            </p:stCondLst>
                            <p:childTnLst>
                              <p:par>
                                <p:cTn id="86" presetID="9" presetClass="exit" presetSubtype="0" fill="hold" grpId="1" nodeType="afterEffect">
                                  <p:stCondLst>
                                    <p:cond delay="0"/>
                                  </p:stCondLst>
                                  <p:childTnLst>
                                    <p:animEffect transition="out" filter="dissolve">
                                      <p:cBhvr>
                                        <p:cTn id="87" dur="500"/>
                                        <p:tgtEl>
                                          <p:spTgt spid="58"/>
                                        </p:tgtEl>
                                      </p:cBhvr>
                                    </p:animEffect>
                                    <p:set>
                                      <p:cBhvr>
                                        <p:cTn id="88" dur="1" fill="hold">
                                          <p:stCondLst>
                                            <p:cond delay="499"/>
                                          </p:stCondLst>
                                        </p:cTn>
                                        <p:tgtEl>
                                          <p:spTgt spid="58"/>
                                        </p:tgtEl>
                                        <p:attrNameLst>
                                          <p:attrName>style.visibility</p:attrName>
                                        </p:attrNameLst>
                                      </p:cBhvr>
                                      <p:to>
                                        <p:strVal val="hidden"/>
                                      </p:to>
                                    </p:set>
                                  </p:childTnLst>
                                </p:cTn>
                              </p:par>
                            </p:childTnLst>
                          </p:cTn>
                        </p:par>
                        <p:par>
                          <p:cTn id="89" fill="hold">
                            <p:stCondLst>
                              <p:cond delay="2500"/>
                            </p:stCondLst>
                            <p:childTnLst>
                              <p:par>
                                <p:cTn id="90" presetID="50" presetClass="path" presetSubtype="0" accel="50000" decel="50000" fill="hold" grpId="0" nodeType="afterEffect">
                                  <p:stCondLst>
                                    <p:cond delay="0"/>
                                  </p:stCondLst>
                                  <p:childTnLst>
                                    <p:animMotion origin="layout" path="M -0.00295 0.03608 L -0.00695 0.25676 C -0.06493 0.25676 -0.23698 0.2718 -0.23698 0.2445 L -0.23698 0.18343 " pathEditMode="relative" rAng="0" ptsTypes="FfFF">
                                      <p:cBhvr>
                                        <p:cTn id="91" dur="2000" fill="hold"/>
                                        <p:tgtEl>
                                          <p:spTgt spid="3"/>
                                        </p:tgtEl>
                                        <p:attrNameLst>
                                          <p:attrName>ppt_x</p:attrName>
                                          <p:attrName>ppt_y</p:attrName>
                                        </p:attrNameLst>
                                      </p:cBhvr>
                                      <p:rCtr x="-11701" y="11774"/>
                                    </p:animMotion>
                                  </p:childTnLst>
                                </p:cTn>
                              </p:par>
                            </p:childTnLst>
                          </p:cTn>
                        </p:par>
                        <p:par>
                          <p:cTn id="92" fill="hold">
                            <p:stCondLst>
                              <p:cond delay="4500"/>
                            </p:stCondLst>
                            <p:childTnLst>
                              <p:par>
                                <p:cTn id="93" presetID="10" presetClass="exit" presetSubtype="0" fill="hold" grpId="1" nodeType="afterEffect">
                                  <p:stCondLst>
                                    <p:cond delay="0"/>
                                  </p:stCondLst>
                                  <p:childTnLst>
                                    <p:animEffect transition="out" filter="fade">
                                      <p:cBhvr>
                                        <p:cTn id="94" dur="500"/>
                                        <p:tgtEl>
                                          <p:spTgt spid="3"/>
                                        </p:tgtEl>
                                      </p:cBhvr>
                                    </p:animEffect>
                                    <p:set>
                                      <p:cBhvr>
                                        <p:cTn id="95" dur="1" fill="hold">
                                          <p:stCondLst>
                                            <p:cond delay="499"/>
                                          </p:stCondLst>
                                        </p:cTn>
                                        <p:tgtEl>
                                          <p:spTgt spid="3"/>
                                        </p:tgtEl>
                                        <p:attrNameLst>
                                          <p:attrName>style.visibility</p:attrName>
                                        </p:attrNameLst>
                                      </p:cBhvr>
                                      <p:to>
                                        <p:strVal val="hidden"/>
                                      </p:to>
                                    </p:set>
                                  </p:childTnLst>
                                </p:cTn>
                              </p:par>
                              <p:par>
                                <p:cTn id="96" presetID="10" presetClass="entr" presetSubtype="0" fill="hold" grpId="0" nodeType="withEffect">
                                  <p:stCondLst>
                                    <p:cond delay="0"/>
                                  </p:stCondLst>
                                  <p:childTnLst>
                                    <p:set>
                                      <p:cBhvr>
                                        <p:cTn id="97" dur="1" fill="hold">
                                          <p:stCondLst>
                                            <p:cond delay="0"/>
                                          </p:stCondLst>
                                        </p:cTn>
                                        <p:tgtEl>
                                          <p:spTgt spid="110"/>
                                        </p:tgtEl>
                                        <p:attrNameLst>
                                          <p:attrName>style.visibility</p:attrName>
                                        </p:attrNameLst>
                                      </p:cBhvr>
                                      <p:to>
                                        <p:strVal val="visible"/>
                                      </p:to>
                                    </p:set>
                                    <p:animEffect transition="in" filter="fade">
                                      <p:cBhvr>
                                        <p:cTn id="98" dur="500"/>
                                        <p:tgtEl>
                                          <p:spTgt spid="110"/>
                                        </p:tgtEl>
                                      </p:cBhvr>
                                    </p:animEffect>
                                  </p:childTnLst>
                                </p:cTn>
                              </p:par>
                            </p:childTnLst>
                          </p:cTn>
                        </p:par>
                        <p:par>
                          <p:cTn id="99" fill="hold">
                            <p:stCondLst>
                              <p:cond delay="5000"/>
                            </p:stCondLst>
                            <p:childTnLst>
                              <p:par>
                                <p:cTn id="100" presetID="6" presetClass="exit" presetSubtype="32" fill="hold" grpId="0" nodeType="afterEffect">
                                  <p:stCondLst>
                                    <p:cond delay="0"/>
                                  </p:stCondLst>
                                  <p:childTnLst>
                                    <p:animEffect transition="out" filter="circle(out)">
                                      <p:cBhvr>
                                        <p:cTn id="101" dur="2000"/>
                                        <p:tgtEl>
                                          <p:spTgt spid="4"/>
                                        </p:tgtEl>
                                      </p:cBhvr>
                                    </p:animEffect>
                                    <p:set>
                                      <p:cBhvr>
                                        <p:cTn id="102" dur="1" fill="hold">
                                          <p:stCondLst>
                                            <p:cond delay="1999"/>
                                          </p:stCondLst>
                                        </p:cTn>
                                        <p:tgtEl>
                                          <p:spTgt spid="4"/>
                                        </p:tgtEl>
                                        <p:attrNameLst>
                                          <p:attrName>style.visibility</p:attrName>
                                        </p:attrNameLst>
                                      </p:cBhvr>
                                      <p:to>
                                        <p:strVal val="hidden"/>
                                      </p:to>
                                    </p:set>
                                  </p:childTnLst>
                                </p:cTn>
                              </p:par>
                            </p:childTnLst>
                          </p:cTn>
                        </p:par>
                        <p:par>
                          <p:cTn id="103" fill="hold">
                            <p:stCondLst>
                              <p:cond delay="7000"/>
                            </p:stCondLst>
                            <p:childTnLst>
                              <p:par>
                                <p:cTn id="104" presetID="37" presetClass="path" presetSubtype="0" accel="50000" decel="50000" fill="hold" grpId="1" nodeType="afterEffect">
                                  <p:stCondLst>
                                    <p:cond delay="0"/>
                                  </p:stCondLst>
                                  <p:childTnLst>
                                    <p:animMotion origin="layout" path="M 1.11111E-6 -3.21999E-6 L -0.09774 0.09137 C -0.11823 0.11243 -0.14879 0.12422 -0.18073 0.12422 C -0.21701 0.12422 -0.24618 0.11243 -0.26667 0.09137 L -0.36389 -3.21999E-6 " pathEditMode="relative" rAng="0" ptsTypes="FffFF">
                                      <p:cBhvr>
                                        <p:cTn id="105" dur="2000" fill="hold"/>
                                        <p:tgtEl>
                                          <p:spTgt spid="34"/>
                                        </p:tgtEl>
                                        <p:attrNameLst>
                                          <p:attrName>ppt_x</p:attrName>
                                          <p:attrName>ppt_y</p:attrName>
                                        </p:attrNameLst>
                                      </p:cBhvr>
                                      <p:rCtr x="-18194" y="6199"/>
                                    </p:animMotion>
                                  </p:childTnLst>
                                </p:cTn>
                              </p:par>
                              <p:par>
                                <p:cTn id="106" presetID="9" presetClass="exit" presetSubtype="0" fill="hold" nodeType="withEffect">
                                  <p:stCondLst>
                                    <p:cond delay="0"/>
                                  </p:stCondLst>
                                  <p:childTnLst>
                                    <p:animEffect transition="out" filter="dissolve">
                                      <p:cBhvr>
                                        <p:cTn id="107" dur="500"/>
                                        <p:tgtEl>
                                          <p:spTgt spid="1029"/>
                                        </p:tgtEl>
                                      </p:cBhvr>
                                    </p:animEffect>
                                    <p:set>
                                      <p:cBhvr>
                                        <p:cTn id="108" dur="1" fill="hold">
                                          <p:stCondLst>
                                            <p:cond delay="499"/>
                                          </p:stCondLst>
                                        </p:cTn>
                                        <p:tgtEl>
                                          <p:spTgt spid="1029"/>
                                        </p:tgtEl>
                                        <p:attrNameLst>
                                          <p:attrName>style.visibility</p:attrName>
                                        </p:attrNameLst>
                                      </p:cBhvr>
                                      <p:to>
                                        <p:strVal val="hidden"/>
                                      </p:to>
                                    </p:set>
                                  </p:childTnLst>
                                </p:cTn>
                              </p:par>
                            </p:childTnLst>
                          </p:cTn>
                        </p:par>
                        <p:par>
                          <p:cTn id="109" fill="hold">
                            <p:stCondLst>
                              <p:cond delay="9000"/>
                            </p:stCondLst>
                            <p:childTnLst>
                              <p:par>
                                <p:cTn id="110" presetID="1" presetClass="entr" presetSubtype="0" fill="hold" grpId="0" nodeType="afterEffect">
                                  <p:stCondLst>
                                    <p:cond delay="0"/>
                                  </p:stCondLst>
                                  <p:childTnLst>
                                    <p:set>
                                      <p:cBhvr>
                                        <p:cTn id="111" dur="1" fill="hold">
                                          <p:stCondLst>
                                            <p:cond delay="0"/>
                                          </p:stCondLst>
                                        </p:cTn>
                                        <p:tgtEl>
                                          <p:spTgt spid="1035"/>
                                        </p:tgtEl>
                                        <p:attrNameLst>
                                          <p:attrName>style.visibility</p:attrName>
                                        </p:attrNameLst>
                                      </p:cBhvr>
                                      <p:to>
                                        <p:strVal val="visible"/>
                                      </p:to>
                                    </p:set>
                                  </p:childTnLst>
                                </p:cTn>
                              </p:par>
                            </p:childTnLst>
                          </p:cTn>
                        </p:par>
                        <p:par>
                          <p:cTn id="112" fill="hold">
                            <p:stCondLst>
                              <p:cond delay="9000"/>
                            </p:stCondLst>
                            <p:childTnLst>
                              <p:par>
                                <p:cTn id="113" presetID="1" presetClass="entr" presetSubtype="0" fill="hold" grpId="0" nodeType="afterEffect">
                                  <p:stCondLst>
                                    <p:cond delay="0"/>
                                  </p:stCondLst>
                                  <p:childTnLst>
                                    <p:set>
                                      <p:cBhvr>
                                        <p:cTn id="114" dur="1" fill="hold">
                                          <p:stCondLst>
                                            <p:cond delay="0"/>
                                          </p:stCondLst>
                                        </p:cTn>
                                        <p:tgtEl>
                                          <p:spTgt spid="112"/>
                                        </p:tgtEl>
                                        <p:attrNameLst>
                                          <p:attrName>style.visibility</p:attrName>
                                        </p:attrNameLst>
                                      </p:cBhvr>
                                      <p:to>
                                        <p:strVal val="visible"/>
                                      </p:to>
                                    </p:set>
                                  </p:childTnLst>
                                </p:cTn>
                              </p:par>
                            </p:childTnLst>
                          </p:cTn>
                        </p:par>
                        <p:par>
                          <p:cTn id="115" fill="hold">
                            <p:stCondLst>
                              <p:cond delay="9000"/>
                            </p:stCondLst>
                            <p:childTnLst>
                              <p:par>
                                <p:cTn id="116" presetID="1" presetClass="entr" presetSubtype="0" fill="hold" grpId="0" nodeType="afterEffect">
                                  <p:stCondLst>
                                    <p:cond delay="0"/>
                                  </p:stCondLst>
                                  <p:childTnLst>
                                    <p:set>
                                      <p:cBhvr>
                                        <p:cTn id="117" dur="1" fill="hold">
                                          <p:stCondLst>
                                            <p:cond delay="0"/>
                                          </p:stCondLst>
                                        </p:cTn>
                                        <p:tgtEl>
                                          <p:spTgt spid="113"/>
                                        </p:tgtEl>
                                        <p:attrNameLst>
                                          <p:attrName>style.visibility</p:attrName>
                                        </p:attrNameLst>
                                      </p:cBhvr>
                                      <p:to>
                                        <p:strVal val="visible"/>
                                      </p:to>
                                    </p:set>
                                  </p:childTnLst>
                                </p:cTn>
                              </p:par>
                              <p:par>
                                <p:cTn id="118" presetID="9" presetClass="entr" presetSubtype="0" fill="hold" grpId="0" nodeType="withEffect">
                                  <p:stCondLst>
                                    <p:cond delay="0"/>
                                  </p:stCondLst>
                                  <p:childTnLst>
                                    <p:set>
                                      <p:cBhvr>
                                        <p:cTn id="119" dur="1" fill="hold">
                                          <p:stCondLst>
                                            <p:cond delay="0"/>
                                          </p:stCondLst>
                                        </p:cTn>
                                        <p:tgtEl>
                                          <p:spTgt spid="42"/>
                                        </p:tgtEl>
                                        <p:attrNameLst>
                                          <p:attrName>style.visibility</p:attrName>
                                        </p:attrNameLst>
                                      </p:cBhvr>
                                      <p:to>
                                        <p:strVal val="visible"/>
                                      </p:to>
                                    </p:set>
                                    <p:animEffect transition="in" filter="dissolve">
                                      <p:cBhvr>
                                        <p:cTn id="120" dur="500"/>
                                        <p:tgtEl>
                                          <p:spTgt spid="42"/>
                                        </p:tgtEl>
                                      </p:cBhvr>
                                    </p:animEffect>
                                  </p:childTnLst>
                                </p:cTn>
                              </p:par>
                              <p:par>
                                <p:cTn id="121" presetID="1" presetClass="entr" presetSubtype="0" fill="hold" grpId="0" nodeType="withEffect">
                                  <p:stCondLst>
                                    <p:cond delay="0"/>
                                  </p:stCondLst>
                                  <p:childTnLst>
                                    <p:set>
                                      <p:cBhvr>
                                        <p:cTn id="122" dur="1" fill="hold">
                                          <p:stCondLst>
                                            <p:cond delay="0"/>
                                          </p:stCondLst>
                                        </p:cTn>
                                        <p:tgtEl>
                                          <p:spTgt spid="2"/>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3" grpId="1" animBg="1"/>
      <p:bldP spid="5" grpId="0" animBg="1"/>
      <p:bldP spid="5" grpId="1" animBg="1"/>
      <p:bldP spid="6" grpId="0" animBg="1"/>
      <p:bldP spid="8" grpId="0" animBg="1"/>
      <p:bldP spid="9" grpId="0" animBg="1"/>
      <p:bldP spid="34" grpId="0" animBg="1"/>
      <p:bldP spid="34" grpId="1" animBg="1"/>
      <p:bldP spid="36" grpId="0" animBg="1"/>
      <p:bldP spid="37" grpId="0" animBg="1"/>
      <p:bldP spid="58" grpId="0" animBg="1"/>
      <p:bldP spid="58" grpId="1" animBg="1"/>
      <p:bldP spid="110" grpId="0" animBg="1"/>
      <p:bldP spid="1035" grpId="0" animBg="1"/>
      <p:bldP spid="112" grpId="0" animBg="1"/>
      <p:bldP spid="113" grpId="0" animBg="1"/>
      <p:bldP spid="2" grpId="0" animBg="1"/>
      <p:bldP spid="7" grpId="0"/>
      <p:bldP spid="39" grpId="0" animBg="1"/>
      <p:bldP spid="39" grpId="1" animBg="1"/>
      <p:bldP spid="39" grpId="2" animBg="1"/>
      <p:bldP spid="13" grpId="0" animBg="1"/>
      <p:bldP spid="41" grpId="0" animBg="1"/>
      <p:bldP spid="41" grpId="1" animBg="1"/>
      <p:bldP spid="42" grpId="0" animBg="1"/>
      <p:bldP spid="4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94636" y="1430868"/>
            <a:ext cx="5200143" cy="4110792"/>
          </a:xfrm>
        </p:spPr>
        <p:txBody>
          <a:bodyPr/>
          <a:lstStyle/>
          <a:p>
            <a:r>
              <a:rPr lang="en-US" sz="2399" dirty="0" smtClean="0"/>
              <a:t>Enables less space and less power in the Hub,</a:t>
            </a:r>
          </a:p>
          <a:p>
            <a:r>
              <a:rPr lang="en-US" sz="2399" dirty="0" smtClean="0"/>
              <a:t>Enables cloud CMTS</a:t>
            </a:r>
            <a:endParaRPr lang="en-US" sz="2399" dirty="0"/>
          </a:p>
          <a:p>
            <a:r>
              <a:rPr lang="en-US" sz="2399" dirty="0"/>
              <a:t>Higher bit-rate for D3.1</a:t>
            </a:r>
          </a:p>
          <a:p>
            <a:r>
              <a:rPr lang="en-US" sz="2399" dirty="0"/>
              <a:t>Longer reach optics</a:t>
            </a:r>
          </a:p>
          <a:p>
            <a:r>
              <a:rPr lang="en-US" sz="2399" dirty="0" smtClean="0"/>
              <a:t>Enables </a:t>
            </a:r>
            <a:r>
              <a:rPr lang="en-US" sz="2399" dirty="0"/>
              <a:t>sharing commercial and residential plants</a:t>
            </a:r>
          </a:p>
          <a:p>
            <a:r>
              <a:rPr lang="en-US" sz="2399" dirty="0"/>
              <a:t>Enables HFC fiber to become a full service IP network</a:t>
            </a:r>
          </a:p>
        </p:txBody>
      </p:sp>
      <p:sp>
        <p:nvSpPr>
          <p:cNvPr id="4" name="Text Placeholder 3"/>
          <p:cNvSpPr>
            <a:spLocks noGrp="1"/>
          </p:cNvSpPr>
          <p:nvPr>
            <p:ph type="body" sz="quarter" idx="11"/>
          </p:nvPr>
        </p:nvSpPr>
        <p:spPr>
          <a:xfrm>
            <a:off x="6084807" y="1430868"/>
            <a:ext cx="5623149" cy="4110792"/>
          </a:xfrm>
        </p:spPr>
        <p:txBody>
          <a:bodyPr/>
          <a:lstStyle/>
          <a:p>
            <a:r>
              <a:rPr lang="en-US" sz="2399" dirty="0" smtClean="0"/>
              <a:t>Enables FDX</a:t>
            </a:r>
          </a:p>
          <a:p>
            <a:r>
              <a:rPr lang="en-US" sz="2399" dirty="0" smtClean="0"/>
              <a:t>More </a:t>
            </a:r>
            <a:r>
              <a:rPr lang="en-US" sz="2399" dirty="0"/>
              <a:t>SG per </a:t>
            </a:r>
            <a:r>
              <a:rPr lang="en-US" sz="2399" dirty="0" smtClean="0"/>
              <a:t>fiber</a:t>
            </a:r>
            <a:endParaRPr lang="en-US" sz="2399" dirty="0"/>
          </a:p>
          <a:p>
            <a:r>
              <a:rPr lang="en-US" sz="2399" dirty="0"/>
              <a:t>More wavelengths</a:t>
            </a:r>
          </a:p>
          <a:p>
            <a:r>
              <a:rPr lang="en-US" sz="2399" dirty="0"/>
              <a:t>Lower plant maintenance costs</a:t>
            </a:r>
          </a:p>
          <a:p>
            <a:r>
              <a:rPr lang="en-US" sz="2399" dirty="0"/>
              <a:t>Lower optics costs (10G)</a:t>
            </a:r>
          </a:p>
          <a:p>
            <a:r>
              <a:rPr lang="en-US" sz="2399" dirty="0"/>
              <a:t>Simpler fiber design rules</a:t>
            </a:r>
          </a:p>
          <a:p>
            <a:r>
              <a:rPr lang="en-US" sz="2399" dirty="0"/>
              <a:t>Replaces RF Combining with </a:t>
            </a:r>
            <a:r>
              <a:rPr lang="en-US" sz="2399" dirty="0" smtClean="0"/>
              <a:t>Ethernet switching</a:t>
            </a:r>
          </a:p>
          <a:p>
            <a:r>
              <a:rPr lang="en-US" sz="2399" dirty="0" smtClean="0"/>
              <a:t>Provides more bandwidth.</a:t>
            </a:r>
            <a:endParaRPr lang="en-US" sz="2399" dirty="0"/>
          </a:p>
        </p:txBody>
      </p:sp>
      <p:sp>
        <p:nvSpPr>
          <p:cNvPr id="38" name="Title 1"/>
          <p:cNvSpPr>
            <a:spLocks noGrp="1"/>
          </p:cNvSpPr>
          <p:nvPr>
            <p:ph type="title"/>
          </p:nvPr>
        </p:nvSpPr>
        <p:spPr/>
        <p:txBody>
          <a:bodyPr/>
          <a:lstStyle/>
          <a:p>
            <a:pPr defTabSz="1014861">
              <a:tabLst>
                <a:tab pos="404863" algn="l"/>
              </a:tabLst>
              <a:defRPr/>
            </a:pPr>
            <a:r>
              <a:rPr kumimoji="1" lang="en-US" dirty="0" smtClean="0">
                <a:solidFill>
                  <a:schemeClr val="tx1"/>
                </a:solidFill>
                <a:cs typeface="Arial" pitchFamily="34" charset="0"/>
              </a:rPr>
              <a:t>Why RPHY??</a:t>
            </a:r>
            <a:endParaRPr kumimoji="1" lang="en-US" dirty="0">
              <a:solidFill>
                <a:schemeClr val="tx1"/>
              </a:solidFill>
              <a:cs typeface="Arial" pitchFamily="34" charset="0"/>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566" t="25694" r="14105" b="63194"/>
          <a:stretch/>
        </p:blipFill>
        <p:spPr bwMode="auto">
          <a:xfrm>
            <a:off x="9232900" y="1"/>
            <a:ext cx="2955923" cy="791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8540451"/>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94636" y="1430868"/>
            <a:ext cx="6109363" cy="4110792"/>
          </a:xfrm>
        </p:spPr>
        <p:txBody>
          <a:bodyPr/>
          <a:lstStyle/>
          <a:p>
            <a:r>
              <a:rPr lang="en-US" sz="2399" b="1" dirty="0" smtClean="0"/>
              <a:t>Enables less space and less power in the Hub</a:t>
            </a:r>
          </a:p>
          <a:p>
            <a:endParaRPr lang="en-US" sz="2399" b="1" dirty="0"/>
          </a:p>
          <a:p>
            <a:pPr marL="76168" indent="0">
              <a:buNone/>
            </a:pPr>
            <a:r>
              <a:rPr lang="en-US" sz="2000" b="1" i="1" u="sng" dirty="0" smtClean="0"/>
              <a:t>Mostly true </a:t>
            </a:r>
            <a:r>
              <a:rPr lang="en-US" sz="2000" i="1" dirty="0" smtClean="0"/>
              <a:t>-  Very significant if you are out of space… less so if you have plenty.  Diagram to the right is </a:t>
            </a:r>
            <a:r>
              <a:rPr lang="en-US" sz="2000" i="1" dirty="0"/>
              <a:t>b</a:t>
            </a:r>
            <a:r>
              <a:rPr lang="en-US" sz="2000" i="1" dirty="0" smtClean="0"/>
              <a:t>ased on today’s channels per service group.. </a:t>
            </a:r>
          </a:p>
          <a:p>
            <a:pPr marL="76168" indent="0">
              <a:buNone/>
            </a:pPr>
            <a:r>
              <a:rPr lang="en-US" sz="2000" i="1" dirty="0" smtClean="0"/>
              <a:t>Power savings can be elusive… power is being moved from Hub to Node and there is savings in A/C costs but that is countered by inefficiency in distributing power in the plant.</a:t>
            </a:r>
          </a:p>
        </p:txBody>
      </p:sp>
      <p:sp>
        <p:nvSpPr>
          <p:cNvPr id="38" name="Title 1"/>
          <p:cNvSpPr>
            <a:spLocks noGrp="1"/>
          </p:cNvSpPr>
          <p:nvPr>
            <p:ph type="title"/>
          </p:nvPr>
        </p:nvSpPr>
        <p:spPr/>
        <p:txBody>
          <a:bodyPr/>
          <a:lstStyle/>
          <a:p>
            <a:pPr defTabSz="1014861">
              <a:tabLst>
                <a:tab pos="404863" algn="l"/>
              </a:tabLst>
              <a:defRPr/>
            </a:pPr>
            <a:r>
              <a:rPr kumimoji="1" lang="en-US" dirty="0" smtClean="0">
                <a:solidFill>
                  <a:schemeClr val="tx1"/>
                </a:solidFill>
                <a:cs typeface="Arial" pitchFamily="34" charset="0"/>
              </a:rPr>
              <a:t>Why RPHY?? (Let’s play fact check)</a:t>
            </a:r>
            <a:endParaRPr kumimoji="1" lang="en-US" dirty="0">
              <a:solidFill>
                <a:schemeClr val="tx1"/>
              </a:solidFill>
              <a:cs typeface="Arial" pitchFamily="34" charset="0"/>
            </a:endParaRPr>
          </a:p>
        </p:txBody>
      </p:sp>
      <p:pic>
        <p:nvPicPr>
          <p:cNvPr id="3" name="Picture 2"/>
          <p:cNvPicPr>
            <a:picLocks noChangeAspect="1"/>
          </p:cNvPicPr>
          <p:nvPr/>
        </p:nvPicPr>
        <p:blipFill>
          <a:blip r:embed="rId2"/>
          <a:stretch>
            <a:fillRect/>
          </a:stretch>
        </p:blipFill>
        <p:spPr>
          <a:xfrm>
            <a:off x="7810429" y="1430868"/>
            <a:ext cx="3743329" cy="4971141"/>
          </a:xfrm>
          <a:prstGeom prst="rect">
            <a:avLst/>
          </a:prstGeom>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2566" t="25694" r="14105" b="63194"/>
          <a:stretch/>
        </p:blipFill>
        <p:spPr bwMode="auto">
          <a:xfrm>
            <a:off x="9550400" y="1"/>
            <a:ext cx="2638423" cy="706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9381744"/>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94635" y="1430868"/>
            <a:ext cx="9521723" cy="4110792"/>
          </a:xfrm>
        </p:spPr>
        <p:txBody>
          <a:bodyPr/>
          <a:lstStyle/>
          <a:p>
            <a:endParaRPr lang="en-US" sz="2399" dirty="0" smtClean="0"/>
          </a:p>
          <a:p>
            <a:r>
              <a:rPr lang="en-US" sz="2399" b="1" dirty="0" smtClean="0"/>
              <a:t>Enables cloud CMTS</a:t>
            </a:r>
          </a:p>
          <a:p>
            <a:pPr marL="76168" indent="0">
              <a:buNone/>
            </a:pPr>
            <a:endParaRPr lang="en-US" sz="2000" b="1" i="1" u="sng" dirty="0" smtClean="0"/>
          </a:p>
          <a:p>
            <a:pPr marL="76168" indent="0">
              <a:buNone/>
            </a:pPr>
            <a:r>
              <a:rPr lang="en-US" sz="2000" b="1" i="1" u="sng" dirty="0" smtClean="0"/>
              <a:t>Definitely true</a:t>
            </a:r>
            <a:r>
              <a:rPr lang="en-US" sz="2000" i="1" dirty="0" smtClean="0"/>
              <a:t> – </a:t>
            </a:r>
          </a:p>
          <a:p>
            <a:r>
              <a:rPr lang="en-US" sz="2000" i="1" dirty="0" smtClean="0"/>
              <a:t>Is cloud CMTS worth the effort?  Cloud CMTS is complex and requires a commitment to cloud based services.  </a:t>
            </a:r>
          </a:p>
          <a:p>
            <a:r>
              <a:rPr lang="en-US" sz="2000" i="1" dirty="0" smtClean="0"/>
              <a:t>Most (if not all) successful cloud based service providers develop, own, and operate their own software.  </a:t>
            </a:r>
          </a:p>
          <a:p>
            <a:r>
              <a:rPr lang="en-US" sz="2000" i="1" dirty="0" smtClean="0"/>
              <a:t>Will the cloud based model for feature velocity be successful with a 3</a:t>
            </a:r>
            <a:r>
              <a:rPr lang="en-US" sz="2000" i="1" baseline="30000" dirty="0" smtClean="0"/>
              <a:t>rd</a:t>
            </a:r>
            <a:r>
              <a:rPr lang="en-US" sz="2000" i="1" dirty="0" smtClean="0"/>
              <a:t> party software provider?</a:t>
            </a:r>
            <a:endParaRPr lang="en-US" sz="2000" i="1" dirty="0"/>
          </a:p>
        </p:txBody>
      </p:sp>
      <p:sp>
        <p:nvSpPr>
          <p:cNvPr id="38" name="Title 1"/>
          <p:cNvSpPr>
            <a:spLocks noGrp="1"/>
          </p:cNvSpPr>
          <p:nvPr>
            <p:ph type="title"/>
          </p:nvPr>
        </p:nvSpPr>
        <p:spPr/>
        <p:txBody>
          <a:bodyPr/>
          <a:lstStyle/>
          <a:p>
            <a:pPr defTabSz="1014861">
              <a:tabLst>
                <a:tab pos="404863" algn="l"/>
              </a:tabLst>
              <a:defRPr/>
            </a:pPr>
            <a:r>
              <a:rPr kumimoji="1" lang="en-US" dirty="0" smtClean="0">
                <a:solidFill>
                  <a:schemeClr val="tx1"/>
                </a:solidFill>
                <a:cs typeface="Arial" pitchFamily="34" charset="0"/>
              </a:rPr>
              <a:t>Why RPHY??</a:t>
            </a:r>
            <a:endParaRPr kumimoji="1" lang="en-US" dirty="0">
              <a:solidFill>
                <a:schemeClr val="tx1"/>
              </a:solidFill>
              <a:cs typeface="Arial" pitchFamily="34" charset="0"/>
            </a:endParaRP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566" t="25694" r="14105" b="63194"/>
          <a:stretch/>
        </p:blipFill>
        <p:spPr bwMode="auto">
          <a:xfrm>
            <a:off x="9334500" y="1"/>
            <a:ext cx="2854323" cy="764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3564060"/>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94636" y="1430868"/>
            <a:ext cx="7671902" cy="4110792"/>
          </a:xfrm>
        </p:spPr>
        <p:txBody>
          <a:bodyPr/>
          <a:lstStyle/>
          <a:p>
            <a:r>
              <a:rPr lang="en-US" sz="2399" b="1" dirty="0" smtClean="0"/>
              <a:t>Higher </a:t>
            </a:r>
            <a:r>
              <a:rPr lang="en-US" sz="2399" b="1" dirty="0"/>
              <a:t>bit-rate for </a:t>
            </a:r>
            <a:r>
              <a:rPr lang="en-US" sz="2399" b="1" dirty="0" smtClean="0"/>
              <a:t>D3.1</a:t>
            </a:r>
          </a:p>
          <a:p>
            <a:pPr marL="76168" indent="0">
              <a:buNone/>
            </a:pPr>
            <a:endParaRPr lang="en-US" sz="2000" b="1" i="1" u="sng" dirty="0" smtClean="0"/>
          </a:p>
          <a:p>
            <a:pPr marL="76168" indent="0">
              <a:buNone/>
            </a:pPr>
            <a:r>
              <a:rPr lang="en-US" sz="2000" b="1" i="1" u="sng" dirty="0" smtClean="0"/>
              <a:t>Partially true </a:t>
            </a:r>
            <a:r>
              <a:rPr lang="en-US" sz="2000" i="1" dirty="0" smtClean="0"/>
              <a:t>– MER will improve significantly but will that change enable significant bit rate improvement?  Answer… maybe.  Most 3.1 systems are already enjoying 1024 and sometime 4096 modulation without RPHY.  Standard allows for higher modulation index but silicon today is limited to 4096.  </a:t>
            </a:r>
            <a:endParaRPr lang="en-US" sz="2000" i="1" dirty="0"/>
          </a:p>
        </p:txBody>
      </p:sp>
      <p:sp>
        <p:nvSpPr>
          <p:cNvPr id="38" name="Title 1"/>
          <p:cNvSpPr>
            <a:spLocks noGrp="1"/>
          </p:cNvSpPr>
          <p:nvPr>
            <p:ph type="title"/>
          </p:nvPr>
        </p:nvSpPr>
        <p:spPr/>
        <p:txBody>
          <a:bodyPr/>
          <a:lstStyle/>
          <a:p>
            <a:pPr defTabSz="1014861">
              <a:tabLst>
                <a:tab pos="404863" algn="l"/>
              </a:tabLst>
              <a:defRPr/>
            </a:pPr>
            <a:r>
              <a:rPr kumimoji="1" lang="en-US" dirty="0" smtClean="0">
                <a:solidFill>
                  <a:schemeClr val="tx1"/>
                </a:solidFill>
                <a:cs typeface="Arial" pitchFamily="34" charset="0"/>
              </a:rPr>
              <a:t>Why RPHY??</a:t>
            </a:r>
            <a:endParaRPr kumimoji="1" lang="en-US" dirty="0">
              <a:solidFill>
                <a:schemeClr val="tx1"/>
              </a:solidFill>
              <a:cs typeface="Arial" pitchFamily="34" charset="0"/>
            </a:endParaRP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566" t="25694" r="14105" b="63194"/>
          <a:stretch/>
        </p:blipFill>
        <p:spPr bwMode="auto">
          <a:xfrm>
            <a:off x="9550400" y="1"/>
            <a:ext cx="2638423" cy="706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08000" y="6235700"/>
            <a:ext cx="10833100" cy="461665"/>
          </a:xfrm>
          <a:prstGeom prst="rect">
            <a:avLst/>
          </a:prstGeom>
          <a:noFill/>
        </p:spPr>
        <p:txBody>
          <a:bodyPr wrap="square" rtlCol="0">
            <a:spAutoFit/>
          </a:bodyPr>
          <a:lstStyle/>
          <a:p>
            <a:r>
              <a:rPr lang="en-US" dirty="0" smtClean="0">
                <a:solidFill>
                  <a:srgbClr val="FF0000"/>
                </a:solidFill>
              </a:rPr>
              <a:t>Please allow me to stray from RPhy briefly to dive deeper…… </a:t>
            </a:r>
            <a:endParaRPr lang="en-US" dirty="0">
              <a:solidFill>
                <a:srgbClr val="FF0000"/>
              </a:solidFill>
            </a:endParaRPr>
          </a:p>
        </p:txBody>
      </p:sp>
    </p:spTree>
    <p:extLst>
      <p:ext uri="{BB962C8B-B14F-4D97-AF65-F5344CB8AC3E}">
        <p14:creationId xmlns:p14="http://schemas.microsoft.com/office/powerpoint/2010/main" val="2082603303"/>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566" t="25694" r="14105" b="63194"/>
          <a:stretch/>
        </p:blipFill>
        <p:spPr bwMode="auto">
          <a:xfrm>
            <a:off x="9011242" y="1"/>
            <a:ext cx="3177581"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bwMode="auto">
          <a:xfrm>
            <a:off x="536888" y="1828801"/>
            <a:ext cx="10969943" cy="1752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b" anchorCtr="0" compatLnSpc="1">
            <a:prstTxWarp prst="textNoShape">
              <a:avLst/>
            </a:prstTxWarp>
            <a:normAutofit/>
          </a:bodyPr>
          <a:lstStyle>
            <a:lvl1pPr marL="0" indent="0" algn="l" defTabSz="912056" rtl="0" eaLnBrk="1" fontAlgn="base" hangingPunct="1">
              <a:lnSpc>
                <a:spcPct val="90000"/>
              </a:lnSpc>
              <a:spcBef>
                <a:spcPct val="0"/>
              </a:spcBef>
              <a:spcAft>
                <a:spcPct val="0"/>
              </a:spcAft>
              <a:buFont typeface="Arial" panose="020B0604020202020204" pitchFamily="34" charset="0"/>
              <a:buNone/>
              <a:defRPr lang="en-US" sz="6132" b="0" i="0" kern="1200" spc="0" baseline="0">
                <a:solidFill>
                  <a:schemeClr val="accent1"/>
                </a:solidFill>
                <a:latin typeface="+mj-lt"/>
                <a:ea typeface="ＭＳ Ｐゴシック" charset="0"/>
                <a:cs typeface="CiscoSans Thin"/>
              </a:defRPr>
            </a:lvl1pPr>
            <a:lvl2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cs typeface="CiscoSans" pitchFamily="34" charset="0"/>
              </a:defRPr>
            </a:lvl2pPr>
            <a:lvl3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cs typeface="CiscoSans" pitchFamily="34" charset="0"/>
              </a:defRPr>
            </a:lvl3pPr>
            <a:lvl4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cs typeface="CiscoSans" pitchFamily="34" charset="0"/>
              </a:defRPr>
            </a:lvl4pPr>
            <a:lvl5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cs typeface="CiscoSans" pitchFamily="34" charset="0"/>
              </a:defRPr>
            </a:lvl5pPr>
            <a:lvl6pPr marL="609448"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6pPr>
            <a:lvl7pPr marL="1218895"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7pPr>
            <a:lvl8pPr marL="1828343"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8pPr>
            <a:lvl9pPr marL="2437790"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9pPr>
          </a:lstStyle>
          <a:p>
            <a:pPr marL="457200" indent="-457200">
              <a:buFont typeface="Arial" panose="020B0604020202020204" pitchFamily="34" charset="0"/>
              <a:buChar char="•"/>
            </a:pPr>
            <a:r>
              <a:rPr lang="en-US" sz="2400" dirty="0" smtClean="0">
                <a:solidFill>
                  <a:schemeClr val="tx1"/>
                </a:solidFill>
              </a:rPr>
              <a:t>The Better SNR Performance and Possible Higher Qam Modulation Rates wouldn’t be Much Value without D3.1 </a:t>
            </a:r>
            <a:endParaRPr lang="en-US" sz="2800" dirty="0">
              <a:solidFill>
                <a:schemeClr val="tx1"/>
              </a:solidFill>
            </a:endParaRPr>
          </a:p>
          <a:p>
            <a:r>
              <a:rPr lang="en-US" sz="2800" dirty="0" smtClean="0">
                <a:solidFill>
                  <a:schemeClr val="tx1"/>
                </a:solidFill>
              </a:rPr>
              <a:t>     </a:t>
            </a:r>
            <a:r>
              <a:rPr lang="en-US" sz="2400" dirty="0" smtClean="0">
                <a:solidFill>
                  <a:srgbClr val="FF0000"/>
                </a:solidFill>
              </a:rPr>
              <a:t>Remember D3.0 was SC-Qam 256q Max Mod Rate</a:t>
            </a:r>
            <a:endParaRPr lang="en-US" sz="2400" dirty="0">
              <a:solidFill>
                <a:srgbClr val="FF0000"/>
              </a:solidFill>
            </a:endParaRPr>
          </a:p>
        </p:txBody>
      </p:sp>
      <p:sp>
        <p:nvSpPr>
          <p:cNvPr id="6" name="TextBox 5"/>
          <p:cNvSpPr txBox="1"/>
          <p:nvPr/>
        </p:nvSpPr>
        <p:spPr>
          <a:xfrm>
            <a:off x="536888" y="3886201"/>
            <a:ext cx="10868369"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We have heard Spectral Efficiency (SE) so let’s quickly define and make sure it’s meaning is clear</a:t>
            </a:r>
          </a:p>
          <a:p>
            <a:endParaRPr lang="en-US" sz="2400" dirty="0"/>
          </a:p>
        </p:txBody>
      </p:sp>
      <p:sp>
        <p:nvSpPr>
          <p:cNvPr id="2" name="TextBox 1"/>
          <p:cNvSpPr txBox="1"/>
          <p:nvPr/>
        </p:nvSpPr>
        <p:spPr>
          <a:xfrm>
            <a:off x="876300" y="1155700"/>
            <a:ext cx="8839200" cy="584775"/>
          </a:xfrm>
          <a:prstGeom prst="rect">
            <a:avLst/>
          </a:prstGeom>
          <a:noFill/>
        </p:spPr>
        <p:txBody>
          <a:bodyPr wrap="square" rtlCol="0">
            <a:spAutoFit/>
          </a:bodyPr>
          <a:lstStyle/>
          <a:p>
            <a:r>
              <a:rPr lang="en-US" sz="3200" dirty="0" smtClean="0"/>
              <a:t>Let’s Review Higher Bit Rate Deeper</a:t>
            </a:r>
            <a:endParaRPr lang="en-US" sz="3200" dirty="0"/>
          </a:p>
        </p:txBody>
      </p:sp>
    </p:spTree>
    <p:extLst>
      <p:ext uri="{BB962C8B-B14F-4D97-AF65-F5344CB8AC3E}">
        <p14:creationId xmlns:p14="http://schemas.microsoft.com/office/powerpoint/2010/main" val="483892466"/>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566" t="25694" r="14105" b="63194"/>
          <a:stretch/>
        </p:blipFill>
        <p:spPr bwMode="auto">
          <a:xfrm>
            <a:off x="9011242" y="1"/>
            <a:ext cx="3177581"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04720" y="1866900"/>
            <a:ext cx="11376237" cy="3662541"/>
          </a:xfrm>
          <a:prstGeom prst="rect">
            <a:avLst/>
          </a:prstGeom>
        </p:spPr>
        <p:txBody>
          <a:bodyPr wrap="square">
            <a:spAutoFit/>
          </a:bodyPr>
          <a:lstStyle/>
          <a:p>
            <a:pPr marL="285750" indent="-285750">
              <a:buFont typeface="Arial" panose="020B0604020202020204" pitchFamily="34" charset="0"/>
              <a:buChar char="•"/>
            </a:pPr>
            <a:r>
              <a:rPr lang="en-US" sz="2400" dirty="0"/>
              <a:t>Basically, it’s how efficient can a piece of Spectrum be used to transmit information from one point to </a:t>
            </a:r>
            <a:r>
              <a:rPr lang="en-US" sz="2400" dirty="0" smtClean="0"/>
              <a:t>another</a:t>
            </a:r>
          </a:p>
          <a:p>
            <a:endParaRPr lang="en-US" sz="2400" dirty="0"/>
          </a:p>
          <a:p>
            <a:pPr marL="285750" indent="-285750">
              <a:buFont typeface="Arial" panose="020B0604020202020204" pitchFamily="34" charset="0"/>
              <a:buChar char="•"/>
            </a:pPr>
            <a:r>
              <a:rPr lang="en-US" sz="2400" dirty="0"/>
              <a:t>There is a ‘Hard Limit’ to how much information can be transmitted in a given BW commonly known as the ‘Shannon Limit</a:t>
            </a:r>
            <a:r>
              <a:rPr lang="en-US" sz="2400" dirty="0" smtClean="0"/>
              <a:t>’</a:t>
            </a:r>
          </a:p>
          <a:p>
            <a:endParaRPr lang="en-US" sz="2400" dirty="0"/>
          </a:p>
          <a:p>
            <a:pPr marL="285750" indent="-285750">
              <a:buFont typeface="Arial" panose="020B0604020202020204" pitchFamily="34" charset="0"/>
              <a:buChar char="•"/>
            </a:pPr>
            <a:r>
              <a:rPr lang="en-US" sz="2400" dirty="0"/>
              <a:t>The Ultimate Goal is to </a:t>
            </a:r>
            <a:r>
              <a:rPr lang="en-US" sz="2400" b="1" dirty="0"/>
              <a:t>‘Cost Effectively’ </a:t>
            </a:r>
            <a:r>
              <a:rPr lang="en-US" sz="2400" dirty="0"/>
              <a:t>hit the ‘Shannon </a:t>
            </a:r>
            <a:r>
              <a:rPr lang="en-US" sz="2400" dirty="0" smtClean="0"/>
              <a:t>Limit’</a:t>
            </a:r>
          </a:p>
          <a:p>
            <a:endParaRPr lang="en-US" sz="2400" dirty="0"/>
          </a:p>
          <a:p>
            <a:endParaRPr lang="en-US" sz="2000" dirty="0"/>
          </a:p>
          <a:p>
            <a:r>
              <a:rPr lang="en-US" sz="2000" dirty="0" smtClean="0">
                <a:solidFill>
                  <a:srgbClr val="FF0000"/>
                </a:solidFill>
              </a:rPr>
              <a:t>        Let’s </a:t>
            </a:r>
            <a:r>
              <a:rPr lang="en-US" sz="2000" dirty="0">
                <a:solidFill>
                  <a:srgbClr val="FF0000"/>
                </a:solidFill>
              </a:rPr>
              <a:t>Calculate Spectral Efficiency for D3.0 as a point of reference</a:t>
            </a:r>
          </a:p>
        </p:txBody>
      </p:sp>
      <p:sp>
        <p:nvSpPr>
          <p:cNvPr id="6" name="Title 3"/>
          <p:cNvSpPr txBox="1">
            <a:spLocks/>
          </p:cNvSpPr>
          <p:nvPr/>
        </p:nvSpPr>
        <p:spPr bwMode="auto">
          <a:xfrm>
            <a:off x="507866" y="425451"/>
            <a:ext cx="1096994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b" anchorCtr="0" compatLnSpc="1">
            <a:prstTxWarp prst="textNoShape">
              <a:avLst/>
            </a:prstTxWarp>
            <a:normAutofit/>
          </a:bodyPr>
          <a:lstStyle>
            <a:lvl1pPr marL="0" indent="0" algn="l" defTabSz="912056" rtl="0" eaLnBrk="1" fontAlgn="base" hangingPunct="1">
              <a:lnSpc>
                <a:spcPct val="90000"/>
              </a:lnSpc>
              <a:spcBef>
                <a:spcPct val="0"/>
              </a:spcBef>
              <a:spcAft>
                <a:spcPct val="0"/>
              </a:spcAft>
              <a:buFont typeface="Arial" panose="020B0604020202020204" pitchFamily="34" charset="0"/>
              <a:buNone/>
              <a:defRPr lang="en-US" sz="6132" b="0" i="0" kern="1200" spc="0" baseline="0">
                <a:solidFill>
                  <a:schemeClr val="accent1"/>
                </a:solidFill>
                <a:latin typeface="+mj-lt"/>
                <a:ea typeface="ＭＳ Ｐゴシック" charset="0"/>
                <a:cs typeface="CiscoSans Thin"/>
              </a:defRPr>
            </a:lvl1pPr>
            <a:lvl2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cs typeface="CiscoSans" pitchFamily="34" charset="0"/>
              </a:defRPr>
            </a:lvl2pPr>
            <a:lvl3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cs typeface="CiscoSans" pitchFamily="34" charset="0"/>
              </a:defRPr>
            </a:lvl3pPr>
            <a:lvl4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cs typeface="CiscoSans" pitchFamily="34" charset="0"/>
              </a:defRPr>
            </a:lvl4pPr>
            <a:lvl5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cs typeface="CiscoSans" pitchFamily="34" charset="0"/>
              </a:defRPr>
            </a:lvl5pPr>
            <a:lvl6pPr marL="609448"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6pPr>
            <a:lvl7pPr marL="1218895"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7pPr>
            <a:lvl8pPr marL="1828343"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8pPr>
            <a:lvl9pPr marL="2437790"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9pPr>
          </a:lstStyle>
          <a:p>
            <a:r>
              <a:rPr lang="en-US" sz="3200" smtClean="0">
                <a:solidFill>
                  <a:schemeClr val="tx1"/>
                </a:solidFill>
              </a:rPr>
              <a:t>So What is ‘Spectral Efficiency’</a:t>
            </a:r>
            <a:endParaRPr lang="en-US" sz="3200" dirty="0">
              <a:solidFill>
                <a:schemeClr val="tx1"/>
              </a:solidFill>
            </a:endParaRPr>
          </a:p>
        </p:txBody>
      </p:sp>
    </p:spTree>
    <p:extLst>
      <p:ext uri="{BB962C8B-B14F-4D97-AF65-F5344CB8AC3E}">
        <p14:creationId xmlns:p14="http://schemas.microsoft.com/office/powerpoint/2010/main" val="4075349150"/>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566" t="25694" r="14105" b="63194"/>
          <a:stretch/>
        </p:blipFill>
        <p:spPr bwMode="auto">
          <a:xfrm>
            <a:off x="9011242" y="1"/>
            <a:ext cx="3177581"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4" name="TextBox 3"/>
              <p:cNvSpPr txBox="1"/>
              <p:nvPr/>
            </p:nvSpPr>
            <p:spPr>
              <a:xfrm>
                <a:off x="867024" y="3388670"/>
                <a:ext cx="11581582" cy="4209935"/>
              </a:xfrm>
              <a:prstGeom prst="rect">
                <a:avLst/>
              </a:prstGeom>
              <a:noFill/>
            </p:spPr>
            <p:txBody>
              <a:bodyPr wrap="square" rtlCol="0">
                <a:spAutoFit/>
              </a:bodyPr>
              <a:lstStyle/>
              <a:p>
                <a:r>
                  <a:rPr lang="en-US" sz="2000" dirty="0" smtClean="0"/>
                  <a:t>256 = 2</a:t>
                </a:r>
                <a14:m>
                  <m:oMath xmlns:m="http://schemas.openxmlformats.org/officeDocument/2006/math">
                    <m:sSup>
                      <m:sSupPr>
                        <m:ctrlPr>
                          <a:rPr lang="en-US" sz="2000" b="1" i="1" smtClean="0">
                            <a:latin typeface="Cambria Math"/>
                          </a:rPr>
                        </m:ctrlPr>
                      </m:sSupPr>
                      <m:e/>
                      <m:sup>
                        <m:r>
                          <a:rPr lang="en-US" sz="2000" b="1" i="1" smtClean="0">
                            <a:latin typeface="Cambria Math"/>
                          </a:rPr>
                          <m:t>𝟖</m:t>
                        </m:r>
                      </m:sup>
                    </m:sSup>
                  </m:oMath>
                </a14:m>
                <a:endParaRPr lang="en-US" sz="2000" b="1" dirty="0" smtClean="0"/>
              </a:p>
              <a:p>
                <a:r>
                  <a:rPr lang="en-US" dirty="0" smtClean="0"/>
                  <a:t>EXP = Bits / Symbol</a:t>
                </a:r>
              </a:p>
              <a:p>
                <a:r>
                  <a:rPr lang="en-US" b="0" dirty="0" smtClean="0"/>
                  <a:t>256 Qam has </a:t>
                </a:r>
                <a:r>
                  <a:rPr lang="en-US" sz="2000" b="1" dirty="0" smtClean="0"/>
                  <a:t>8 </a:t>
                </a:r>
                <a:r>
                  <a:rPr lang="en-US" b="0" dirty="0" smtClean="0"/>
                  <a:t>bits/Symbol</a:t>
                </a:r>
              </a:p>
              <a:p>
                <a:r>
                  <a:rPr lang="en-US" dirty="0" smtClean="0"/>
                  <a:t>256Qam Symbol Rate = </a:t>
                </a:r>
                <a:r>
                  <a:rPr lang="en-US" b="1" dirty="0" smtClean="0"/>
                  <a:t>5.361 Msym/s </a:t>
                </a:r>
                <a:r>
                  <a:rPr lang="en-US" dirty="0" smtClean="0"/>
                  <a:t>(12% slope so 5.361 * 1.12 = 6M Wide) </a:t>
                </a:r>
              </a:p>
              <a:p>
                <a:r>
                  <a:rPr lang="en-US" b="0" dirty="0" smtClean="0"/>
                  <a:t>Data Rate = (Sym/s) * (Bits/sym) </a:t>
                </a:r>
                <a:r>
                  <a:rPr lang="en-US" dirty="0" smtClean="0"/>
                  <a:t>or</a:t>
                </a:r>
                <a:r>
                  <a:rPr lang="en-US" b="1" dirty="0" smtClean="0"/>
                  <a:t> (5.361Msym/s) * (8bits/sym) </a:t>
                </a:r>
                <a:r>
                  <a:rPr lang="en-US" b="0" dirty="0" smtClean="0"/>
                  <a:t>= </a:t>
                </a:r>
                <a:r>
                  <a:rPr lang="en-US" b="1" dirty="0" smtClean="0"/>
                  <a:t>42.88 Mbps</a:t>
                </a:r>
              </a:p>
              <a:p>
                <a:r>
                  <a:rPr lang="en-US" dirty="0" smtClean="0"/>
                  <a:t>Payload = Data Rate – Overhead (Reed Solomon (FEC) , Trellis Coding, MPEG, Docsis &amp;IP)</a:t>
                </a:r>
              </a:p>
              <a:p>
                <a:r>
                  <a:rPr lang="en-US" sz="2800" dirty="0" smtClean="0"/>
                  <a:t>Payload = </a:t>
                </a:r>
                <a:r>
                  <a:rPr lang="en-US" sz="2800" b="1" dirty="0" smtClean="0"/>
                  <a:t>38Mbps</a:t>
                </a:r>
                <a:r>
                  <a:rPr lang="en-US" sz="2800" dirty="0" smtClean="0"/>
                  <a:t> give or take</a:t>
                </a:r>
              </a:p>
              <a:p>
                <a:endParaRPr lang="en-US" dirty="0" smtClean="0"/>
              </a:p>
              <a:p>
                <a:endParaRPr lang="en-US" dirty="0" smtClean="0"/>
              </a:p>
              <a:p>
                <a:r>
                  <a:rPr lang="en-US" dirty="0" smtClean="0"/>
                  <a:t> </a:t>
                </a:r>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867024" y="3388670"/>
                <a:ext cx="11581582" cy="4209935"/>
              </a:xfrm>
              <a:prstGeom prst="rect">
                <a:avLst/>
              </a:prstGeom>
              <a:blipFill rotWithShape="1">
                <a:blip r:embed="rId3"/>
                <a:stretch>
                  <a:fillRect l="-1053"/>
                </a:stretch>
              </a:blipFill>
            </p:spPr>
            <p:txBody>
              <a:bodyPr/>
              <a:lstStyle/>
              <a:p>
                <a:r>
                  <a:rPr lang="en-US">
                    <a:noFill/>
                  </a:rPr>
                  <a:t> </a:t>
                </a:r>
              </a:p>
            </p:txBody>
          </p:sp>
        </mc:Fallback>
      </mc:AlternateContent>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187" t="45030" r="46934" b="29861"/>
          <a:stretch/>
        </p:blipFill>
        <p:spPr bwMode="auto">
          <a:xfrm>
            <a:off x="2387600" y="859356"/>
            <a:ext cx="6623642"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508509" y="1580713"/>
            <a:ext cx="2133044" cy="461665"/>
          </a:xfrm>
          <a:prstGeom prst="rect">
            <a:avLst/>
          </a:prstGeom>
          <a:noFill/>
        </p:spPr>
        <p:txBody>
          <a:bodyPr wrap="square" rtlCol="0">
            <a:spAutoFit/>
          </a:bodyPr>
          <a:lstStyle/>
          <a:p>
            <a:r>
              <a:rPr lang="en-US" sz="2400" b="1" dirty="0" smtClean="0">
                <a:solidFill>
                  <a:srgbClr val="FF0000"/>
                </a:solidFill>
              </a:rPr>
              <a:t>(STEP–1)</a:t>
            </a:r>
            <a:endParaRPr lang="en-US" sz="2400" b="1" dirty="0">
              <a:solidFill>
                <a:srgbClr val="FF0000"/>
              </a:solidFill>
            </a:endParaRPr>
          </a:p>
        </p:txBody>
      </p:sp>
      <p:sp>
        <p:nvSpPr>
          <p:cNvPr id="7" name="Title 1"/>
          <p:cNvSpPr txBox="1">
            <a:spLocks/>
          </p:cNvSpPr>
          <p:nvPr/>
        </p:nvSpPr>
        <p:spPr bwMode="auto">
          <a:xfrm>
            <a:off x="-235304" y="-146049"/>
            <a:ext cx="1096994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b" anchorCtr="0" compatLnSpc="1">
            <a:prstTxWarp prst="textNoShape">
              <a:avLst/>
            </a:prstTxWarp>
            <a:noAutofit/>
          </a:bodyPr>
          <a:lstStyle>
            <a:lvl1pPr marL="0" indent="0" algn="l" defTabSz="912056" rtl="0" eaLnBrk="1" fontAlgn="base" hangingPunct="1">
              <a:lnSpc>
                <a:spcPct val="90000"/>
              </a:lnSpc>
              <a:spcBef>
                <a:spcPct val="0"/>
              </a:spcBef>
              <a:spcAft>
                <a:spcPct val="0"/>
              </a:spcAft>
              <a:buFont typeface="Arial" panose="020B0604020202020204" pitchFamily="34" charset="0"/>
              <a:buNone/>
              <a:defRPr lang="en-US" sz="6132" b="0" i="0" kern="1200" spc="0" baseline="0">
                <a:solidFill>
                  <a:schemeClr val="accent1"/>
                </a:solidFill>
                <a:latin typeface="+mj-lt"/>
                <a:ea typeface="ＭＳ Ｐゴシック" charset="0"/>
                <a:cs typeface="CiscoSans Thin"/>
              </a:defRPr>
            </a:lvl1pPr>
            <a:lvl2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cs typeface="CiscoSans" pitchFamily="34" charset="0"/>
              </a:defRPr>
            </a:lvl2pPr>
            <a:lvl3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cs typeface="CiscoSans" pitchFamily="34" charset="0"/>
              </a:defRPr>
            </a:lvl3pPr>
            <a:lvl4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cs typeface="CiscoSans" pitchFamily="34" charset="0"/>
              </a:defRPr>
            </a:lvl4pPr>
            <a:lvl5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cs typeface="CiscoSans" pitchFamily="34" charset="0"/>
              </a:defRPr>
            </a:lvl5pPr>
            <a:lvl6pPr marL="609448"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6pPr>
            <a:lvl7pPr marL="1218895"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7pPr>
            <a:lvl8pPr marL="1828343"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8pPr>
            <a:lvl9pPr marL="2437790"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9pPr>
          </a:lstStyle>
          <a:p>
            <a:r>
              <a:rPr lang="en-US" dirty="0" smtClean="0">
                <a:solidFill>
                  <a:schemeClr val="tx1"/>
                </a:solidFill>
              </a:rPr>
              <a:t> </a:t>
            </a:r>
            <a:r>
              <a:rPr lang="en-US" sz="2800" b="1" u="sng" dirty="0" smtClean="0">
                <a:solidFill>
                  <a:schemeClr val="tx1"/>
                </a:solidFill>
              </a:rPr>
              <a:t>D3.0 256 SC-QAM Data Payload</a:t>
            </a:r>
            <a:endParaRPr lang="en-US" sz="2800" dirty="0">
              <a:solidFill>
                <a:schemeClr val="tx1"/>
              </a:solidFill>
            </a:endParaRPr>
          </a:p>
        </p:txBody>
      </p:sp>
    </p:spTree>
    <p:extLst>
      <p:ext uri="{BB962C8B-B14F-4D97-AF65-F5344CB8AC3E}">
        <p14:creationId xmlns:p14="http://schemas.microsoft.com/office/powerpoint/2010/main" val="4196588292"/>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566" t="25694" r="14105" b="63194"/>
          <a:stretch/>
        </p:blipFill>
        <p:spPr bwMode="auto">
          <a:xfrm>
            <a:off x="9011242" y="1"/>
            <a:ext cx="3177581"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5"/>
          <p:cNvSpPr txBox="1">
            <a:spLocks noGrp="1"/>
          </p:cNvSpPr>
          <p:nvPr>
            <p:ph type="ctrTitle"/>
          </p:nvPr>
        </p:nvSpPr>
        <p:spPr>
          <a:xfrm>
            <a:off x="507867" y="2084148"/>
            <a:ext cx="10128084" cy="3426595"/>
          </a:xfrm>
          <a:prstGeom prst="rect">
            <a:avLst/>
          </a:prstGeom>
        </p:spPr>
        <p:txBody>
          <a:bodyPr>
            <a:normAutofit fontScale="9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2800" dirty="0" smtClean="0"/>
          </a:p>
          <a:p>
            <a:r>
              <a:rPr lang="en-US" sz="2800" dirty="0" smtClean="0"/>
              <a:t> ‘Payload’ of 256 Qam = </a:t>
            </a:r>
            <a:r>
              <a:rPr lang="en-US" sz="2800" b="1" dirty="0" smtClean="0"/>
              <a:t>38 Mbps</a:t>
            </a:r>
          </a:p>
          <a:p>
            <a:endParaRPr lang="en-US" sz="2800" b="1" dirty="0" smtClean="0"/>
          </a:p>
          <a:p>
            <a:r>
              <a:rPr lang="en-US" sz="2800" dirty="0" smtClean="0"/>
              <a:t> Spectral Efficiency = Payload / BW</a:t>
            </a:r>
          </a:p>
          <a:p>
            <a:pPr marL="82296" indent="0">
              <a:buFont typeface="Arial" panose="020B0604020202020204" pitchFamily="34" charset="0"/>
              <a:buNone/>
            </a:pPr>
            <a:endParaRPr lang="en-US" sz="2800" dirty="0" smtClean="0"/>
          </a:p>
          <a:p>
            <a:r>
              <a:rPr lang="en-US" sz="2800" dirty="0" smtClean="0"/>
              <a:t>  </a:t>
            </a:r>
            <a:r>
              <a:rPr lang="en-US" sz="2800" b="1" dirty="0" smtClean="0"/>
              <a:t>38Mbps / 6MHz = 6.33b/s/Hz </a:t>
            </a:r>
            <a:r>
              <a:rPr lang="en-US" sz="2800" dirty="0" smtClean="0"/>
              <a:t>*(bits / sec / Hz) </a:t>
            </a:r>
          </a:p>
          <a:p>
            <a:pPr marL="82296" indent="0">
              <a:buFont typeface="Arial" panose="020B0604020202020204" pitchFamily="34" charset="0"/>
              <a:buNone/>
            </a:pPr>
            <a:r>
              <a:rPr lang="en-US" sz="2800" dirty="0" smtClean="0"/>
              <a:t>  </a:t>
            </a:r>
          </a:p>
          <a:p>
            <a:pPr marL="0" indent="0">
              <a:buFont typeface="Arial" panose="020B0604020202020204" pitchFamily="34" charset="0"/>
              <a:buNone/>
            </a:pPr>
            <a:r>
              <a:rPr lang="en-US" sz="2800" b="1" dirty="0" smtClean="0"/>
              <a:t> </a:t>
            </a:r>
            <a:endParaRPr lang="en-US" sz="2800" dirty="0"/>
          </a:p>
        </p:txBody>
      </p:sp>
      <p:sp>
        <p:nvSpPr>
          <p:cNvPr id="5" name="Title 1"/>
          <p:cNvSpPr txBox="1">
            <a:spLocks/>
          </p:cNvSpPr>
          <p:nvPr/>
        </p:nvSpPr>
        <p:spPr bwMode="auto">
          <a:xfrm>
            <a:off x="507867" y="723900"/>
            <a:ext cx="1096994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b" anchorCtr="0" compatLnSpc="1">
            <a:prstTxWarp prst="textNoShape">
              <a:avLst/>
            </a:prstTxWarp>
            <a:normAutofit/>
          </a:bodyPr>
          <a:lstStyle>
            <a:lvl1pPr marL="0" indent="0" algn="l" defTabSz="912056" rtl="0" eaLnBrk="1" fontAlgn="base" hangingPunct="1">
              <a:lnSpc>
                <a:spcPct val="90000"/>
              </a:lnSpc>
              <a:spcBef>
                <a:spcPct val="0"/>
              </a:spcBef>
              <a:spcAft>
                <a:spcPct val="0"/>
              </a:spcAft>
              <a:buFont typeface="Arial" panose="020B0604020202020204" pitchFamily="34" charset="0"/>
              <a:buNone/>
              <a:defRPr lang="en-US" sz="6132" b="0" i="0" kern="1200" spc="0" baseline="0">
                <a:solidFill>
                  <a:schemeClr val="accent1"/>
                </a:solidFill>
                <a:latin typeface="+mj-lt"/>
                <a:ea typeface="ＭＳ Ｐゴシック" charset="0"/>
                <a:cs typeface="CiscoSans Thin"/>
              </a:defRPr>
            </a:lvl1pPr>
            <a:lvl2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cs typeface="CiscoSans" pitchFamily="34" charset="0"/>
              </a:defRPr>
            </a:lvl2pPr>
            <a:lvl3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cs typeface="CiscoSans" pitchFamily="34" charset="0"/>
              </a:defRPr>
            </a:lvl3pPr>
            <a:lvl4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cs typeface="CiscoSans" pitchFamily="34" charset="0"/>
              </a:defRPr>
            </a:lvl4pPr>
            <a:lvl5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cs typeface="CiscoSans" pitchFamily="34" charset="0"/>
              </a:defRPr>
            </a:lvl5pPr>
            <a:lvl6pPr marL="609448"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6pPr>
            <a:lvl7pPr marL="1218895"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7pPr>
            <a:lvl8pPr marL="1828343"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8pPr>
            <a:lvl9pPr marL="2437790"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9pPr>
          </a:lstStyle>
          <a:p>
            <a:r>
              <a:rPr lang="en-US" dirty="0" smtClean="0">
                <a:solidFill>
                  <a:schemeClr val="tx1"/>
                </a:solidFill>
              </a:rPr>
              <a:t> </a:t>
            </a:r>
            <a:r>
              <a:rPr lang="en-US" sz="3600" dirty="0" smtClean="0">
                <a:solidFill>
                  <a:schemeClr val="tx1"/>
                </a:solidFill>
              </a:rPr>
              <a:t>Spectral Efficiency (SE) of D3.0</a:t>
            </a:r>
            <a:endParaRPr lang="en-US" sz="3600" dirty="0">
              <a:solidFill>
                <a:schemeClr val="tx1"/>
              </a:solidFill>
            </a:endParaRPr>
          </a:p>
        </p:txBody>
      </p:sp>
      <p:sp>
        <p:nvSpPr>
          <p:cNvPr id="6" name="TextBox 5"/>
          <p:cNvSpPr txBox="1"/>
          <p:nvPr/>
        </p:nvSpPr>
        <p:spPr>
          <a:xfrm>
            <a:off x="1625177" y="5715000"/>
            <a:ext cx="9751060" cy="400110"/>
          </a:xfrm>
          <a:prstGeom prst="rect">
            <a:avLst/>
          </a:prstGeom>
          <a:noFill/>
        </p:spPr>
        <p:txBody>
          <a:bodyPr wrap="square" rtlCol="0">
            <a:spAutoFit/>
          </a:bodyPr>
          <a:lstStyle/>
          <a:p>
            <a:r>
              <a:rPr lang="en-US" sz="2000" dirty="0" smtClean="0">
                <a:solidFill>
                  <a:srgbClr val="FF0000"/>
                </a:solidFill>
              </a:rPr>
              <a:t>Note – Bonding enables ‘bigger pipe’ but SE remains the same</a:t>
            </a:r>
            <a:endParaRPr lang="en-US" sz="2000" dirty="0">
              <a:solidFill>
                <a:srgbClr val="FF0000"/>
              </a:solidFill>
            </a:endParaRPr>
          </a:p>
        </p:txBody>
      </p:sp>
    </p:spTree>
    <p:extLst>
      <p:ext uri="{BB962C8B-B14F-4D97-AF65-F5344CB8AC3E}">
        <p14:creationId xmlns:p14="http://schemas.microsoft.com/office/powerpoint/2010/main" val="884910588"/>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638782" y="1409700"/>
            <a:ext cx="7163065" cy="4145280"/>
          </a:xfrm>
        </p:spPr>
        <p:txBody>
          <a:bodyPr>
            <a:normAutofit/>
          </a:bodyPr>
          <a:lstStyle/>
          <a:p>
            <a:r>
              <a:rPr lang="en-US" dirty="0" smtClean="0"/>
              <a:t>Rob Crowe</a:t>
            </a:r>
            <a:br>
              <a:rPr lang="en-US" dirty="0" smtClean="0"/>
            </a:br>
            <a:r>
              <a:rPr lang="en-US" dirty="0" smtClean="0"/>
              <a:t>Field Applications Engineer</a:t>
            </a:r>
            <a:br>
              <a:rPr lang="en-US" dirty="0" smtClean="0"/>
            </a:br>
            <a:r>
              <a:rPr lang="en-US" dirty="0" smtClean="0"/>
              <a:t>Antronix</a:t>
            </a:r>
            <a:br>
              <a:rPr lang="en-US" dirty="0" smtClean="0"/>
            </a:br>
            <a:r>
              <a:rPr lang="en-US" dirty="0" smtClean="0">
                <a:hlinkClick r:id="rId3"/>
              </a:rPr>
              <a:t>RobCrowe@antronix.com</a:t>
            </a:r>
            <a:r>
              <a:rPr lang="en-US" dirty="0" smtClean="0"/>
              <a:t/>
            </a:r>
            <a:br>
              <a:rPr lang="en-US" dirty="0" smtClean="0"/>
            </a:br>
            <a:r>
              <a:rPr lang="en-US" dirty="0" smtClean="0"/>
              <a:t>(347) 596-9847</a:t>
            </a:r>
            <a:endParaRPr lang="en-US" dirty="0"/>
          </a:p>
        </p:txBody>
      </p:sp>
      <p:sp>
        <p:nvSpPr>
          <p:cNvPr id="7" name="Slide Number Placeholder 6"/>
          <p:cNvSpPr>
            <a:spLocks noGrp="1"/>
          </p:cNvSpPr>
          <p:nvPr>
            <p:ph type="sldNum" sz="quarter" idx="12"/>
          </p:nvPr>
        </p:nvSpPr>
        <p:spPr/>
        <p:txBody>
          <a:bodyPr/>
          <a:lstStyle/>
          <a:p>
            <a:fld id="{61C846DE-F524-4EC8-BAAA-667F850D0E27}" type="slidenum">
              <a:rPr lang="en-US" smtClean="0"/>
              <a:t>2</a:t>
            </a:fld>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868" y="304800"/>
            <a:ext cx="2559653" cy="469900"/>
          </a:xfrm>
          <a:prstGeom prst="rect">
            <a:avLst/>
          </a:prstGeom>
        </p:spPr>
      </p:pic>
      <p:sp>
        <p:nvSpPr>
          <p:cNvPr id="5" name="TextBox 4"/>
          <p:cNvSpPr txBox="1"/>
          <p:nvPr/>
        </p:nvSpPr>
        <p:spPr>
          <a:xfrm>
            <a:off x="7821163" y="150641"/>
            <a:ext cx="3961368" cy="307777"/>
          </a:xfrm>
          <a:prstGeom prst="rect">
            <a:avLst/>
          </a:prstGeom>
          <a:noFill/>
        </p:spPr>
        <p:txBody>
          <a:bodyPr wrap="square" rtlCol="0">
            <a:spAutoFit/>
          </a:bodyPr>
          <a:lstStyle/>
          <a:p>
            <a:r>
              <a:rPr lang="en-US" sz="1400" dirty="0"/>
              <a:t>Performance. Broadband. Innovation</a:t>
            </a:r>
          </a:p>
        </p:txBody>
      </p:sp>
    </p:spTree>
    <p:extLst>
      <p:ext uri="{BB962C8B-B14F-4D97-AF65-F5344CB8AC3E}">
        <p14:creationId xmlns:p14="http://schemas.microsoft.com/office/powerpoint/2010/main" val="4550077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566" t="25694" r="14105" b="63194"/>
          <a:stretch/>
        </p:blipFill>
        <p:spPr bwMode="auto">
          <a:xfrm>
            <a:off x="9011242" y="1"/>
            <a:ext cx="3177581"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ctrTitle"/>
          </p:nvPr>
        </p:nvSpPr>
        <p:spPr>
          <a:xfrm>
            <a:off x="593189" y="2051864"/>
            <a:ext cx="10128084" cy="3268379"/>
          </a:xfrm>
          <a:prstGeom prst="rect">
            <a:avLst/>
          </a:prstGeom>
        </p:spPr>
        <p:txBody>
          <a:bodyPr wrap="square">
            <a:spAutoFit/>
          </a:bodyPr>
          <a:lstStyle/>
          <a:p>
            <a:pPr marL="342900" indent="-342900">
              <a:buFont typeface="Arial" panose="020B0604020202020204" pitchFamily="34" charset="0"/>
              <a:buChar char="•"/>
            </a:pPr>
            <a:r>
              <a:rPr lang="en-US" sz="2400" dirty="0">
                <a:solidFill>
                  <a:schemeClr val="tx1"/>
                </a:solidFill>
              </a:rPr>
              <a:t>Obviously if we increase Modulation Rate we increase </a:t>
            </a:r>
            <a:r>
              <a:rPr lang="en-US" sz="2400" dirty="0" smtClean="0">
                <a:solidFill>
                  <a:schemeClr val="tx1"/>
                </a:solidFill>
              </a:rPr>
              <a:t>SE</a:t>
            </a:r>
            <a:br>
              <a:rPr lang="en-US" sz="2400" dirty="0" smtClean="0">
                <a:solidFill>
                  <a:schemeClr val="tx1"/>
                </a:solidFill>
              </a:rPr>
            </a:br>
            <a:endParaRPr lang="en-US" sz="2400" dirty="0">
              <a:solidFill>
                <a:schemeClr val="tx1"/>
              </a:solidFill>
            </a:endParaRPr>
          </a:p>
          <a:p>
            <a:pPr marL="342900" indent="-342900">
              <a:buFont typeface="Arial" panose="020B0604020202020204" pitchFamily="34" charset="0"/>
              <a:buChar char="•"/>
            </a:pPr>
            <a:r>
              <a:rPr lang="en-US" sz="2400" dirty="0">
                <a:solidFill>
                  <a:schemeClr val="tx1"/>
                </a:solidFill>
              </a:rPr>
              <a:t>How Much SNR Improvement Digital Fiber and DAA will achieve is very dependent on Node Output </a:t>
            </a:r>
            <a:r>
              <a:rPr lang="en-US" sz="2400" dirty="0" smtClean="0">
                <a:solidFill>
                  <a:schemeClr val="tx1"/>
                </a:solidFill>
              </a:rPr>
              <a:t/>
            </a:r>
            <a:br>
              <a:rPr lang="en-US" sz="2400" dirty="0" smtClean="0">
                <a:solidFill>
                  <a:schemeClr val="tx1"/>
                </a:solidFill>
              </a:rPr>
            </a:br>
            <a:endParaRPr lang="en-US" sz="2400" dirty="0" smtClean="0">
              <a:solidFill>
                <a:schemeClr val="tx1"/>
              </a:solidFill>
            </a:endParaRPr>
          </a:p>
          <a:p>
            <a:pPr marL="342900" indent="-342900">
              <a:buFont typeface="Arial" panose="020B0604020202020204" pitchFamily="34" charset="0"/>
              <a:buChar char="•"/>
            </a:pPr>
            <a:r>
              <a:rPr lang="en-US" sz="2400" dirty="0" smtClean="0">
                <a:solidFill>
                  <a:schemeClr val="tx1"/>
                </a:solidFill>
              </a:rPr>
              <a:t>Most feel their Analog Link is in the 38-39 MER Range</a:t>
            </a:r>
          </a:p>
          <a:p>
            <a:pPr marL="342900" indent="-342900">
              <a:buFont typeface="Arial" panose="020B0604020202020204" pitchFamily="34" charset="0"/>
              <a:buChar char="•"/>
            </a:pPr>
            <a:r>
              <a:rPr lang="en-US" sz="2400" dirty="0" smtClean="0">
                <a:solidFill>
                  <a:schemeClr val="tx1"/>
                </a:solidFill>
              </a:rPr>
              <a:t>The MER Improvement From DAA Drops if the Node is at </a:t>
            </a:r>
            <a:r>
              <a:rPr lang="en-US" sz="2800" dirty="0" smtClean="0">
                <a:solidFill>
                  <a:schemeClr val="tx1"/>
                </a:solidFill>
              </a:rPr>
              <a:t>Max</a:t>
            </a:r>
            <a:r>
              <a:rPr lang="en-US" dirty="0" smtClean="0">
                <a:solidFill>
                  <a:schemeClr val="tx1"/>
                </a:solidFill>
              </a:rPr>
              <a:t> </a:t>
            </a:r>
            <a:r>
              <a:rPr lang="en-US" sz="2400" dirty="0" smtClean="0">
                <a:solidFill>
                  <a:schemeClr val="tx1"/>
                </a:solidFill>
              </a:rPr>
              <a:t>Output Due to Limitations of </a:t>
            </a:r>
            <a:r>
              <a:rPr lang="en-US" sz="2400" dirty="0" err="1" smtClean="0">
                <a:solidFill>
                  <a:schemeClr val="tx1"/>
                </a:solidFill>
              </a:rPr>
              <a:t>GaN</a:t>
            </a:r>
            <a:r>
              <a:rPr lang="en-US" sz="2400" dirty="0" smtClean="0">
                <a:solidFill>
                  <a:schemeClr val="tx1"/>
                </a:solidFill>
              </a:rPr>
              <a:t> chip sets</a:t>
            </a:r>
            <a:endParaRPr lang="en-US" sz="2400" dirty="0">
              <a:solidFill>
                <a:schemeClr val="tx1"/>
              </a:solidFill>
            </a:endParaRPr>
          </a:p>
        </p:txBody>
      </p:sp>
      <p:sp>
        <p:nvSpPr>
          <p:cNvPr id="2" name="TextBox 1"/>
          <p:cNvSpPr txBox="1"/>
          <p:nvPr/>
        </p:nvSpPr>
        <p:spPr>
          <a:xfrm>
            <a:off x="698500" y="850901"/>
            <a:ext cx="4914900" cy="584775"/>
          </a:xfrm>
          <a:prstGeom prst="rect">
            <a:avLst/>
          </a:prstGeom>
          <a:noFill/>
        </p:spPr>
        <p:txBody>
          <a:bodyPr wrap="square" rtlCol="0">
            <a:spAutoFit/>
          </a:bodyPr>
          <a:lstStyle/>
          <a:p>
            <a:r>
              <a:rPr lang="en-US" sz="3200" dirty="0" smtClean="0"/>
              <a:t>From This We Can See </a:t>
            </a:r>
            <a:endParaRPr lang="en-US" sz="3200" dirty="0"/>
          </a:p>
        </p:txBody>
      </p:sp>
    </p:spTree>
    <p:extLst>
      <p:ext uri="{BB962C8B-B14F-4D97-AF65-F5344CB8AC3E}">
        <p14:creationId xmlns:p14="http://schemas.microsoft.com/office/powerpoint/2010/main" val="3306243857"/>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566" t="25694" r="14105" b="63194"/>
          <a:stretch/>
        </p:blipFill>
        <p:spPr bwMode="auto">
          <a:xfrm>
            <a:off x="9011242" y="1"/>
            <a:ext cx="3177581"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Content Placeholder 13"/>
          <p:cNvGraphicFramePr>
            <a:graphicFrameLocks/>
          </p:cNvGraphicFramePr>
          <p:nvPr>
            <p:extLst>
              <p:ext uri="{D42A27DB-BD31-4B8C-83A1-F6EECF244321}">
                <p14:modId xmlns:p14="http://schemas.microsoft.com/office/powerpoint/2010/main" val="412495965"/>
              </p:ext>
            </p:extLst>
          </p:nvPr>
        </p:nvGraphicFramePr>
        <p:xfrm>
          <a:off x="990600" y="1945333"/>
          <a:ext cx="4910338" cy="3924301"/>
        </p:xfrm>
        <a:graphic>
          <a:graphicData uri="http://schemas.openxmlformats.org/drawingml/2006/table">
            <a:tbl>
              <a:tblPr/>
              <a:tblGrid>
                <a:gridCol w="2021592"/>
                <a:gridCol w="1021435"/>
                <a:gridCol w="1867311"/>
              </a:tblGrid>
              <a:tr h="316214">
                <a:tc rowSpan="2">
                  <a:txBody>
                    <a:bodyPr/>
                    <a:lstStyle/>
                    <a:p>
                      <a:pPr algn="ctr" fontAlgn="ctr"/>
                      <a:r>
                        <a:rPr lang="en-US" sz="1800" b="1" i="0" u="none" strike="noStrike" dirty="0">
                          <a:solidFill>
                            <a:srgbClr val="000000"/>
                          </a:solidFill>
                          <a:effectLst/>
                          <a:latin typeface="Calibri"/>
                        </a:rPr>
                        <a:t>MODULATION</a:t>
                      </a:r>
                    </a:p>
                  </a:txBody>
                  <a:tcPr marL="12413" marR="1241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gridSpan="2">
                  <a:txBody>
                    <a:bodyPr/>
                    <a:lstStyle/>
                    <a:p>
                      <a:pPr algn="ctr" fontAlgn="b"/>
                      <a:r>
                        <a:rPr lang="en-US" sz="1800" b="1" i="0" u="none" strike="noStrike" dirty="0">
                          <a:solidFill>
                            <a:srgbClr val="000000"/>
                          </a:solidFill>
                          <a:effectLst/>
                          <a:latin typeface="Calibri"/>
                        </a:rPr>
                        <a:t>SUBCARRIER SPACING</a:t>
                      </a:r>
                    </a:p>
                  </a:txBody>
                  <a:tcPr marL="12413" marR="12413"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r>
              <a:tr h="337834">
                <a:tc vMerge="1">
                  <a:txBody>
                    <a:bodyPr/>
                    <a:lstStyle/>
                    <a:p>
                      <a:endParaRPr lang="en-US"/>
                    </a:p>
                  </a:txBody>
                  <a:tcPr/>
                </a:tc>
                <a:tc>
                  <a:txBody>
                    <a:bodyPr/>
                    <a:lstStyle/>
                    <a:p>
                      <a:pPr algn="ctr" fontAlgn="b"/>
                      <a:r>
                        <a:rPr lang="en-US" sz="1800" b="1" i="0" u="none" strike="noStrike" dirty="0">
                          <a:solidFill>
                            <a:srgbClr val="000000"/>
                          </a:solidFill>
                          <a:effectLst/>
                          <a:latin typeface="Calibri"/>
                        </a:rPr>
                        <a:t>25KhZ</a:t>
                      </a:r>
                    </a:p>
                  </a:txBody>
                  <a:tcPr marL="12413" marR="12413"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800" b="1" i="0" u="none" strike="noStrike" dirty="0">
                          <a:solidFill>
                            <a:srgbClr val="000000"/>
                          </a:solidFill>
                          <a:effectLst/>
                          <a:latin typeface="Calibri"/>
                        </a:rPr>
                        <a:t>50KhZ</a:t>
                      </a:r>
                    </a:p>
                  </a:txBody>
                  <a:tcPr marL="12413" marR="12413"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337834">
                <a:tc>
                  <a:txBody>
                    <a:bodyPr/>
                    <a:lstStyle/>
                    <a:p>
                      <a:pPr algn="ctr" fontAlgn="b"/>
                      <a:r>
                        <a:rPr lang="en-US" sz="2000" b="1" i="0" u="none" strike="noStrike" dirty="0">
                          <a:solidFill>
                            <a:srgbClr val="000000"/>
                          </a:solidFill>
                          <a:effectLst/>
                          <a:latin typeface="Calibri"/>
                        </a:rPr>
                        <a:t>(QAM)</a:t>
                      </a:r>
                    </a:p>
                  </a:txBody>
                  <a:tcPr marL="12413" marR="12413"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a:rPr>
                        <a:t>(Gbps)</a:t>
                      </a:r>
                    </a:p>
                  </a:txBody>
                  <a:tcPr marL="12413" marR="12413"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a:rPr>
                        <a:t>(Gbps)</a:t>
                      </a:r>
                    </a:p>
                  </a:txBody>
                  <a:tcPr marL="12413" marR="12413"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8917">
                <a:tc>
                  <a:txBody>
                    <a:bodyPr/>
                    <a:lstStyle/>
                    <a:p>
                      <a:pPr algn="ctr" fontAlgn="b"/>
                      <a:r>
                        <a:rPr lang="en-US" sz="2400" b="1" i="0" u="none" strike="noStrike" dirty="0">
                          <a:solidFill>
                            <a:srgbClr val="000000"/>
                          </a:solidFill>
                          <a:effectLst/>
                          <a:latin typeface="Calibri"/>
                        </a:rPr>
                        <a:t>256</a:t>
                      </a:r>
                    </a:p>
                  </a:txBody>
                  <a:tcPr marL="12413" marR="12413"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2400" b="1" i="0" u="none" strike="noStrike" dirty="0">
                          <a:solidFill>
                            <a:srgbClr val="000000"/>
                          </a:solidFill>
                          <a:effectLst/>
                          <a:latin typeface="Calibri"/>
                        </a:rPr>
                        <a:t>1.26</a:t>
                      </a:r>
                    </a:p>
                  </a:txBody>
                  <a:tcPr marL="12413" marR="12413"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2400" b="1" i="0" u="none" strike="noStrike" dirty="0">
                          <a:solidFill>
                            <a:srgbClr val="000000"/>
                          </a:solidFill>
                          <a:effectLst/>
                          <a:latin typeface="Calibri"/>
                        </a:rPr>
                        <a:t>1.2</a:t>
                      </a:r>
                    </a:p>
                  </a:txBody>
                  <a:tcPr marL="12413" marR="12413"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418917">
                <a:tc>
                  <a:txBody>
                    <a:bodyPr/>
                    <a:lstStyle/>
                    <a:p>
                      <a:pPr algn="ctr" fontAlgn="b"/>
                      <a:r>
                        <a:rPr lang="en-US" sz="2400" b="1" i="0" u="none" strike="noStrike" dirty="0">
                          <a:solidFill>
                            <a:srgbClr val="000000"/>
                          </a:solidFill>
                          <a:effectLst/>
                          <a:latin typeface="Calibri"/>
                        </a:rPr>
                        <a:t>512</a:t>
                      </a:r>
                    </a:p>
                  </a:txBody>
                  <a:tcPr marL="12413" marR="12413"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2400" b="1" i="0" u="none" strike="noStrike" dirty="0">
                          <a:solidFill>
                            <a:srgbClr val="000000"/>
                          </a:solidFill>
                          <a:effectLst/>
                          <a:latin typeface="Calibri"/>
                        </a:rPr>
                        <a:t>1.42</a:t>
                      </a:r>
                    </a:p>
                  </a:txBody>
                  <a:tcPr marL="12413" marR="12413"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2400" b="1" i="0" u="none" strike="noStrike" dirty="0">
                          <a:solidFill>
                            <a:srgbClr val="000000"/>
                          </a:solidFill>
                          <a:effectLst/>
                          <a:latin typeface="Calibri"/>
                        </a:rPr>
                        <a:t>1.35</a:t>
                      </a:r>
                    </a:p>
                  </a:txBody>
                  <a:tcPr marL="12413" marR="12413"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418917">
                <a:tc>
                  <a:txBody>
                    <a:bodyPr/>
                    <a:lstStyle/>
                    <a:p>
                      <a:pPr algn="ctr" fontAlgn="b"/>
                      <a:r>
                        <a:rPr lang="en-US" sz="2400" b="1" i="0" u="none" strike="noStrike" dirty="0">
                          <a:solidFill>
                            <a:srgbClr val="000000"/>
                          </a:solidFill>
                          <a:effectLst/>
                          <a:latin typeface="Calibri"/>
                        </a:rPr>
                        <a:t>1024</a:t>
                      </a:r>
                    </a:p>
                  </a:txBody>
                  <a:tcPr marL="12413" marR="12413"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2400" b="1" i="0" u="none" strike="noStrike" dirty="0">
                          <a:solidFill>
                            <a:srgbClr val="000000"/>
                          </a:solidFill>
                          <a:effectLst/>
                          <a:latin typeface="Calibri"/>
                        </a:rPr>
                        <a:t>1.58</a:t>
                      </a:r>
                    </a:p>
                  </a:txBody>
                  <a:tcPr marL="12413" marR="12413"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2400" b="1" i="0" u="none" strike="noStrike" dirty="0">
                          <a:solidFill>
                            <a:srgbClr val="000000"/>
                          </a:solidFill>
                          <a:effectLst/>
                          <a:latin typeface="Calibri"/>
                        </a:rPr>
                        <a:t>1.5</a:t>
                      </a:r>
                    </a:p>
                  </a:txBody>
                  <a:tcPr marL="12413" marR="12413"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418917">
                <a:tc>
                  <a:txBody>
                    <a:bodyPr/>
                    <a:lstStyle/>
                    <a:p>
                      <a:pPr algn="ctr" fontAlgn="b"/>
                      <a:r>
                        <a:rPr lang="en-US" sz="2400" b="1" i="0" u="none" strike="noStrike" dirty="0">
                          <a:solidFill>
                            <a:srgbClr val="000000"/>
                          </a:solidFill>
                          <a:effectLst/>
                          <a:latin typeface="Calibri"/>
                        </a:rPr>
                        <a:t>2048</a:t>
                      </a:r>
                    </a:p>
                  </a:txBody>
                  <a:tcPr marL="12413" marR="12413"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2400" b="1" i="0" u="none" strike="noStrike" dirty="0">
                          <a:solidFill>
                            <a:srgbClr val="000000"/>
                          </a:solidFill>
                          <a:effectLst/>
                          <a:latin typeface="Calibri"/>
                        </a:rPr>
                        <a:t>1.73</a:t>
                      </a:r>
                    </a:p>
                  </a:txBody>
                  <a:tcPr marL="12413" marR="12413"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2400" b="1" i="0" u="none" strike="noStrike" dirty="0">
                          <a:solidFill>
                            <a:srgbClr val="000000"/>
                          </a:solidFill>
                          <a:effectLst/>
                          <a:latin typeface="Calibri"/>
                        </a:rPr>
                        <a:t>1.65</a:t>
                      </a:r>
                    </a:p>
                  </a:txBody>
                  <a:tcPr marL="12413" marR="12413"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418917">
                <a:tc>
                  <a:txBody>
                    <a:bodyPr/>
                    <a:lstStyle/>
                    <a:p>
                      <a:pPr algn="ctr" fontAlgn="b"/>
                      <a:r>
                        <a:rPr lang="en-US" sz="2400" b="1" i="0" u="none" strike="noStrike" dirty="0">
                          <a:solidFill>
                            <a:srgbClr val="000000"/>
                          </a:solidFill>
                          <a:effectLst/>
                          <a:latin typeface="Calibri"/>
                        </a:rPr>
                        <a:t>4096</a:t>
                      </a:r>
                    </a:p>
                  </a:txBody>
                  <a:tcPr marL="12413" marR="12413"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2400" b="1" i="0" u="none" strike="noStrike" dirty="0">
                          <a:solidFill>
                            <a:srgbClr val="000000"/>
                          </a:solidFill>
                          <a:effectLst/>
                          <a:latin typeface="Calibri"/>
                        </a:rPr>
                        <a:t>1.89</a:t>
                      </a:r>
                    </a:p>
                  </a:txBody>
                  <a:tcPr marL="12413" marR="12413"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2400" b="1" i="0" u="none" strike="noStrike" dirty="0">
                          <a:solidFill>
                            <a:srgbClr val="000000"/>
                          </a:solidFill>
                          <a:effectLst/>
                          <a:latin typeface="Calibri"/>
                        </a:rPr>
                        <a:t>1.8</a:t>
                      </a:r>
                    </a:p>
                  </a:txBody>
                  <a:tcPr marL="12413" marR="12413"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418917">
                <a:tc>
                  <a:txBody>
                    <a:bodyPr/>
                    <a:lstStyle/>
                    <a:p>
                      <a:pPr algn="ctr" fontAlgn="b"/>
                      <a:r>
                        <a:rPr lang="en-US" sz="2400" b="1" i="0" u="none" strike="noStrike" dirty="0">
                          <a:solidFill>
                            <a:srgbClr val="000000"/>
                          </a:solidFill>
                          <a:effectLst/>
                          <a:latin typeface="Calibri"/>
                        </a:rPr>
                        <a:t>8192</a:t>
                      </a:r>
                    </a:p>
                  </a:txBody>
                  <a:tcPr marL="12413" marR="12413"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a:rPr>
                        <a:t>2.05</a:t>
                      </a:r>
                    </a:p>
                  </a:txBody>
                  <a:tcPr marL="12413" marR="12413"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a:rPr>
                        <a:t>1.96</a:t>
                      </a:r>
                    </a:p>
                  </a:txBody>
                  <a:tcPr marL="12413" marR="12413"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8917">
                <a:tc>
                  <a:txBody>
                    <a:bodyPr/>
                    <a:lstStyle/>
                    <a:p>
                      <a:pPr algn="ctr" fontAlgn="b"/>
                      <a:r>
                        <a:rPr lang="en-US" sz="2400" b="1" i="0" u="none" strike="noStrike" dirty="0">
                          <a:solidFill>
                            <a:srgbClr val="000000"/>
                          </a:solidFill>
                          <a:effectLst/>
                          <a:latin typeface="Calibri"/>
                        </a:rPr>
                        <a:t>16384</a:t>
                      </a:r>
                    </a:p>
                  </a:txBody>
                  <a:tcPr marL="12413" marR="12413"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a:rPr>
                        <a:t>2.21</a:t>
                      </a:r>
                    </a:p>
                  </a:txBody>
                  <a:tcPr marL="12413" marR="12413"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a:rPr>
                        <a:t>2.11</a:t>
                      </a:r>
                    </a:p>
                  </a:txBody>
                  <a:tcPr marL="12413" marR="12413"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5" name="Content Placeholder 14"/>
          <p:cNvGraphicFramePr>
            <a:graphicFrameLocks/>
          </p:cNvGraphicFramePr>
          <p:nvPr>
            <p:extLst>
              <p:ext uri="{D42A27DB-BD31-4B8C-83A1-F6EECF244321}">
                <p14:modId xmlns:p14="http://schemas.microsoft.com/office/powerpoint/2010/main" val="3583484021"/>
              </p:ext>
            </p:extLst>
          </p:nvPr>
        </p:nvGraphicFramePr>
        <p:xfrm>
          <a:off x="6534130" y="1945333"/>
          <a:ext cx="4954224" cy="3922858"/>
        </p:xfrm>
        <a:graphic>
          <a:graphicData uri="http://schemas.openxmlformats.org/drawingml/2006/table">
            <a:tbl>
              <a:tblPr/>
              <a:tblGrid>
                <a:gridCol w="2015758"/>
                <a:gridCol w="1362767"/>
                <a:gridCol w="1575699"/>
              </a:tblGrid>
              <a:tr h="272586">
                <a:tc rowSpan="2">
                  <a:txBody>
                    <a:bodyPr/>
                    <a:lstStyle/>
                    <a:p>
                      <a:pPr algn="ctr" fontAlgn="ctr"/>
                      <a:r>
                        <a:rPr lang="en-US" sz="1800" b="0" i="0" u="none" strike="noStrike" dirty="0">
                          <a:solidFill>
                            <a:srgbClr val="000000"/>
                          </a:solidFill>
                          <a:effectLst/>
                          <a:latin typeface="Calibri"/>
                        </a:rPr>
                        <a:t>MODULATION</a:t>
                      </a:r>
                    </a:p>
                  </a:txBody>
                  <a:tcPr marL="13679" marR="1367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gridSpan="2">
                  <a:txBody>
                    <a:bodyPr/>
                    <a:lstStyle/>
                    <a:p>
                      <a:pPr algn="ctr" fontAlgn="b"/>
                      <a:r>
                        <a:rPr lang="en-US" sz="1800" b="0" i="0" u="none" strike="noStrike" dirty="0">
                          <a:solidFill>
                            <a:srgbClr val="000000"/>
                          </a:solidFill>
                          <a:effectLst/>
                          <a:latin typeface="Calibri"/>
                        </a:rPr>
                        <a:t>SUBCARRIER SPACING</a:t>
                      </a:r>
                    </a:p>
                  </a:txBody>
                  <a:tcPr marL="13679" marR="1367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r>
              <a:tr h="340732">
                <a:tc vMerge="1">
                  <a:txBody>
                    <a:bodyPr/>
                    <a:lstStyle/>
                    <a:p>
                      <a:endParaRPr lang="en-US"/>
                    </a:p>
                  </a:txBody>
                  <a:tcPr/>
                </a:tc>
                <a:tc>
                  <a:txBody>
                    <a:bodyPr/>
                    <a:lstStyle/>
                    <a:p>
                      <a:pPr algn="ctr" fontAlgn="b"/>
                      <a:r>
                        <a:rPr lang="en-US" sz="1800" b="0" i="0" u="none" strike="noStrike" dirty="0">
                          <a:solidFill>
                            <a:srgbClr val="000000"/>
                          </a:solidFill>
                          <a:effectLst/>
                          <a:latin typeface="Calibri"/>
                        </a:rPr>
                        <a:t>25KhZ</a:t>
                      </a:r>
                    </a:p>
                  </a:txBody>
                  <a:tcPr marL="13679" marR="1367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800" b="0" i="0" u="none" strike="noStrike" dirty="0">
                          <a:solidFill>
                            <a:srgbClr val="000000"/>
                          </a:solidFill>
                          <a:effectLst/>
                          <a:latin typeface="Calibri"/>
                        </a:rPr>
                        <a:t>50KhZ</a:t>
                      </a:r>
                    </a:p>
                  </a:txBody>
                  <a:tcPr marL="13679" marR="1367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340732">
                <a:tc>
                  <a:txBody>
                    <a:bodyPr/>
                    <a:lstStyle/>
                    <a:p>
                      <a:pPr algn="ctr" fontAlgn="b"/>
                      <a:r>
                        <a:rPr lang="en-US" sz="2000" b="1" i="0" u="none" strike="noStrike" dirty="0">
                          <a:solidFill>
                            <a:srgbClr val="000000"/>
                          </a:solidFill>
                          <a:effectLst/>
                          <a:latin typeface="Calibri"/>
                        </a:rPr>
                        <a:t>(QAM)</a:t>
                      </a:r>
                    </a:p>
                  </a:txBody>
                  <a:tcPr marL="13679" marR="1367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a:rPr>
                        <a:t>(Gbps)</a:t>
                      </a:r>
                    </a:p>
                  </a:txBody>
                  <a:tcPr marL="13679" marR="1367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a:rPr>
                        <a:t>(Gbps)</a:t>
                      </a:r>
                    </a:p>
                  </a:txBody>
                  <a:tcPr marL="13679" marR="1367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2507">
                <a:tc>
                  <a:txBody>
                    <a:bodyPr/>
                    <a:lstStyle/>
                    <a:p>
                      <a:pPr algn="ctr" fontAlgn="b"/>
                      <a:r>
                        <a:rPr lang="en-US" sz="2400" b="1" i="0" u="none" strike="noStrike" dirty="0">
                          <a:solidFill>
                            <a:srgbClr val="000000"/>
                          </a:solidFill>
                          <a:effectLst/>
                          <a:latin typeface="Calibri"/>
                        </a:rPr>
                        <a:t>64</a:t>
                      </a:r>
                    </a:p>
                  </a:txBody>
                  <a:tcPr marL="13679" marR="1367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2400" b="1" i="0" u="none" strike="noStrike" dirty="0">
                          <a:solidFill>
                            <a:srgbClr val="000000"/>
                          </a:solidFill>
                          <a:effectLst/>
                          <a:latin typeface="Calibri"/>
                        </a:rPr>
                        <a:t>0.47</a:t>
                      </a:r>
                    </a:p>
                  </a:txBody>
                  <a:tcPr marL="13679" marR="1367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2400" b="1" i="0" u="none" strike="noStrike" dirty="0">
                          <a:solidFill>
                            <a:srgbClr val="000000"/>
                          </a:solidFill>
                          <a:effectLst/>
                          <a:latin typeface="Calibri"/>
                        </a:rPr>
                        <a:t>0.46</a:t>
                      </a:r>
                    </a:p>
                  </a:txBody>
                  <a:tcPr marL="13679" marR="1367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422507">
                <a:tc>
                  <a:txBody>
                    <a:bodyPr/>
                    <a:lstStyle/>
                    <a:p>
                      <a:pPr algn="ctr" fontAlgn="b"/>
                      <a:r>
                        <a:rPr lang="en-US" sz="2400" b="1" i="0" u="none" strike="noStrike" dirty="0">
                          <a:solidFill>
                            <a:srgbClr val="000000"/>
                          </a:solidFill>
                          <a:effectLst/>
                          <a:latin typeface="Calibri"/>
                        </a:rPr>
                        <a:t>128</a:t>
                      </a:r>
                    </a:p>
                  </a:txBody>
                  <a:tcPr marL="13679" marR="1367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2400" b="1" i="0" u="none" strike="noStrike" dirty="0">
                          <a:solidFill>
                            <a:srgbClr val="000000"/>
                          </a:solidFill>
                          <a:effectLst/>
                          <a:latin typeface="Calibri"/>
                        </a:rPr>
                        <a:t>0.55</a:t>
                      </a:r>
                    </a:p>
                  </a:txBody>
                  <a:tcPr marL="13679" marR="1367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2400" b="1" i="0" u="none" strike="noStrike" dirty="0">
                          <a:solidFill>
                            <a:srgbClr val="000000"/>
                          </a:solidFill>
                          <a:effectLst/>
                          <a:latin typeface="Calibri"/>
                        </a:rPr>
                        <a:t>0.53</a:t>
                      </a:r>
                    </a:p>
                  </a:txBody>
                  <a:tcPr marL="13679" marR="1367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422507">
                <a:tc>
                  <a:txBody>
                    <a:bodyPr/>
                    <a:lstStyle/>
                    <a:p>
                      <a:pPr algn="ctr" fontAlgn="b"/>
                      <a:r>
                        <a:rPr lang="en-US" sz="2400" b="1" i="0" u="none" strike="noStrike" dirty="0">
                          <a:solidFill>
                            <a:srgbClr val="000000"/>
                          </a:solidFill>
                          <a:effectLst/>
                          <a:latin typeface="Calibri"/>
                        </a:rPr>
                        <a:t>256</a:t>
                      </a:r>
                    </a:p>
                  </a:txBody>
                  <a:tcPr marL="13679" marR="1367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2400" b="1" i="0" u="none" strike="noStrike" dirty="0">
                          <a:solidFill>
                            <a:srgbClr val="000000"/>
                          </a:solidFill>
                          <a:effectLst/>
                          <a:latin typeface="Calibri"/>
                        </a:rPr>
                        <a:t>0.63</a:t>
                      </a:r>
                    </a:p>
                  </a:txBody>
                  <a:tcPr marL="13679" marR="1367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2400" b="1" i="0" u="none" strike="noStrike" dirty="0">
                          <a:solidFill>
                            <a:srgbClr val="000000"/>
                          </a:solidFill>
                          <a:effectLst/>
                          <a:latin typeface="Calibri"/>
                        </a:rPr>
                        <a:t>0.61</a:t>
                      </a:r>
                    </a:p>
                  </a:txBody>
                  <a:tcPr marL="13679" marR="1367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422507">
                <a:tc>
                  <a:txBody>
                    <a:bodyPr/>
                    <a:lstStyle/>
                    <a:p>
                      <a:pPr algn="ctr" fontAlgn="b"/>
                      <a:r>
                        <a:rPr lang="en-US" sz="2400" b="1" i="0" u="none" strike="noStrike" dirty="0">
                          <a:solidFill>
                            <a:srgbClr val="000000"/>
                          </a:solidFill>
                          <a:effectLst/>
                          <a:latin typeface="Calibri"/>
                        </a:rPr>
                        <a:t>512</a:t>
                      </a:r>
                    </a:p>
                  </a:txBody>
                  <a:tcPr marL="13679" marR="1367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2400" b="1" i="0" u="none" strike="noStrike" dirty="0">
                          <a:solidFill>
                            <a:srgbClr val="000000"/>
                          </a:solidFill>
                          <a:effectLst/>
                          <a:latin typeface="Calibri"/>
                        </a:rPr>
                        <a:t>0.71</a:t>
                      </a:r>
                    </a:p>
                  </a:txBody>
                  <a:tcPr marL="13679" marR="1367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2400" b="1" i="0" u="none" strike="noStrike" dirty="0">
                          <a:solidFill>
                            <a:srgbClr val="000000"/>
                          </a:solidFill>
                          <a:effectLst/>
                          <a:latin typeface="Calibri"/>
                        </a:rPr>
                        <a:t>0.69</a:t>
                      </a:r>
                    </a:p>
                  </a:txBody>
                  <a:tcPr marL="13679" marR="1367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422507">
                <a:tc>
                  <a:txBody>
                    <a:bodyPr/>
                    <a:lstStyle/>
                    <a:p>
                      <a:pPr algn="ctr" fontAlgn="b"/>
                      <a:r>
                        <a:rPr lang="en-US" sz="2400" b="1" i="0" u="none" strike="noStrike" dirty="0">
                          <a:solidFill>
                            <a:srgbClr val="000000"/>
                          </a:solidFill>
                          <a:effectLst/>
                          <a:latin typeface="Calibri"/>
                        </a:rPr>
                        <a:t>1024</a:t>
                      </a:r>
                    </a:p>
                  </a:txBody>
                  <a:tcPr marL="13679" marR="1367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2400" b="1" i="0" u="none" strike="noStrike" dirty="0">
                          <a:solidFill>
                            <a:srgbClr val="000000"/>
                          </a:solidFill>
                          <a:effectLst/>
                          <a:latin typeface="Calibri"/>
                        </a:rPr>
                        <a:t>0.78</a:t>
                      </a:r>
                    </a:p>
                  </a:txBody>
                  <a:tcPr marL="13679" marR="1367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2400" b="1" i="0" u="none" strike="noStrike" dirty="0">
                          <a:solidFill>
                            <a:srgbClr val="000000"/>
                          </a:solidFill>
                          <a:effectLst/>
                          <a:latin typeface="Calibri"/>
                        </a:rPr>
                        <a:t>0.76</a:t>
                      </a:r>
                    </a:p>
                  </a:txBody>
                  <a:tcPr marL="13679" marR="1367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422507">
                <a:tc>
                  <a:txBody>
                    <a:bodyPr/>
                    <a:lstStyle/>
                    <a:p>
                      <a:pPr algn="ctr" fontAlgn="b"/>
                      <a:r>
                        <a:rPr lang="en-US" sz="2400" b="1" i="0" u="none" strike="noStrike" dirty="0">
                          <a:solidFill>
                            <a:srgbClr val="000000"/>
                          </a:solidFill>
                          <a:effectLst/>
                          <a:latin typeface="Calibri"/>
                        </a:rPr>
                        <a:t>2048</a:t>
                      </a:r>
                    </a:p>
                  </a:txBody>
                  <a:tcPr marL="13679" marR="1367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a:rPr>
                        <a:t>0.86</a:t>
                      </a:r>
                    </a:p>
                  </a:txBody>
                  <a:tcPr marL="13679" marR="1367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a:rPr>
                        <a:t>0.84</a:t>
                      </a:r>
                    </a:p>
                  </a:txBody>
                  <a:tcPr marL="13679" marR="1367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2507">
                <a:tc>
                  <a:txBody>
                    <a:bodyPr/>
                    <a:lstStyle/>
                    <a:p>
                      <a:pPr algn="ctr" fontAlgn="b"/>
                      <a:r>
                        <a:rPr lang="en-US" sz="2400" b="1" i="0" u="none" strike="noStrike" dirty="0">
                          <a:solidFill>
                            <a:srgbClr val="000000"/>
                          </a:solidFill>
                          <a:effectLst/>
                          <a:latin typeface="Calibri"/>
                        </a:rPr>
                        <a:t>4096</a:t>
                      </a:r>
                    </a:p>
                  </a:txBody>
                  <a:tcPr marL="13679" marR="1367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a:rPr>
                        <a:t>0.94</a:t>
                      </a:r>
                    </a:p>
                  </a:txBody>
                  <a:tcPr marL="13679" marR="1367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a:rPr>
                        <a:t>0.91</a:t>
                      </a:r>
                    </a:p>
                  </a:txBody>
                  <a:tcPr marL="13679" marR="13679"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6" name="Text Placeholder 5"/>
          <p:cNvSpPr>
            <a:spLocks noGrp="1"/>
          </p:cNvSpPr>
          <p:nvPr>
            <p:ph type="ctrTitle"/>
          </p:nvPr>
        </p:nvSpPr>
        <p:spPr>
          <a:xfrm>
            <a:off x="628788" y="850901"/>
            <a:ext cx="10915512" cy="584201"/>
          </a:xfrm>
        </p:spPr>
        <p:txBody>
          <a:bodyPr>
            <a:noAutofit/>
          </a:bodyPr>
          <a:lstStyle/>
          <a:p>
            <a:r>
              <a:rPr lang="en-US" sz="2400" dirty="0" smtClean="0"/>
              <a:t>      192M OFDM (no exclusions)                         96M OFDMA (no exclusions)</a:t>
            </a:r>
            <a:endParaRPr lang="en-US" sz="2400" dirty="0"/>
          </a:p>
        </p:txBody>
      </p:sp>
      <p:sp>
        <p:nvSpPr>
          <p:cNvPr id="7" name="TextBox 6"/>
          <p:cNvSpPr txBox="1"/>
          <p:nvPr/>
        </p:nvSpPr>
        <p:spPr>
          <a:xfrm>
            <a:off x="628788" y="1483668"/>
            <a:ext cx="10544301" cy="461665"/>
          </a:xfrm>
          <a:prstGeom prst="rect">
            <a:avLst/>
          </a:prstGeom>
          <a:noFill/>
        </p:spPr>
        <p:txBody>
          <a:bodyPr wrap="square" rtlCol="0">
            <a:spAutoFit/>
          </a:bodyPr>
          <a:lstStyle/>
          <a:p>
            <a:r>
              <a:rPr lang="en-US" sz="2400" i="1" dirty="0" smtClean="0"/>
              <a:t>                Downstream                                                      Upstream</a:t>
            </a:r>
            <a:endParaRPr lang="en-US" sz="2400" i="1" dirty="0"/>
          </a:p>
        </p:txBody>
      </p:sp>
      <p:sp>
        <p:nvSpPr>
          <p:cNvPr id="8" name="Text Placeholder 7"/>
          <p:cNvSpPr txBox="1">
            <a:spLocks/>
          </p:cNvSpPr>
          <p:nvPr/>
        </p:nvSpPr>
        <p:spPr>
          <a:xfrm>
            <a:off x="6399133" y="1036320"/>
            <a:ext cx="5363083" cy="640080"/>
          </a:xfrm>
          <a:prstGeom prst="rect">
            <a:avLst/>
          </a:prstGeom>
        </p:spPr>
        <p:txBody>
          <a:bodyPr>
            <a:normAutofit/>
          </a:bodyPr>
          <a:lstStyle>
            <a:lvl1pPr marL="226427" indent="-226427" algn="l" defTabSz="912056"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247" indent="-287795" algn="l" defTabSz="912056" rtl="0" eaLnBrk="1" fontAlgn="base" hangingPunct="1">
              <a:lnSpc>
                <a:spcPct val="95000"/>
              </a:lnSpc>
              <a:spcBef>
                <a:spcPts val="800"/>
              </a:spcBef>
              <a:spcAft>
                <a:spcPct val="0"/>
              </a:spcAft>
              <a:buClr>
                <a:schemeClr val="tx2"/>
              </a:buClr>
              <a:buFont typeface="Arial" charset="0"/>
              <a:buChar char="•"/>
              <a:defRPr lang="en-US" sz="1866" kern="1200" dirty="0">
                <a:solidFill>
                  <a:schemeClr val="tx1"/>
                </a:solidFill>
                <a:latin typeface="+mn-lt"/>
                <a:ea typeface="ＭＳ Ｐゴシック" charset="0"/>
                <a:cs typeface="CiscoSans"/>
              </a:defRPr>
            </a:lvl2pPr>
            <a:lvl3pPr marL="575589" indent="-226427" algn="l" defTabSz="912056"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816" indent="-226427" algn="l" defTabSz="912056" rtl="0" eaLnBrk="1" fontAlgn="base" hangingPunct="1">
              <a:lnSpc>
                <a:spcPct val="95000"/>
              </a:lnSpc>
              <a:spcBef>
                <a:spcPts val="833"/>
              </a:spcBef>
              <a:spcAft>
                <a:spcPct val="0"/>
              </a:spcAft>
              <a:buFont typeface="Arial" charset="0"/>
              <a:buChar char="•"/>
              <a:defRPr lang="en-US" sz="1466" kern="1200" dirty="0">
                <a:solidFill>
                  <a:schemeClr val="tx1"/>
                </a:solidFill>
                <a:latin typeface="+mn-lt"/>
                <a:ea typeface="ＭＳ Ｐゴシック" charset="0"/>
                <a:cs typeface="CiscoSans"/>
              </a:defRPr>
            </a:lvl4pPr>
            <a:lvl5pPr marL="766042" indent="-226427" algn="l" defTabSz="912056" rtl="0" eaLnBrk="1" fontAlgn="base" hangingPunct="1">
              <a:lnSpc>
                <a:spcPct val="95000"/>
              </a:lnSpc>
              <a:spcBef>
                <a:spcPts val="833"/>
              </a:spcBef>
              <a:spcAft>
                <a:spcPct val="0"/>
              </a:spcAft>
              <a:buFont typeface="Arial" charset="0"/>
              <a:buChar char="•"/>
              <a:defRPr lang="en-US" sz="1466" kern="1200" dirty="0">
                <a:solidFill>
                  <a:schemeClr val="tx1"/>
                </a:solidFill>
                <a:latin typeface="+mn-lt"/>
                <a:ea typeface="ＭＳ Ｐゴシック" charset="0"/>
                <a:cs typeface="CiscoSans"/>
              </a:defRPr>
            </a:lvl5pPr>
            <a:lvl6pPr marL="1151520" indent="-228536" algn="l" defTabSz="914141"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480" indent="-228506" algn="l" defTabSz="914141" rtl="0" eaLnBrk="1" latinLnBrk="0" hangingPunct="1">
              <a:spcBef>
                <a:spcPts val="800"/>
              </a:spcBef>
              <a:buFont typeface="Arial" pitchFamily="34" charset="0"/>
              <a:buChar char="•"/>
              <a:defRPr sz="1066" kern="1200" baseline="0">
                <a:solidFill>
                  <a:schemeClr val="tx1"/>
                </a:solidFill>
                <a:latin typeface="+mn-lt"/>
                <a:ea typeface="+mn-ea"/>
                <a:cs typeface="+mn-cs"/>
              </a:defRPr>
            </a:lvl7pPr>
            <a:lvl8pPr marL="3199493" indent="0" algn="l" defTabSz="914141" rtl="0" eaLnBrk="1" latinLnBrk="0" hangingPunct="1">
              <a:spcBef>
                <a:spcPct val="20000"/>
              </a:spcBef>
              <a:buFont typeface="Arial" pitchFamily="34" charset="0"/>
              <a:buNone/>
              <a:defRPr sz="2000" kern="1200">
                <a:solidFill>
                  <a:schemeClr val="tx1"/>
                </a:solidFill>
                <a:latin typeface="+mn-lt"/>
                <a:ea typeface="+mn-ea"/>
                <a:cs typeface="+mn-cs"/>
              </a:defRPr>
            </a:lvl8pPr>
            <a:lvl9pPr marL="3885099" indent="-228536" algn="l" defTabSz="91414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p:txBody>
      </p:sp>
      <p:sp>
        <p:nvSpPr>
          <p:cNvPr id="9" name="TextBox 8"/>
          <p:cNvSpPr txBox="1"/>
          <p:nvPr/>
        </p:nvSpPr>
        <p:spPr>
          <a:xfrm>
            <a:off x="1092200" y="6090334"/>
            <a:ext cx="10248900" cy="646331"/>
          </a:xfrm>
          <a:prstGeom prst="rect">
            <a:avLst/>
          </a:prstGeom>
          <a:noFill/>
        </p:spPr>
        <p:txBody>
          <a:bodyPr wrap="square" rtlCol="0">
            <a:spAutoFit/>
          </a:bodyPr>
          <a:lstStyle/>
          <a:p>
            <a:r>
              <a:rPr lang="en-US" sz="1800" dirty="0" smtClean="0">
                <a:solidFill>
                  <a:srgbClr val="FF0000"/>
                </a:solidFill>
              </a:rPr>
              <a:t>Ok- Back to RPhy…. but migrating to RPhy solely for increased B.W. may not be cost effective. Many are deploying or planning to, for multiple benefits.   </a:t>
            </a:r>
            <a:endParaRPr lang="en-US" sz="1800" dirty="0">
              <a:solidFill>
                <a:srgbClr val="FF0000"/>
              </a:solidFill>
            </a:endParaRPr>
          </a:p>
        </p:txBody>
      </p:sp>
    </p:spTree>
    <p:extLst>
      <p:ext uri="{BB962C8B-B14F-4D97-AF65-F5344CB8AC3E}">
        <p14:creationId xmlns:p14="http://schemas.microsoft.com/office/powerpoint/2010/main" val="1554150619"/>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94636" y="1430868"/>
            <a:ext cx="9910605" cy="4110792"/>
          </a:xfrm>
        </p:spPr>
        <p:txBody>
          <a:bodyPr/>
          <a:lstStyle/>
          <a:p>
            <a:r>
              <a:rPr lang="en-US" sz="2399" b="1" dirty="0" smtClean="0"/>
              <a:t>Longer </a:t>
            </a:r>
            <a:r>
              <a:rPr lang="en-US" sz="2399" b="1" dirty="0"/>
              <a:t>reach optics</a:t>
            </a:r>
          </a:p>
          <a:p>
            <a:pPr marL="76168" indent="0">
              <a:buNone/>
            </a:pPr>
            <a:r>
              <a:rPr lang="en-US" sz="2000" i="1" dirty="0" smtClean="0"/>
              <a:t>True but is it significant?… unless you plan on hub consolidation longer fiber reach  may not be necessary, or at least at the moment.</a:t>
            </a:r>
            <a:endParaRPr lang="en-US" sz="2399" dirty="0" smtClean="0"/>
          </a:p>
          <a:p>
            <a:r>
              <a:rPr lang="en-US" sz="2399" b="1" dirty="0" smtClean="0"/>
              <a:t>Enables </a:t>
            </a:r>
            <a:r>
              <a:rPr lang="en-US" sz="2399" b="1" dirty="0"/>
              <a:t>sharing commercial and residential </a:t>
            </a:r>
            <a:r>
              <a:rPr lang="en-US" sz="2399" b="1" dirty="0" smtClean="0"/>
              <a:t>plants</a:t>
            </a:r>
          </a:p>
          <a:p>
            <a:pPr marL="76168" indent="0">
              <a:buNone/>
            </a:pPr>
            <a:r>
              <a:rPr lang="en-US" sz="2000" i="1" dirty="0" smtClean="0"/>
              <a:t>True – IP Ethernet fiber can carry residential and commercial wavelengths on the same fiber. Clearly, the more readily plant is available at an attractive price for commercial services the better the odds to grow that revenue.</a:t>
            </a:r>
          </a:p>
          <a:p>
            <a:r>
              <a:rPr lang="en-US" sz="2399" b="1" dirty="0"/>
              <a:t>Enables HFC fiber to become a full service IP </a:t>
            </a:r>
            <a:r>
              <a:rPr lang="en-US" sz="2399" b="1" dirty="0" smtClean="0"/>
              <a:t>network</a:t>
            </a:r>
          </a:p>
          <a:p>
            <a:pPr marL="76168" indent="0">
              <a:buNone/>
            </a:pPr>
            <a:r>
              <a:rPr lang="en-US" sz="2000" i="1" dirty="0" smtClean="0"/>
              <a:t>Partially true – As an IP based fiber network, the communication path is available without a transponder.</a:t>
            </a:r>
            <a:endParaRPr lang="en-US" sz="2000" i="1" dirty="0"/>
          </a:p>
          <a:p>
            <a:pPr marL="76168" indent="0">
              <a:buNone/>
            </a:pPr>
            <a:endParaRPr lang="en-US" sz="2000" i="1" dirty="0"/>
          </a:p>
        </p:txBody>
      </p:sp>
      <p:sp>
        <p:nvSpPr>
          <p:cNvPr id="38" name="Title 1"/>
          <p:cNvSpPr>
            <a:spLocks noGrp="1"/>
          </p:cNvSpPr>
          <p:nvPr>
            <p:ph type="title"/>
          </p:nvPr>
        </p:nvSpPr>
        <p:spPr/>
        <p:txBody>
          <a:bodyPr/>
          <a:lstStyle/>
          <a:p>
            <a:pPr defTabSz="1014861">
              <a:tabLst>
                <a:tab pos="404863" algn="l"/>
              </a:tabLst>
              <a:defRPr/>
            </a:pPr>
            <a:r>
              <a:rPr kumimoji="1" lang="en-US" dirty="0" smtClean="0">
                <a:solidFill>
                  <a:schemeClr val="tx1"/>
                </a:solidFill>
                <a:cs typeface="Arial" pitchFamily="34" charset="0"/>
              </a:rPr>
              <a:t>Why RPHY??</a:t>
            </a:r>
            <a:endParaRPr kumimoji="1" lang="en-US" dirty="0">
              <a:solidFill>
                <a:schemeClr val="tx1"/>
              </a:solidFill>
              <a:cs typeface="Arial" pitchFamily="34" charset="0"/>
            </a:endParaRP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2566" t="25694" r="14105" b="63194"/>
          <a:stretch/>
        </p:blipFill>
        <p:spPr bwMode="auto">
          <a:xfrm>
            <a:off x="9258300" y="1"/>
            <a:ext cx="2930523" cy="784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6635327"/>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83172" y="1430868"/>
            <a:ext cx="11024785" cy="4110792"/>
          </a:xfrm>
        </p:spPr>
        <p:txBody>
          <a:bodyPr/>
          <a:lstStyle/>
          <a:p>
            <a:r>
              <a:rPr lang="en-US" sz="2399" b="1" dirty="0" smtClean="0"/>
              <a:t>Enables FDX</a:t>
            </a:r>
          </a:p>
          <a:p>
            <a:pPr marL="76168" indent="0">
              <a:buNone/>
            </a:pPr>
            <a:r>
              <a:rPr lang="en-US" sz="2000" i="1" dirty="0" smtClean="0"/>
              <a:t>True, obviously at the moment actual deployment and measurements are down the road.</a:t>
            </a:r>
          </a:p>
          <a:p>
            <a:r>
              <a:rPr lang="en-US" sz="2399" b="1" dirty="0" smtClean="0"/>
              <a:t>More </a:t>
            </a:r>
            <a:r>
              <a:rPr lang="en-US" sz="2399" b="1" dirty="0"/>
              <a:t>SG per </a:t>
            </a:r>
            <a:r>
              <a:rPr lang="en-US" sz="2399" b="1" dirty="0" smtClean="0"/>
              <a:t>fiber</a:t>
            </a:r>
          </a:p>
          <a:p>
            <a:pPr marL="76168" indent="0">
              <a:buNone/>
            </a:pPr>
            <a:r>
              <a:rPr lang="en-US" sz="2000" i="1" dirty="0" smtClean="0"/>
              <a:t>Mostly not true… more SG per wavelength would require an Ethernet switch in the field.</a:t>
            </a:r>
            <a:endParaRPr lang="en-US" sz="2000" i="1" dirty="0"/>
          </a:p>
          <a:p>
            <a:r>
              <a:rPr lang="en-US" sz="2399" b="1" dirty="0"/>
              <a:t>More </a:t>
            </a:r>
            <a:r>
              <a:rPr lang="en-US" sz="2399" b="1" dirty="0" smtClean="0"/>
              <a:t>wavelengths</a:t>
            </a:r>
          </a:p>
          <a:p>
            <a:pPr marL="76168" indent="0">
              <a:buNone/>
            </a:pPr>
            <a:r>
              <a:rPr lang="en-US" sz="2000" i="1" dirty="0" smtClean="0"/>
              <a:t>True, Standards based IP based Ethernet optics are well understood</a:t>
            </a:r>
            <a:endParaRPr lang="en-US" sz="2000" i="1" dirty="0"/>
          </a:p>
          <a:p>
            <a:r>
              <a:rPr lang="en-US" sz="2399" b="1" dirty="0"/>
              <a:t>Lower plant maintenance </a:t>
            </a:r>
            <a:r>
              <a:rPr lang="en-US" sz="2399" b="1" dirty="0" smtClean="0"/>
              <a:t>costs</a:t>
            </a:r>
          </a:p>
          <a:p>
            <a:pPr marL="76168" indent="0">
              <a:buNone/>
            </a:pPr>
            <a:r>
              <a:rPr lang="en-US" sz="2000" i="1" dirty="0" smtClean="0"/>
              <a:t>TBD… it should be.  Less actives, but more complex electronics in each active, easier to setup (assuming automation becomes are reality)</a:t>
            </a:r>
            <a:endParaRPr lang="en-US" sz="2000" i="1" dirty="0"/>
          </a:p>
          <a:p>
            <a:endParaRPr lang="en-US" sz="2399" dirty="0"/>
          </a:p>
        </p:txBody>
      </p:sp>
      <p:sp>
        <p:nvSpPr>
          <p:cNvPr id="38" name="Title 1"/>
          <p:cNvSpPr>
            <a:spLocks noGrp="1"/>
          </p:cNvSpPr>
          <p:nvPr>
            <p:ph type="title"/>
          </p:nvPr>
        </p:nvSpPr>
        <p:spPr/>
        <p:txBody>
          <a:bodyPr/>
          <a:lstStyle/>
          <a:p>
            <a:pPr defTabSz="1014861">
              <a:tabLst>
                <a:tab pos="404863" algn="l"/>
              </a:tabLst>
              <a:defRPr/>
            </a:pPr>
            <a:r>
              <a:rPr kumimoji="1" lang="en-US" dirty="0" smtClean="0">
                <a:solidFill>
                  <a:schemeClr val="tx1"/>
                </a:solidFill>
                <a:cs typeface="Arial" pitchFamily="34" charset="0"/>
              </a:rPr>
              <a:t>Why RPHY??</a:t>
            </a:r>
            <a:endParaRPr kumimoji="1" lang="en-US" dirty="0">
              <a:solidFill>
                <a:schemeClr val="tx1"/>
              </a:solidFill>
              <a:cs typeface="Arial" pitchFamily="34" charset="0"/>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566" t="25694" r="14105" b="63194"/>
          <a:stretch/>
        </p:blipFill>
        <p:spPr bwMode="auto">
          <a:xfrm>
            <a:off x="9436100" y="1"/>
            <a:ext cx="2752723" cy="737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695672"/>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788277" y="1294234"/>
            <a:ext cx="10919680" cy="4110792"/>
          </a:xfrm>
        </p:spPr>
        <p:txBody>
          <a:bodyPr/>
          <a:lstStyle/>
          <a:p>
            <a:r>
              <a:rPr lang="en-US" sz="2399" b="1" dirty="0" smtClean="0"/>
              <a:t>Lower </a:t>
            </a:r>
            <a:r>
              <a:rPr lang="en-US" sz="2399" b="1" dirty="0"/>
              <a:t>optics costs (10G</a:t>
            </a:r>
            <a:r>
              <a:rPr lang="en-US" sz="2399" b="1" dirty="0" smtClean="0"/>
              <a:t>)</a:t>
            </a:r>
          </a:p>
          <a:p>
            <a:pPr marL="76168" indent="0">
              <a:buNone/>
            </a:pPr>
            <a:r>
              <a:rPr lang="en-US" sz="2000" i="1" dirty="0" smtClean="0"/>
              <a:t>Not yet but should be soon.  Standards based 10G optics are on a steeper cost reduction curve than analog optics.</a:t>
            </a:r>
            <a:endParaRPr lang="en-US" sz="2000" i="1" dirty="0"/>
          </a:p>
          <a:p>
            <a:r>
              <a:rPr lang="en-US" sz="2399" b="1" dirty="0"/>
              <a:t>Simpler fiber design </a:t>
            </a:r>
            <a:r>
              <a:rPr lang="en-US" sz="2399" b="1" dirty="0" smtClean="0"/>
              <a:t>rules</a:t>
            </a:r>
          </a:p>
          <a:p>
            <a:pPr marL="76168" indent="0">
              <a:buNone/>
            </a:pPr>
            <a:r>
              <a:rPr lang="en-US" sz="2000" i="1" dirty="0" smtClean="0"/>
              <a:t>Partially true – definitely simpler than BC/NC overlay systems but not as simple as single wavelength 1310 systems. </a:t>
            </a:r>
            <a:endParaRPr lang="en-US" sz="2000" i="1" dirty="0"/>
          </a:p>
          <a:p>
            <a:r>
              <a:rPr lang="en-US" sz="2399" b="1" dirty="0"/>
              <a:t>Replaces RF Combining with </a:t>
            </a:r>
            <a:r>
              <a:rPr lang="en-US" sz="2399" b="1" dirty="0" smtClean="0"/>
              <a:t>Ethernet switching</a:t>
            </a:r>
          </a:p>
          <a:p>
            <a:pPr marL="76168" indent="0">
              <a:buNone/>
            </a:pPr>
            <a:r>
              <a:rPr lang="en-US" sz="2000" i="1" dirty="0" smtClean="0"/>
              <a:t>True –  RF techs will require training on IP.</a:t>
            </a:r>
          </a:p>
          <a:p>
            <a:r>
              <a:rPr lang="en-US" sz="2399" b="1" dirty="0" smtClean="0"/>
              <a:t>Provides more bandwidth.</a:t>
            </a:r>
          </a:p>
          <a:p>
            <a:pPr marL="76168" indent="0">
              <a:buNone/>
            </a:pPr>
            <a:r>
              <a:rPr lang="en-US" sz="2000" i="1" dirty="0" smtClean="0"/>
              <a:t>Mostly not true – by itself RPHY may not provide more bandwidth, when combined with fiber deep of better 3.1 modulation than yes it will help.</a:t>
            </a:r>
          </a:p>
          <a:p>
            <a:pPr marL="76168" indent="0">
              <a:buNone/>
            </a:pPr>
            <a:endParaRPr lang="en-US" sz="2399" b="1" dirty="0"/>
          </a:p>
        </p:txBody>
      </p:sp>
      <p:sp>
        <p:nvSpPr>
          <p:cNvPr id="38" name="Title 1"/>
          <p:cNvSpPr>
            <a:spLocks noGrp="1"/>
          </p:cNvSpPr>
          <p:nvPr>
            <p:ph type="title"/>
          </p:nvPr>
        </p:nvSpPr>
        <p:spPr>
          <a:xfrm>
            <a:off x="499453" y="318451"/>
            <a:ext cx="11124420" cy="975783"/>
          </a:xfrm>
        </p:spPr>
        <p:txBody>
          <a:bodyPr/>
          <a:lstStyle/>
          <a:p>
            <a:pPr defTabSz="1014861">
              <a:tabLst>
                <a:tab pos="404863" algn="l"/>
              </a:tabLst>
              <a:defRPr/>
            </a:pPr>
            <a:r>
              <a:rPr kumimoji="1" lang="en-US" dirty="0" smtClean="0">
                <a:solidFill>
                  <a:schemeClr val="tx1"/>
                </a:solidFill>
                <a:cs typeface="Arial" pitchFamily="34" charset="0"/>
              </a:rPr>
              <a:t>Why RPHY??</a:t>
            </a:r>
            <a:endParaRPr kumimoji="1" lang="en-US" dirty="0">
              <a:solidFill>
                <a:schemeClr val="tx1"/>
              </a:solidFill>
              <a:cs typeface="Arial" pitchFamily="34" charset="0"/>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566" t="25694" r="14105" b="63194"/>
          <a:stretch/>
        </p:blipFill>
        <p:spPr bwMode="auto">
          <a:xfrm>
            <a:off x="9372600" y="1"/>
            <a:ext cx="2816223" cy="754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6546704"/>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5600" y="3709748"/>
            <a:ext cx="11518900" cy="3426595"/>
          </a:xfrm>
        </p:spPr>
        <p:txBody>
          <a:bodyPr/>
          <a:lstStyle/>
          <a:p>
            <a:r>
              <a:rPr lang="en-US" sz="2100" dirty="0" smtClean="0">
                <a:solidFill>
                  <a:schemeClr val="tx1"/>
                </a:solidFill>
              </a:rPr>
              <a:t/>
            </a:r>
            <a:br>
              <a:rPr lang="en-US" sz="2100" dirty="0" smtClean="0">
                <a:solidFill>
                  <a:schemeClr val="tx1"/>
                </a:solidFill>
              </a:rPr>
            </a:br>
            <a:r>
              <a:rPr lang="en-US" sz="2100" dirty="0" smtClean="0">
                <a:solidFill>
                  <a:schemeClr val="tx1"/>
                </a:solidFill>
              </a:rPr>
              <a:t/>
            </a:r>
            <a:br>
              <a:rPr lang="en-US" sz="2100" dirty="0" smtClean="0">
                <a:solidFill>
                  <a:schemeClr val="tx1"/>
                </a:solidFill>
              </a:rPr>
            </a:br>
            <a:r>
              <a:rPr lang="en-US" sz="2100" dirty="0">
                <a:solidFill>
                  <a:schemeClr val="tx1"/>
                </a:solidFill>
              </a:rPr>
              <a:t/>
            </a:r>
            <a:br>
              <a:rPr lang="en-US" sz="2100" dirty="0">
                <a:solidFill>
                  <a:schemeClr val="tx1"/>
                </a:solidFill>
              </a:rPr>
            </a:br>
            <a:r>
              <a:rPr lang="en-US" sz="2100" dirty="0" smtClean="0">
                <a:solidFill>
                  <a:schemeClr val="tx1"/>
                </a:solidFill>
              </a:rPr>
              <a:t>. HFC </a:t>
            </a:r>
            <a:r>
              <a:rPr lang="en-US" sz="2100" dirty="0">
                <a:solidFill>
                  <a:schemeClr val="tx1"/>
                </a:solidFill>
              </a:rPr>
              <a:t>first – </a:t>
            </a:r>
            <a:r>
              <a:rPr lang="en-US" sz="2100" i="1" dirty="0">
                <a:solidFill>
                  <a:schemeClr val="tx1"/>
                </a:solidFill>
              </a:rPr>
              <a:t> </a:t>
            </a:r>
            <a:r>
              <a:rPr lang="en-US" sz="2100" i="1" dirty="0" smtClean="0">
                <a:solidFill>
                  <a:schemeClr val="tx1"/>
                </a:solidFill>
              </a:rPr>
              <a:t>Many </a:t>
            </a:r>
            <a:r>
              <a:rPr lang="en-US" sz="2100" i="1" dirty="0">
                <a:solidFill>
                  <a:schemeClr val="tx1"/>
                </a:solidFill>
              </a:rPr>
              <a:t>want Gradual targeted path to R-Phy</a:t>
            </a:r>
            <a:br>
              <a:rPr lang="en-US" sz="2100" i="1" dirty="0">
                <a:solidFill>
                  <a:schemeClr val="tx1"/>
                </a:solidFill>
              </a:rPr>
            </a:br>
            <a:r>
              <a:rPr lang="en-US" sz="2100" i="1" dirty="0" smtClean="0">
                <a:solidFill>
                  <a:schemeClr val="tx1"/>
                </a:solidFill>
              </a:rPr>
              <a:t>. </a:t>
            </a:r>
            <a:r>
              <a:rPr lang="en-US" sz="2100" dirty="0" smtClean="0">
                <a:solidFill>
                  <a:schemeClr val="tx1"/>
                </a:solidFill>
              </a:rPr>
              <a:t>Power </a:t>
            </a:r>
            <a:r>
              <a:rPr lang="en-US" sz="2100" dirty="0">
                <a:solidFill>
                  <a:schemeClr val="tx1"/>
                </a:solidFill>
              </a:rPr>
              <a:t>Consumption + (Savings / Disabled Port(s))</a:t>
            </a:r>
            <a:br>
              <a:rPr lang="en-US" sz="2100" dirty="0">
                <a:solidFill>
                  <a:schemeClr val="tx1"/>
                </a:solidFill>
              </a:rPr>
            </a:br>
            <a:r>
              <a:rPr lang="en-US" sz="2100" dirty="0" smtClean="0">
                <a:solidFill>
                  <a:schemeClr val="tx1"/>
                </a:solidFill>
              </a:rPr>
              <a:t>. How </a:t>
            </a:r>
            <a:r>
              <a:rPr lang="en-US" sz="2100" dirty="0">
                <a:solidFill>
                  <a:schemeClr val="tx1"/>
                </a:solidFill>
              </a:rPr>
              <a:t>Many Splits </a:t>
            </a:r>
            <a:r>
              <a:rPr lang="en-US" sz="2100" i="1" dirty="0" smtClean="0">
                <a:solidFill>
                  <a:srgbClr val="FF0000"/>
                </a:solidFill>
              </a:rPr>
              <a:t>*</a:t>
            </a:r>
            <a:r>
              <a:rPr lang="en-US" sz="2100" i="1" dirty="0" smtClean="0">
                <a:solidFill>
                  <a:schemeClr val="tx1"/>
                </a:solidFill>
              </a:rPr>
              <a:t>So initially when remaining analog HFC 2 x 2 may be max split</a:t>
            </a:r>
            <a:r>
              <a:rPr lang="en-US" sz="2100" i="1" dirty="0">
                <a:solidFill>
                  <a:schemeClr val="tx1"/>
                </a:solidFill>
              </a:rPr>
              <a:t/>
            </a:r>
            <a:br>
              <a:rPr lang="en-US" sz="2100" i="1" dirty="0">
                <a:solidFill>
                  <a:schemeClr val="tx1"/>
                </a:solidFill>
              </a:rPr>
            </a:br>
            <a:r>
              <a:rPr lang="en-US" sz="2100" i="1" dirty="0" smtClean="0">
                <a:solidFill>
                  <a:schemeClr val="tx1"/>
                </a:solidFill>
              </a:rPr>
              <a:t>. </a:t>
            </a:r>
            <a:r>
              <a:rPr lang="en-US" sz="2100" dirty="0" smtClean="0">
                <a:solidFill>
                  <a:schemeClr val="tx1"/>
                </a:solidFill>
              </a:rPr>
              <a:t>OOB </a:t>
            </a:r>
            <a:r>
              <a:rPr lang="en-US" sz="2100" dirty="0">
                <a:solidFill>
                  <a:schemeClr val="tx1"/>
                </a:solidFill>
              </a:rPr>
              <a:t>Support (55-1, 55-2, NDF-NDR)</a:t>
            </a:r>
            <a:br>
              <a:rPr lang="en-US" sz="2100" dirty="0">
                <a:solidFill>
                  <a:schemeClr val="tx1"/>
                </a:solidFill>
              </a:rPr>
            </a:br>
            <a:r>
              <a:rPr lang="en-US" sz="2100" dirty="0" smtClean="0">
                <a:solidFill>
                  <a:schemeClr val="tx1"/>
                </a:solidFill>
              </a:rPr>
              <a:t>. Output </a:t>
            </a:r>
            <a:r>
              <a:rPr lang="en-US" sz="2100" dirty="0">
                <a:solidFill>
                  <a:schemeClr val="tx1"/>
                </a:solidFill>
              </a:rPr>
              <a:t>Level – Chip-set, MER Improvement of R-Phy @ [x] level</a:t>
            </a:r>
            <a:br>
              <a:rPr lang="en-US" sz="2100" dirty="0">
                <a:solidFill>
                  <a:schemeClr val="tx1"/>
                </a:solidFill>
              </a:rPr>
            </a:br>
            <a:r>
              <a:rPr lang="en-US" sz="2100" dirty="0" smtClean="0">
                <a:solidFill>
                  <a:schemeClr val="tx1"/>
                </a:solidFill>
              </a:rPr>
              <a:t>. RPD </a:t>
            </a:r>
            <a:r>
              <a:rPr lang="en-US" sz="2100" dirty="0">
                <a:solidFill>
                  <a:schemeClr val="tx1"/>
                </a:solidFill>
              </a:rPr>
              <a:t>Inter-ops </a:t>
            </a:r>
            <a:r>
              <a:rPr lang="en-US" sz="2100" i="1" dirty="0" smtClean="0">
                <a:solidFill>
                  <a:schemeClr val="tx1"/>
                </a:solidFill>
              </a:rPr>
              <a:t>- </a:t>
            </a:r>
            <a:r>
              <a:rPr lang="en-US" sz="2100" i="1" dirty="0">
                <a:solidFill>
                  <a:schemeClr val="tx1"/>
                </a:solidFill>
              </a:rPr>
              <a:t> </a:t>
            </a:r>
            <a:r>
              <a:rPr lang="en-US" sz="2100" i="1" dirty="0" smtClean="0">
                <a:solidFill>
                  <a:schemeClr val="tx1"/>
                </a:solidFill>
              </a:rPr>
              <a:t>O</a:t>
            </a:r>
            <a:r>
              <a:rPr lang="en-US" sz="2100" i="1" dirty="0" smtClean="0">
                <a:solidFill>
                  <a:schemeClr val="tx1"/>
                </a:solidFill>
              </a:rPr>
              <a:t>pen </a:t>
            </a:r>
            <a:r>
              <a:rPr lang="en-US" sz="2100" i="1" dirty="0">
                <a:solidFill>
                  <a:schemeClr val="tx1"/>
                </a:solidFill>
              </a:rPr>
              <a:t>platform </a:t>
            </a:r>
            <a:r>
              <a:rPr lang="en-US" sz="2100" i="1" dirty="0" smtClean="0">
                <a:solidFill>
                  <a:schemeClr val="tx1"/>
                </a:solidFill>
              </a:rPr>
              <a:t>so any </a:t>
            </a:r>
            <a:r>
              <a:rPr lang="en-US" sz="2100" i="1" dirty="0">
                <a:solidFill>
                  <a:schemeClr val="tx1"/>
                </a:solidFill>
              </a:rPr>
              <a:t>RPD talks with any Core</a:t>
            </a:r>
            <a:br>
              <a:rPr lang="en-US" sz="2100" i="1" dirty="0">
                <a:solidFill>
                  <a:schemeClr val="tx1"/>
                </a:solidFill>
              </a:rPr>
            </a:br>
            <a:r>
              <a:rPr lang="en-US" sz="2100" i="1" dirty="0" smtClean="0">
                <a:solidFill>
                  <a:schemeClr val="tx1"/>
                </a:solidFill>
              </a:rPr>
              <a:t>. </a:t>
            </a:r>
            <a:r>
              <a:rPr lang="en-US" sz="2100" dirty="0" smtClean="0">
                <a:solidFill>
                  <a:schemeClr val="tx1"/>
                </a:solidFill>
              </a:rPr>
              <a:t>How </a:t>
            </a:r>
            <a:r>
              <a:rPr lang="en-US" sz="2100" dirty="0">
                <a:solidFill>
                  <a:schemeClr val="tx1"/>
                </a:solidFill>
              </a:rPr>
              <a:t>many RPD’s and/or RPD Segmentation</a:t>
            </a:r>
            <a:br>
              <a:rPr lang="en-US" sz="2100" dirty="0">
                <a:solidFill>
                  <a:schemeClr val="tx1"/>
                </a:solidFill>
              </a:rPr>
            </a:br>
            <a:r>
              <a:rPr lang="en-US" sz="2100" dirty="0" smtClean="0">
                <a:solidFill>
                  <a:schemeClr val="tx1"/>
                </a:solidFill>
              </a:rPr>
              <a:t>. Output </a:t>
            </a:r>
            <a:r>
              <a:rPr lang="en-US" sz="2100" dirty="0">
                <a:solidFill>
                  <a:schemeClr val="tx1"/>
                </a:solidFill>
              </a:rPr>
              <a:t>Coax Ports</a:t>
            </a:r>
            <a:br>
              <a:rPr lang="en-US" sz="2100" dirty="0">
                <a:solidFill>
                  <a:schemeClr val="tx1"/>
                </a:solidFill>
              </a:rPr>
            </a:br>
            <a:r>
              <a:rPr lang="en-US" sz="2100" dirty="0" smtClean="0">
                <a:solidFill>
                  <a:schemeClr val="tx1"/>
                </a:solidFill>
              </a:rPr>
              <a:t>. Lobby </a:t>
            </a:r>
            <a:r>
              <a:rPr lang="en-US" sz="2100" dirty="0">
                <a:solidFill>
                  <a:schemeClr val="tx1"/>
                </a:solidFill>
              </a:rPr>
              <a:t>Camera mixing</a:t>
            </a:r>
            <a:br>
              <a:rPr lang="en-US" sz="2100" dirty="0">
                <a:solidFill>
                  <a:schemeClr val="tx1"/>
                </a:solidFill>
              </a:rPr>
            </a:br>
            <a:r>
              <a:rPr lang="en-US" sz="2100" dirty="0" smtClean="0">
                <a:solidFill>
                  <a:schemeClr val="tx1"/>
                </a:solidFill>
              </a:rPr>
              <a:t>. Digital </a:t>
            </a:r>
            <a:r>
              <a:rPr lang="en-US" sz="2100" dirty="0">
                <a:solidFill>
                  <a:schemeClr val="tx1"/>
                </a:solidFill>
              </a:rPr>
              <a:t>Return </a:t>
            </a:r>
            <a:r>
              <a:rPr lang="en-US" sz="2100" i="1" dirty="0">
                <a:solidFill>
                  <a:schemeClr val="tx1"/>
                </a:solidFill>
              </a:rPr>
              <a:t> </a:t>
            </a:r>
            <a:r>
              <a:rPr lang="en-US" sz="2100" i="1" dirty="0" smtClean="0">
                <a:solidFill>
                  <a:schemeClr val="tx1"/>
                </a:solidFill>
              </a:rPr>
              <a:t>Proprietary</a:t>
            </a:r>
            <a:r>
              <a:rPr lang="en-US" sz="2100" i="1" dirty="0">
                <a:solidFill>
                  <a:schemeClr val="tx1"/>
                </a:solidFill>
              </a:rPr>
              <a:t>, 42M may need upgrade; forego for Rphy??   </a:t>
            </a:r>
            <a:br>
              <a:rPr lang="en-US" sz="2100" i="1" dirty="0">
                <a:solidFill>
                  <a:schemeClr val="tx1"/>
                </a:solidFill>
              </a:rPr>
            </a:br>
            <a:r>
              <a:rPr lang="en-US" sz="2100" i="1" dirty="0" smtClean="0">
                <a:solidFill>
                  <a:schemeClr val="tx1"/>
                </a:solidFill>
              </a:rPr>
              <a:t>. </a:t>
            </a:r>
            <a:r>
              <a:rPr lang="en-US" sz="2100" dirty="0" smtClean="0">
                <a:solidFill>
                  <a:schemeClr val="tx1"/>
                </a:solidFill>
              </a:rPr>
              <a:t>Stat </a:t>
            </a:r>
            <a:r>
              <a:rPr lang="en-US" sz="2100" dirty="0">
                <a:solidFill>
                  <a:schemeClr val="tx1"/>
                </a:solidFill>
              </a:rPr>
              <a:t>Mon, Intelligence, Self Setting (Balancing with no pads/EQ’s</a:t>
            </a:r>
            <a:r>
              <a:rPr lang="en-US" sz="2100" dirty="0" smtClean="0">
                <a:solidFill>
                  <a:schemeClr val="tx1"/>
                </a:solidFill>
              </a:rPr>
              <a:t>)</a:t>
            </a:r>
            <a:br>
              <a:rPr lang="en-US" sz="2100" dirty="0" smtClean="0">
                <a:solidFill>
                  <a:schemeClr val="tx1"/>
                </a:solidFill>
              </a:rPr>
            </a:br>
            <a:r>
              <a:rPr lang="en-US" sz="2100" dirty="0">
                <a:solidFill>
                  <a:schemeClr val="tx1"/>
                </a:solidFill>
              </a:rPr>
              <a:t/>
            </a:r>
            <a:br>
              <a:rPr lang="en-US" sz="2100" dirty="0">
                <a:solidFill>
                  <a:schemeClr val="tx1"/>
                </a:solidFill>
              </a:rPr>
            </a:br>
            <a:r>
              <a:rPr lang="en-US" sz="2100" dirty="0" smtClean="0">
                <a:solidFill>
                  <a:schemeClr val="tx1"/>
                </a:solidFill>
              </a:rPr>
              <a:t>* </a:t>
            </a:r>
            <a:r>
              <a:rPr lang="en-US" sz="1600" dirty="0" smtClean="0">
                <a:solidFill>
                  <a:srgbClr val="FF0000"/>
                </a:solidFill>
              </a:rPr>
              <a:t>Some manufactures focused on producing a very clean, streamlined design with greater attention on auto set-up, intelligence and R-Phy and did not waste R&amp;D energies on 4 x 4 segmentation; at a time when fiber deep(</a:t>
            </a:r>
            <a:r>
              <a:rPr lang="en-US" sz="1600" dirty="0" err="1" smtClean="0">
                <a:solidFill>
                  <a:srgbClr val="FF0000"/>
                </a:solidFill>
              </a:rPr>
              <a:t>er</a:t>
            </a:r>
            <a:r>
              <a:rPr lang="en-US" sz="1600" dirty="0" smtClean="0">
                <a:solidFill>
                  <a:srgbClr val="FF0000"/>
                </a:solidFill>
              </a:rPr>
              <a:t>) is moving away from 4 x 4 anyway. They will be 2 x 2 though, and you simply stay with what you have for 4 x 4 and slowly phase out the other nodes 2 x 2 or less. You will still pull obsoleted nodes out of the field and can use those parts to support 4 x 4.                  </a:t>
            </a:r>
            <a:r>
              <a:rPr lang="en-US" sz="1600" b="1" dirty="0" smtClean="0">
                <a:solidFill>
                  <a:srgbClr val="FF0000"/>
                </a:solidFill>
              </a:rPr>
              <a:t>STOP</a:t>
            </a:r>
            <a:r>
              <a:rPr lang="en-US" sz="1600" dirty="0" smtClean="0">
                <a:solidFill>
                  <a:srgbClr val="FF0000"/>
                </a:solidFill>
              </a:rPr>
              <a:t> repairing old obsolete equipment, throwing good money at the bad! </a:t>
            </a:r>
            <a:br>
              <a:rPr lang="en-US" sz="1600" dirty="0" smtClean="0">
                <a:solidFill>
                  <a:srgbClr val="FF0000"/>
                </a:solidFill>
              </a:rPr>
            </a:br>
            <a:r>
              <a:rPr lang="en-US" sz="1600" dirty="0">
                <a:solidFill>
                  <a:srgbClr val="FF0000"/>
                </a:solidFill>
              </a:rPr>
              <a:t/>
            </a:r>
            <a:br>
              <a:rPr lang="en-US" sz="1600" dirty="0">
                <a:solidFill>
                  <a:srgbClr val="FF0000"/>
                </a:solidFill>
              </a:rPr>
            </a:br>
            <a:r>
              <a:rPr lang="en-US" sz="1600" dirty="0">
                <a:solidFill>
                  <a:srgbClr val="FF0000"/>
                </a:solidFill>
              </a:rPr>
              <a:t/>
            </a:r>
            <a:br>
              <a:rPr lang="en-US" sz="1600" dirty="0">
                <a:solidFill>
                  <a:srgbClr val="FF0000"/>
                </a:solidFill>
              </a:rPr>
            </a:br>
            <a:endParaRPr lang="en-US" sz="1600" dirty="0">
              <a:solidFill>
                <a:srgbClr val="FF0000"/>
              </a:solidFill>
            </a:endParaRP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566" t="25694" r="14105" b="63194"/>
          <a:stretch/>
        </p:blipFill>
        <p:spPr bwMode="auto">
          <a:xfrm>
            <a:off x="9207500" y="1"/>
            <a:ext cx="2981323" cy="798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5600" y="399174"/>
            <a:ext cx="11036300" cy="1261884"/>
          </a:xfrm>
          <a:prstGeom prst="rect">
            <a:avLst/>
          </a:prstGeom>
          <a:noFill/>
        </p:spPr>
        <p:txBody>
          <a:bodyPr wrap="square" rtlCol="0">
            <a:spAutoFit/>
          </a:bodyPr>
          <a:lstStyle/>
          <a:p>
            <a:r>
              <a:rPr lang="en-US" sz="2000" b="1" dirty="0"/>
              <a:t>Even though some MSO’s may not have immediate plans for DAA</a:t>
            </a:r>
            <a:r>
              <a:rPr lang="en-US" sz="2000" b="1" dirty="0" smtClean="0"/>
              <a:t>,                                  </a:t>
            </a:r>
            <a:r>
              <a:rPr lang="en-US" sz="2000" b="1" dirty="0"/>
              <a:t>their Nodes may be obsolete and they are looking to replace. </a:t>
            </a:r>
            <a:endParaRPr lang="en-US" sz="2000" b="1" dirty="0" smtClean="0"/>
          </a:p>
          <a:p>
            <a:r>
              <a:rPr lang="en-US" sz="1800" b="1" dirty="0" smtClean="0"/>
              <a:t>Most </a:t>
            </a:r>
            <a:r>
              <a:rPr lang="en-US" sz="1800" b="1" dirty="0"/>
              <a:t>want R-Phy </a:t>
            </a:r>
            <a:r>
              <a:rPr lang="en-US" sz="1800" b="1" dirty="0" smtClean="0"/>
              <a:t>capable</a:t>
            </a:r>
            <a:endParaRPr lang="en-US" sz="1800" b="1" dirty="0"/>
          </a:p>
          <a:p>
            <a:r>
              <a:rPr lang="en-US" sz="1800" b="1" dirty="0" smtClean="0"/>
              <a:t>Some </a:t>
            </a:r>
            <a:r>
              <a:rPr lang="en-US" sz="1800" b="1" dirty="0"/>
              <a:t>common Considerations:</a:t>
            </a:r>
            <a:endParaRPr lang="en-US" sz="1800" dirty="0"/>
          </a:p>
        </p:txBody>
      </p:sp>
    </p:spTree>
    <p:extLst>
      <p:ext uri="{BB962C8B-B14F-4D97-AF65-F5344CB8AC3E}">
        <p14:creationId xmlns:p14="http://schemas.microsoft.com/office/powerpoint/2010/main" val="2940281293"/>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7830" y="876210"/>
            <a:ext cx="10128084" cy="875243"/>
          </a:xfrm>
        </p:spPr>
        <p:txBody>
          <a:bodyPr/>
          <a:lstStyle/>
          <a:p>
            <a:r>
              <a:rPr lang="en-US" sz="3600" dirty="0" smtClean="0">
                <a:solidFill>
                  <a:schemeClr val="tx1"/>
                </a:solidFill>
              </a:rPr>
              <a:t>Who are some of The Names in This Space?</a:t>
            </a:r>
            <a:endParaRPr lang="en-US" sz="3600" dirty="0">
              <a:solidFill>
                <a:schemeClr val="tx1"/>
              </a:solidFill>
            </a:endParaRPr>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2566" t="25694" r="14105" b="63194"/>
          <a:stretch/>
        </p:blipFill>
        <p:spPr bwMode="auto">
          <a:xfrm>
            <a:off x="9011242" y="1"/>
            <a:ext cx="3177581"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2"/>
          <p:cNvSpPr txBox="1">
            <a:spLocks/>
          </p:cNvSpPr>
          <p:nvPr/>
        </p:nvSpPr>
        <p:spPr bwMode="auto">
          <a:xfrm>
            <a:off x="2705100" y="1913731"/>
            <a:ext cx="4991100" cy="706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b" anchorCtr="0" compatLnSpc="1">
            <a:prstTxWarp prst="textNoShape">
              <a:avLst/>
            </a:prstTxWarp>
            <a:normAutofit/>
          </a:bodyPr>
          <a:lstStyle>
            <a:lvl1pPr marL="0" indent="0" algn="l" defTabSz="912056" rtl="0" eaLnBrk="1" fontAlgn="base" hangingPunct="1">
              <a:lnSpc>
                <a:spcPct val="90000"/>
              </a:lnSpc>
              <a:spcBef>
                <a:spcPct val="0"/>
              </a:spcBef>
              <a:spcAft>
                <a:spcPct val="0"/>
              </a:spcAft>
              <a:buFont typeface="Arial" panose="020B0604020202020204" pitchFamily="34" charset="0"/>
              <a:buNone/>
              <a:defRPr lang="en-US" sz="6132" b="0" i="0" kern="1200" spc="0" baseline="0">
                <a:solidFill>
                  <a:schemeClr val="accent1"/>
                </a:solidFill>
                <a:latin typeface="+mj-lt"/>
                <a:ea typeface="ＭＳ Ｐゴシック" charset="0"/>
                <a:cs typeface="CiscoSans Thin"/>
              </a:defRPr>
            </a:lvl1pPr>
            <a:lvl2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cs typeface="CiscoSans" pitchFamily="34" charset="0"/>
              </a:defRPr>
            </a:lvl2pPr>
            <a:lvl3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cs typeface="CiscoSans" pitchFamily="34" charset="0"/>
              </a:defRPr>
            </a:lvl3pPr>
            <a:lvl4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cs typeface="CiscoSans" pitchFamily="34" charset="0"/>
              </a:defRPr>
            </a:lvl4pPr>
            <a:lvl5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cs typeface="CiscoSans" pitchFamily="34" charset="0"/>
              </a:defRPr>
            </a:lvl5pPr>
            <a:lvl6pPr marL="609448"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6pPr>
            <a:lvl7pPr marL="1218895"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7pPr>
            <a:lvl8pPr marL="1828343"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8pPr>
            <a:lvl9pPr marL="2437790"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9pPr>
          </a:lstStyle>
          <a:p>
            <a:pPr algn="ctr"/>
            <a:r>
              <a:rPr lang="en-US" sz="3200" dirty="0" smtClean="0">
                <a:solidFill>
                  <a:schemeClr val="tx1"/>
                </a:solidFill>
              </a:rPr>
              <a:t>Major R-Phy Nodes</a:t>
            </a:r>
            <a:r>
              <a:rPr lang="en-US" sz="2800" dirty="0" smtClean="0">
                <a:solidFill>
                  <a:schemeClr val="tx1"/>
                </a:solidFill>
              </a:rPr>
              <a:t>:</a:t>
            </a:r>
            <a:endParaRPr lang="en-US" sz="2800" dirty="0">
              <a:solidFill>
                <a:schemeClr val="tx1"/>
              </a:solidFill>
            </a:endParaRPr>
          </a:p>
        </p:txBody>
      </p:sp>
      <p:sp>
        <p:nvSpPr>
          <p:cNvPr id="6" name="Text Placeholder 5"/>
          <p:cNvSpPr txBox="1">
            <a:spLocks/>
          </p:cNvSpPr>
          <p:nvPr/>
        </p:nvSpPr>
        <p:spPr>
          <a:xfrm>
            <a:off x="6043600" y="1751453"/>
            <a:ext cx="5387630" cy="639762"/>
          </a:xfrm>
          <a:prstGeom prst="rect">
            <a:avLst/>
          </a:prstGeom>
        </p:spPr>
        <p:txBody>
          <a:bodyPr>
            <a:normAutofit/>
          </a:bodyPr>
          <a:lstStyle>
            <a:lvl1pPr marL="226427" indent="-226427" algn="l" defTabSz="912056"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247" indent="-287795" algn="l" defTabSz="912056" rtl="0" eaLnBrk="1" fontAlgn="base" hangingPunct="1">
              <a:lnSpc>
                <a:spcPct val="95000"/>
              </a:lnSpc>
              <a:spcBef>
                <a:spcPts val="800"/>
              </a:spcBef>
              <a:spcAft>
                <a:spcPct val="0"/>
              </a:spcAft>
              <a:buClr>
                <a:schemeClr val="tx2"/>
              </a:buClr>
              <a:buFont typeface="Arial" charset="0"/>
              <a:buChar char="•"/>
              <a:defRPr lang="en-US" sz="1866" kern="1200" dirty="0">
                <a:solidFill>
                  <a:schemeClr val="tx1"/>
                </a:solidFill>
                <a:latin typeface="+mn-lt"/>
                <a:ea typeface="ＭＳ Ｐゴシック" charset="0"/>
                <a:cs typeface="CiscoSans"/>
              </a:defRPr>
            </a:lvl2pPr>
            <a:lvl3pPr marL="575589" indent="-226427" algn="l" defTabSz="912056"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816" indent="-226427" algn="l" defTabSz="912056" rtl="0" eaLnBrk="1" fontAlgn="base" hangingPunct="1">
              <a:lnSpc>
                <a:spcPct val="95000"/>
              </a:lnSpc>
              <a:spcBef>
                <a:spcPts val="833"/>
              </a:spcBef>
              <a:spcAft>
                <a:spcPct val="0"/>
              </a:spcAft>
              <a:buFont typeface="Arial" charset="0"/>
              <a:buChar char="•"/>
              <a:defRPr lang="en-US" sz="1466" kern="1200" dirty="0">
                <a:solidFill>
                  <a:schemeClr val="tx1"/>
                </a:solidFill>
                <a:latin typeface="+mn-lt"/>
                <a:ea typeface="ＭＳ Ｐゴシック" charset="0"/>
                <a:cs typeface="CiscoSans"/>
              </a:defRPr>
            </a:lvl4pPr>
            <a:lvl5pPr marL="766042" indent="-226427" algn="l" defTabSz="912056" rtl="0" eaLnBrk="1" fontAlgn="base" hangingPunct="1">
              <a:lnSpc>
                <a:spcPct val="95000"/>
              </a:lnSpc>
              <a:spcBef>
                <a:spcPts val="833"/>
              </a:spcBef>
              <a:spcAft>
                <a:spcPct val="0"/>
              </a:spcAft>
              <a:buFont typeface="Arial" charset="0"/>
              <a:buChar char="•"/>
              <a:defRPr lang="en-US" sz="1466" kern="1200" dirty="0">
                <a:solidFill>
                  <a:schemeClr val="tx1"/>
                </a:solidFill>
                <a:latin typeface="+mn-lt"/>
                <a:ea typeface="ＭＳ Ｐゴシック" charset="0"/>
                <a:cs typeface="CiscoSans"/>
              </a:defRPr>
            </a:lvl5pPr>
            <a:lvl6pPr marL="1151520" indent="-228536" algn="l" defTabSz="914141"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480" indent="-228506" algn="l" defTabSz="914141" rtl="0" eaLnBrk="1" latinLnBrk="0" hangingPunct="1">
              <a:spcBef>
                <a:spcPts val="800"/>
              </a:spcBef>
              <a:buFont typeface="Arial" pitchFamily="34" charset="0"/>
              <a:buChar char="•"/>
              <a:defRPr sz="1066" kern="1200" baseline="0">
                <a:solidFill>
                  <a:schemeClr val="tx1"/>
                </a:solidFill>
                <a:latin typeface="+mn-lt"/>
                <a:ea typeface="+mn-ea"/>
                <a:cs typeface="+mn-cs"/>
              </a:defRPr>
            </a:lvl7pPr>
            <a:lvl8pPr marL="3199493" indent="0" algn="l" defTabSz="914141" rtl="0" eaLnBrk="1" latinLnBrk="0" hangingPunct="1">
              <a:spcBef>
                <a:spcPct val="20000"/>
              </a:spcBef>
              <a:buFont typeface="Arial" pitchFamily="34" charset="0"/>
              <a:buNone/>
              <a:defRPr sz="2000" kern="1200">
                <a:solidFill>
                  <a:schemeClr val="tx1"/>
                </a:solidFill>
                <a:latin typeface="+mn-lt"/>
                <a:ea typeface="+mn-ea"/>
                <a:cs typeface="+mn-cs"/>
              </a:defRPr>
            </a:lvl8pPr>
            <a:lvl9pPr marL="3885099" indent="-228536" algn="l" defTabSz="91414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2643478464"/>
              </p:ext>
            </p:extLst>
          </p:nvPr>
        </p:nvGraphicFramePr>
        <p:xfrm>
          <a:off x="1571772" y="2908300"/>
          <a:ext cx="9093994" cy="2413000"/>
        </p:xfrm>
        <a:graphic>
          <a:graphicData uri="http://schemas.openxmlformats.org/presentationml/2006/ole">
            <mc:AlternateContent xmlns:mc="http://schemas.openxmlformats.org/markup-compatibility/2006">
              <mc:Choice xmlns:v="urn:schemas-microsoft-com:vml" Requires="v">
                <p:oleObj spid="_x0000_s6146" name="Worksheet" r:id="rId4" imgW="5743532" imgH="1524045" progId="Excel.Sheet.12">
                  <p:embed/>
                </p:oleObj>
              </mc:Choice>
              <mc:Fallback>
                <p:oleObj name="Worksheet" r:id="rId4" imgW="5743532" imgH="1524045" progId="Excel.Sheet.12">
                  <p:embed/>
                  <p:pic>
                    <p:nvPicPr>
                      <p:cNvPr id="0" name=""/>
                      <p:cNvPicPr/>
                      <p:nvPr/>
                    </p:nvPicPr>
                    <p:blipFill>
                      <a:blip r:embed="rId5"/>
                      <a:stretch>
                        <a:fillRect/>
                      </a:stretch>
                    </p:blipFill>
                    <p:spPr>
                      <a:xfrm>
                        <a:off x="1571772" y="2908300"/>
                        <a:ext cx="9093994" cy="2413000"/>
                      </a:xfrm>
                      <a:prstGeom prst="rect">
                        <a:avLst/>
                      </a:prstGeom>
                    </p:spPr>
                  </p:pic>
                </p:oleObj>
              </mc:Fallback>
            </mc:AlternateContent>
          </a:graphicData>
        </a:graphic>
      </p:graphicFrame>
    </p:spTree>
    <p:extLst>
      <p:ext uri="{BB962C8B-B14F-4D97-AF65-F5344CB8AC3E}">
        <p14:creationId xmlns:p14="http://schemas.microsoft.com/office/powerpoint/2010/main" val="172923956"/>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83536" y="1544803"/>
            <a:ext cx="11124420" cy="4593238"/>
          </a:xfrm>
        </p:spPr>
        <p:txBody>
          <a:bodyPr/>
          <a:lstStyle/>
          <a:p>
            <a:r>
              <a:rPr lang="en-US" sz="2800" dirty="0" smtClean="0"/>
              <a:t>RPHY is the largest change in the outside plant in recent history.</a:t>
            </a:r>
          </a:p>
          <a:p>
            <a:r>
              <a:rPr lang="en-US" sz="2800" dirty="0" smtClean="0"/>
              <a:t>RPHY is a great compliment to other initiatives (fiber deep, hub consolidation)</a:t>
            </a:r>
          </a:p>
          <a:p>
            <a:r>
              <a:rPr lang="en-US" sz="2800" dirty="0" smtClean="0"/>
              <a:t>Digital (standards based IP – Ethernet optics) is a technology I would never bet against.</a:t>
            </a:r>
          </a:p>
          <a:p>
            <a:r>
              <a:rPr lang="en-US" sz="2800" dirty="0" smtClean="0"/>
              <a:t>FDX will take a little longer to implement than estimated.</a:t>
            </a:r>
          </a:p>
          <a:p>
            <a:r>
              <a:rPr lang="en-US" sz="2800" dirty="0" smtClean="0"/>
              <a:t>Cloud based services (works for Amazon and Google) not sure about CMTS yet.</a:t>
            </a:r>
            <a:endParaRPr lang="en-US" sz="2800" dirty="0"/>
          </a:p>
        </p:txBody>
      </p:sp>
      <p:sp>
        <p:nvSpPr>
          <p:cNvPr id="3" name="Title 2"/>
          <p:cNvSpPr>
            <a:spLocks noGrp="1"/>
          </p:cNvSpPr>
          <p:nvPr>
            <p:ph type="title"/>
          </p:nvPr>
        </p:nvSpPr>
        <p:spPr>
          <a:xfrm>
            <a:off x="583536" y="297430"/>
            <a:ext cx="11124420" cy="975783"/>
          </a:xfrm>
        </p:spPr>
        <p:txBody>
          <a:bodyPr/>
          <a:lstStyle/>
          <a:p>
            <a:r>
              <a:rPr lang="en-US" dirty="0" smtClean="0"/>
              <a:t>Conclusions…</a:t>
            </a:r>
            <a:endParaRPr lang="en-US"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566" t="25694" r="14105" b="63194"/>
          <a:stretch/>
        </p:blipFill>
        <p:spPr bwMode="auto">
          <a:xfrm>
            <a:off x="9334500" y="1"/>
            <a:ext cx="2854323" cy="764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5497076"/>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Questions?</a:t>
            </a:r>
            <a:endParaRPr lang="en-US" dirty="0"/>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566" t="25694" r="14105" b="63194"/>
          <a:stretch/>
        </p:blipFill>
        <p:spPr bwMode="auto">
          <a:xfrm>
            <a:off x="9011242" y="1"/>
            <a:ext cx="3177581"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5110508"/>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8416" y="2667001"/>
            <a:ext cx="7135140" cy="1051122"/>
          </a:xfrm>
          <a:prstGeom prst="rect">
            <a:avLst/>
          </a:prstGeom>
        </p:spPr>
        <p:txBody>
          <a:bodyPr wrap="square">
            <a:spAutoFit/>
          </a:bodyPr>
          <a:lstStyle/>
          <a:p>
            <a:pPr marR="0" lvl="0">
              <a:lnSpc>
                <a:spcPct val="107000"/>
              </a:lnSpc>
              <a:spcBef>
                <a:spcPts val="0"/>
              </a:spcBef>
              <a:spcAft>
                <a:spcPts val="800"/>
              </a:spcAft>
            </a:pPr>
            <a:endParaRPr lang="en-US" sz="2800" b="1" i="1" dirty="0" smtClean="0">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endParaRPr lang="en-US" b="1" i="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566" t="25694" r="14105" b="63194"/>
          <a:stretch/>
        </p:blipFill>
        <p:spPr bwMode="auto">
          <a:xfrm>
            <a:off x="8953500" y="0"/>
            <a:ext cx="3235324" cy="866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168400" y="1333500"/>
            <a:ext cx="9656736" cy="5139869"/>
          </a:xfrm>
          <a:prstGeom prst="rect">
            <a:avLst/>
          </a:prstGeom>
          <a:noFill/>
        </p:spPr>
        <p:txBody>
          <a:bodyPr wrap="square" rtlCol="0">
            <a:spAutoFit/>
          </a:bodyPr>
          <a:lstStyle/>
          <a:p>
            <a:pPr algn="ctr"/>
            <a:r>
              <a:rPr lang="en-US" sz="3200" dirty="0" smtClean="0"/>
              <a:t>Let’s quickly review all the growth, drivers and changes that have been going on in CATV</a:t>
            </a:r>
          </a:p>
          <a:p>
            <a:endParaRPr lang="en-US" dirty="0" smtClean="0"/>
          </a:p>
          <a:p>
            <a:pPr marL="342900" indent="-342900">
              <a:buFont typeface="Arial" panose="020B0604020202020204" pitchFamily="34" charset="0"/>
              <a:buChar char="•"/>
            </a:pPr>
            <a:r>
              <a:rPr lang="en-US" dirty="0" smtClean="0"/>
              <a:t>Some of these terms may come up during the R-Phy portion (Another Change) </a:t>
            </a:r>
            <a:r>
              <a:rPr lang="en-US" dirty="0"/>
              <a:t>so it may help to build a quick </a:t>
            </a:r>
            <a:r>
              <a:rPr lang="en-US" dirty="0" smtClean="0"/>
              <a:t>foundation</a:t>
            </a:r>
          </a:p>
          <a:p>
            <a:pPr marL="342900" indent="-342900">
              <a:buFont typeface="Arial" panose="020B0604020202020204" pitchFamily="34" charset="0"/>
              <a:buChar char="•"/>
            </a:pPr>
            <a:r>
              <a:rPr lang="en-US" dirty="0" smtClean="0"/>
              <a:t>It may also help explain that many MSO’s are at different stages in their system development and there is no ‘One Size Fits All’ method</a:t>
            </a:r>
          </a:p>
          <a:p>
            <a:pPr marL="342900" indent="-342900">
              <a:buFont typeface="Arial" panose="020B0604020202020204" pitchFamily="34" charset="0"/>
              <a:buChar char="•"/>
            </a:pPr>
            <a:r>
              <a:rPr lang="en-US" dirty="0" smtClean="0"/>
              <a:t>At the end of the day, we have to deliver an exceptional experience for a fair price</a:t>
            </a:r>
          </a:p>
          <a:p>
            <a:pPr marL="342900" indent="-342900">
              <a:buFont typeface="Arial" panose="020B0604020202020204" pitchFamily="34" charset="0"/>
              <a:buChar char="•"/>
            </a:pPr>
            <a:r>
              <a:rPr lang="en-US" dirty="0" smtClean="0"/>
              <a:t>This presentation merely attempts to help explain R-Phy and is not intended to be pro or con any particular strategy</a:t>
            </a:r>
          </a:p>
          <a:p>
            <a:endParaRPr lang="en-US" dirty="0" smtClean="0"/>
          </a:p>
          <a:p>
            <a:r>
              <a:rPr lang="en-US" dirty="0"/>
              <a:t> </a:t>
            </a:r>
            <a:r>
              <a:rPr lang="en-US" dirty="0" smtClean="0"/>
              <a:t>    </a:t>
            </a:r>
            <a:endParaRPr lang="en-US" dirty="0"/>
          </a:p>
        </p:txBody>
      </p:sp>
    </p:spTree>
    <p:extLst>
      <p:ext uri="{BB962C8B-B14F-4D97-AF65-F5344CB8AC3E}">
        <p14:creationId xmlns:p14="http://schemas.microsoft.com/office/powerpoint/2010/main" val="2995133166"/>
      </p:ext>
    </p:extLst>
  </p:cSld>
  <p:clrMapOvr>
    <a:masterClrMapping/>
  </p:clrMapOvr>
  <p:transition spd="slow" advClick="0" advTm="1500">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6328" y="298550"/>
            <a:ext cx="10969943" cy="1143000"/>
          </a:xfrm>
        </p:spPr>
        <p:txBody>
          <a:bodyPr>
            <a:normAutofit/>
          </a:bodyPr>
          <a:lstStyle/>
          <a:p>
            <a:pPr algn="l"/>
            <a:r>
              <a:rPr lang="en-US" sz="2800" dirty="0" smtClean="0"/>
              <a:t>What’s the Main Driver for all the Changes?</a:t>
            </a:r>
            <a:endParaRPr lang="en-US" sz="2800" dirty="0"/>
          </a:p>
        </p:txBody>
      </p:sp>
      <p:sp>
        <p:nvSpPr>
          <p:cNvPr id="4" name="Content Placeholder 3"/>
          <p:cNvSpPr>
            <a:spLocks noGrp="1"/>
          </p:cNvSpPr>
          <p:nvPr>
            <p:ph idx="1"/>
          </p:nvPr>
        </p:nvSpPr>
        <p:spPr>
          <a:xfrm>
            <a:off x="507867" y="1422403"/>
            <a:ext cx="11045398" cy="4525963"/>
          </a:xfrm>
        </p:spPr>
        <p:txBody>
          <a:bodyPr/>
          <a:lstStyle/>
          <a:p>
            <a:r>
              <a:rPr lang="en-US" sz="2400" dirty="0" smtClean="0"/>
              <a:t>More Bandwidth per Subscriber</a:t>
            </a:r>
          </a:p>
          <a:p>
            <a:endParaRPr lang="en-US" dirty="0"/>
          </a:p>
        </p:txBody>
      </p:sp>
      <p:sp>
        <p:nvSpPr>
          <p:cNvPr id="5" name="TextBox 4"/>
          <p:cNvSpPr txBox="1"/>
          <p:nvPr/>
        </p:nvSpPr>
        <p:spPr>
          <a:xfrm>
            <a:off x="507870" y="2198564"/>
            <a:ext cx="11283369" cy="5078313"/>
          </a:xfrm>
          <a:prstGeom prst="rect">
            <a:avLst/>
          </a:prstGeom>
          <a:noFill/>
        </p:spPr>
        <p:txBody>
          <a:bodyPr wrap="square" rtlCol="0">
            <a:spAutoFit/>
          </a:bodyPr>
          <a:lstStyle/>
          <a:p>
            <a:endParaRPr lang="en-US" sz="2800" dirty="0" smtClean="0"/>
          </a:p>
          <a:p>
            <a:pPr marL="457200" indent="-457200">
              <a:buFont typeface="Arial" panose="020B0604020202020204" pitchFamily="34" charset="0"/>
              <a:buChar char="•"/>
            </a:pPr>
            <a:r>
              <a:rPr lang="en-US" sz="2400" dirty="0" smtClean="0"/>
              <a:t>Added Hardware in Hubs / H.E’s reducing S.G. size</a:t>
            </a:r>
          </a:p>
          <a:p>
            <a:pPr marL="457200" indent="-457200">
              <a:buFont typeface="Arial" panose="020B0604020202020204" pitchFamily="34" charset="0"/>
              <a:buChar char="•"/>
            </a:pPr>
            <a:r>
              <a:rPr lang="en-US" sz="2400" dirty="0" smtClean="0"/>
              <a:t>Freed up Spectrum – VOD/SVOD/All Digital</a:t>
            </a:r>
          </a:p>
          <a:p>
            <a:pPr marL="457200" indent="-457200">
              <a:buFont typeface="Arial" panose="020B0604020202020204" pitchFamily="34" charset="0"/>
              <a:buChar char="•"/>
            </a:pPr>
            <a:r>
              <a:rPr lang="en-US" sz="2400" dirty="0" smtClean="0"/>
              <a:t>Added more DOCSIS Ch’s – Bonded </a:t>
            </a:r>
          </a:p>
          <a:p>
            <a:pPr marL="457200" indent="-457200">
              <a:buFont typeface="Arial" panose="020B0604020202020204" pitchFamily="34" charset="0"/>
              <a:buChar char="•"/>
            </a:pPr>
            <a:r>
              <a:rPr lang="en-US" sz="2400" dirty="0" smtClean="0"/>
              <a:t>Throughout there were Node Splits….. </a:t>
            </a:r>
            <a:r>
              <a:rPr lang="en-US" sz="1800" dirty="0" smtClean="0">
                <a:solidFill>
                  <a:srgbClr val="FF0000"/>
                </a:solidFill>
              </a:rPr>
              <a:t>(Some added Return Only Splits via Digital Return)</a:t>
            </a:r>
          </a:p>
          <a:p>
            <a:pPr marL="457200" indent="-457200">
              <a:buFont typeface="Arial" panose="020B0604020202020204" pitchFamily="34" charset="0"/>
              <a:buChar char="•"/>
            </a:pPr>
            <a:r>
              <a:rPr lang="en-US" sz="2400" dirty="0" smtClean="0"/>
              <a:t>Plant Upgrades for Expanded Spectrum</a:t>
            </a:r>
          </a:p>
          <a:p>
            <a:pPr marL="457200" indent="-457200">
              <a:buFont typeface="Arial" panose="020B0604020202020204" pitchFamily="34" charset="0"/>
              <a:buChar char="•"/>
            </a:pPr>
            <a:r>
              <a:rPr lang="en-US" sz="2400" dirty="0" smtClean="0"/>
              <a:t>Driving Fiber Deeper for Less {Homes/Node} = (Smaller S.G.’s)</a:t>
            </a:r>
          </a:p>
          <a:p>
            <a:pPr marL="457200" indent="-457200">
              <a:buFont typeface="Arial" panose="020B0604020202020204" pitchFamily="34" charset="0"/>
              <a:buChar char="•"/>
            </a:pPr>
            <a:r>
              <a:rPr lang="en-US" dirty="0" smtClean="0"/>
              <a:t>D 3.1 </a:t>
            </a:r>
            <a:r>
              <a:rPr lang="en-US" sz="1800" dirty="0">
                <a:solidFill>
                  <a:srgbClr val="FF0000"/>
                </a:solidFill>
              </a:rPr>
              <a:t>(</a:t>
            </a:r>
            <a:r>
              <a:rPr lang="en-US" sz="1800" dirty="0" smtClean="0">
                <a:solidFill>
                  <a:srgbClr val="FF0000"/>
                </a:solidFill>
              </a:rPr>
              <a:t>The “.1” is an injustice given its revolutionary nature)</a:t>
            </a:r>
          </a:p>
          <a:p>
            <a:pPr marL="457200" indent="-457200">
              <a:buFont typeface="Arial" panose="020B0604020202020204" pitchFamily="34" charset="0"/>
              <a:buChar char="•"/>
            </a:pPr>
            <a:r>
              <a:rPr lang="en-US" sz="2400" dirty="0" smtClean="0"/>
              <a:t>If expanding Forward why not expand Return-85M? 200M?</a:t>
            </a:r>
          </a:p>
          <a:p>
            <a:pPr marL="457200" indent="-457200">
              <a:buFont typeface="Arial" panose="020B0604020202020204" pitchFamily="34" charset="0"/>
              <a:buChar char="•"/>
            </a:pPr>
            <a:r>
              <a:rPr lang="en-US" sz="2400" dirty="0" smtClean="0"/>
              <a:t>How about IP based delivery</a:t>
            </a:r>
          </a:p>
          <a:p>
            <a:pPr marL="457200" indent="-457200">
              <a:buFont typeface="Arial" panose="020B0604020202020204" pitchFamily="34" charset="0"/>
              <a:buChar char="•"/>
            </a:pPr>
            <a:endParaRPr lang="en-US" sz="2400" dirty="0" smtClean="0"/>
          </a:p>
          <a:p>
            <a:pPr marL="457200" indent="-457200">
              <a:buFont typeface="Arial" panose="020B0604020202020204" pitchFamily="34" charset="0"/>
              <a:buChar char="•"/>
            </a:pPr>
            <a:endParaRPr lang="en-US" sz="2800" dirty="0" smtClean="0"/>
          </a:p>
          <a:p>
            <a:endParaRPr lang="en-US" sz="2800" dirty="0"/>
          </a:p>
        </p:txBody>
      </p:sp>
      <p:sp>
        <p:nvSpPr>
          <p:cNvPr id="10" name="TextBox 9"/>
          <p:cNvSpPr txBox="1"/>
          <p:nvPr/>
        </p:nvSpPr>
        <p:spPr>
          <a:xfrm>
            <a:off x="316328" y="2198561"/>
            <a:ext cx="8938472" cy="523220"/>
          </a:xfrm>
          <a:prstGeom prst="rect">
            <a:avLst/>
          </a:prstGeom>
          <a:noFill/>
        </p:spPr>
        <p:txBody>
          <a:bodyPr wrap="square" rtlCol="0">
            <a:spAutoFit/>
          </a:bodyPr>
          <a:lstStyle/>
          <a:p>
            <a:r>
              <a:rPr lang="en-US" sz="2800" dirty="0" smtClean="0"/>
              <a:t>How </a:t>
            </a:r>
            <a:r>
              <a:rPr lang="en-US" sz="2800" dirty="0"/>
              <a:t>has this been accomplished?</a:t>
            </a:r>
          </a:p>
        </p:txBody>
      </p:sp>
      <p:sp>
        <p:nvSpPr>
          <p:cNvPr id="11" name="TextBox 10"/>
          <p:cNvSpPr txBox="1"/>
          <p:nvPr/>
        </p:nvSpPr>
        <p:spPr>
          <a:xfrm>
            <a:off x="989617" y="6243360"/>
            <a:ext cx="10563648" cy="523220"/>
          </a:xfrm>
          <a:prstGeom prst="rect">
            <a:avLst/>
          </a:prstGeom>
          <a:noFill/>
        </p:spPr>
        <p:txBody>
          <a:bodyPr wrap="square" rtlCol="0">
            <a:spAutoFit/>
          </a:bodyPr>
          <a:lstStyle/>
          <a:p>
            <a:r>
              <a:rPr lang="en-US" sz="2800" dirty="0" smtClean="0">
                <a:solidFill>
                  <a:srgbClr val="FF0000"/>
                </a:solidFill>
              </a:rPr>
              <a:t>              The List Goes on Right?........</a:t>
            </a:r>
            <a:endParaRPr lang="en-US" sz="2800" dirty="0">
              <a:solidFill>
                <a:srgbClr val="FF0000"/>
              </a:solidFill>
            </a:endParaRPr>
          </a:p>
        </p:txBody>
      </p:sp>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566" t="25694" r="14105" b="63194"/>
          <a:stretch/>
        </p:blipFill>
        <p:spPr bwMode="auto">
          <a:xfrm>
            <a:off x="9144000" y="1"/>
            <a:ext cx="3044824" cy="81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0866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3742" y="457200"/>
            <a:ext cx="10969943" cy="1143000"/>
          </a:xfrm>
        </p:spPr>
        <p:txBody>
          <a:bodyPr>
            <a:normAutofit/>
          </a:bodyPr>
          <a:lstStyle/>
          <a:p>
            <a:pPr algn="l"/>
            <a:r>
              <a:rPr lang="en-US" sz="2800" dirty="0" smtClean="0"/>
              <a:t>So What Started Happening?</a:t>
            </a:r>
            <a:endParaRPr lang="en-US" sz="2800" dirty="0"/>
          </a:p>
        </p:txBody>
      </p:sp>
      <p:sp>
        <p:nvSpPr>
          <p:cNvPr id="4" name="Content Placeholder 3"/>
          <p:cNvSpPr>
            <a:spLocks noGrp="1"/>
          </p:cNvSpPr>
          <p:nvPr>
            <p:ph idx="1"/>
          </p:nvPr>
        </p:nvSpPr>
        <p:spPr>
          <a:xfrm>
            <a:off x="371470" y="1244450"/>
            <a:ext cx="13204560" cy="4525963"/>
          </a:xfrm>
        </p:spPr>
        <p:txBody>
          <a:bodyPr/>
          <a:lstStyle/>
          <a:p>
            <a:r>
              <a:rPr lang="en-US" sz="2400" dirty="0" smtClean="0"/>
              <a:t>Some were running out of Hub/H.E. Space</a:t>
            </a:r>
          </a:p>
          <a:p>
            <a:r>
              <a:rPr lang="en-US" sz="2400" dirty="0" smtClean="0"/>
              <a:t>Having Problems with Critical Infrastructure-</a:t>
            </a:r>
            <a:r>
              <a:rPr lang="en-US" sz="2000" dirty="0" smtClean="0"/>
              <a:t>Power, UPS, GEN, Cooling</a:t>
            </a:r>
          </a:p>
          <a:p>
            <a:endParaRPr lang="en-US" sz="2400" dirty="0" smtClean="0"/>
          </a:p>
          <a:p>
            <a:endParaRPr lang="en-US" sz="2400" dirty="0" smtClean="0"/>
          </a:p>
          <a:p>
            <a:endParaRPr lang="en-US" dirty="0"/>
          </a:p>
        </p:txBody>
      </p:sp>
      <p:sp>
        <p:nvSpPr>
          <p:cNvPr id="2" name="TextBox 1"/>
          <p:cNvSpPr txBox="1"/>
          <p:nvPr/>
        </p:nvSpPr>
        <p:spPr>
          <a:xfrm>
            <a:off x="333743" y="2352918"/>
            <a:ext cx="11448788" cy="523220"/>
          </a:xfrm>
          <a:prstGeom prst="rect">
            <a:avLst/>
          </a:prstGeom>
          <a:noFill/>
        </p:spPr>
        <p:txBody>
          <a:bodyPr wrap="square" rtlCol="0">
            <a:spAutoFit/>
          </a:bodyPr>
          <a:lstStyle/>
          <a:p>
            <a:r>
              <a:rPr lang="en-US" sz="2800" dirty="0" smtClean="0"/>
              <a:t>From This Some Converged or what is Referred to as CCAP </a:t>
            </a:r>
            <a:endParaRPr lang="en-US" sz="2800" dirty="0"/>
          </a:p>
        </p:txBody>
      </p:sp>
      <p:sp>
        <p:nvSpPr>
          <p:cNvPr id="6" name="TextBox 5"/>
          <p:cNvSpPr txBox="1"/>
          <p:nvPr/>
        </p:nvSpPr>
        <p:spPr>
          <a:xfrm>
            <a:off x="507868" y="3276601"/>
            <a:ext cx="11680957"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This is Simply ‘One Box’ doing the functions of CMTS, VOD, SVOD</a:t>
            </a:r>
            <a:endParaRPr lang="en-US" sz="2400" dirty="0"/>
          </a:p>
        </p:txBody>
      </p:sp>
      <p:sp>
        <p:nvSpPr>
          <p:cNvPr id="7" name="TextBox 6"/>
          <p:cNvSpPr txBox="1"/>
          <p:nvPr/>
        </p:nvSpPr>
        <p:spPr>
          <a:xfrm>
            <a:off x="333743" y="3886203"/>
            <a:ext cx="11448788" cy="892552"/>
          </a:xfrm>
          <a:prstGeom prst="rect">
            <a:avLst/>
          </a:prstGeom>
          <a:noFill/>
        </p:spPr>
        <p:txBody>
          <a:bodyPr wrap="square" rtlCol="0">
            <a:spAutoFit/>
          </a:bodyPr>
          <a:lstStyle/>
          <a:p>
            <a:r>
              <a:rPr lang="en-US" sz="2800" dirty="0" smtClean="0"/>
              <a:t>For Those That Converged This May Have Solved Their Space Issues for Now </a:t>
            </a:r>
            <a:r>
              <a:rPr lang="en-US" sz="2400" i="1" dirty="0" smtClean="0"/>
              <a:t>(Some Power and Cooling as well)</a:t>
            </a:r>
            <a:endParaRPr lang="en-US" sz="2400" i="1" dirty="0"/>
          </a:p>
        </p:txBody>
      </p:sp>
      <p:sp>
        <p:nvSpPr>
          <p:cNvPr id="9" name="TextBox 8"/>
          <p:cNvSpPr txBox="1"/>
          <p:nvPr/>
        </p:nvSpPr>
        <p:spPr>
          <a:xfrm>
            <a:off x="333742" y="5029203"/>
            <a:ext cx="11071516"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Others May be Concerned with Licenses or May Wish to Fully use their Existing VOD/SVOD Platforms….’</a:t>
            </a:r>
            <a:r>
              <a:rPr lang="en-US" sz="2400" i="1" dirty="0" smtClean="0"/>
              <a:t>Rust in Place’</a:t>
            </a:r>
            <a:endParaRPr lang="en-US" sz="2400" i="1" dirty="0"/>
          </a:p>
        </p:txBody>
      </p:sp>
      <p:sp>
        <p:nvSpPr>
          <p:cNvPr id="12" name="TextBox 11"/>
          <p:cNvSpPr txBox="1"/>
          <p:nvPr/>
        </p:nvSpPr>
        <p:spPr>
          <a:xfrm>
            <a:off x="1929897" y="6043752"/>
            <a:ext cx="8836898" cy="461665"/>
          </a:xfrm>
          <a:prstGeom prst="rect">
            <a:avLst/>
          </a:prstGeom>
          <a:noFill/>
        </p:spPr>
        <p:txBody>
          <a:bodyPr wrap="square" rtlCol="0">
            <a:spAutoFit/>
          </a:bodyPr>
          <a:lstStyle/>
          <a:p>
            <a:r>
              <a:rPr lang="en-US" sz="2400" dirty="0" smtClean="0">
                <a:solidFill>
                  <a:srgbClr val="FF0000"/>
                </a:solidFill>
              </a:rPr>
              <a:t>What’s the Point of All of This?..........</a:t>
            </a:r>
            <a:endParaRPr lang="en-US" sz="2400" dirty="0">
              <a:solidFill>
                <a:srgbClr val="FF0000"/>
              </a:solidFill>
            </a:endParaRPr>
          </a:p>
        </p:txBody>
      </p:sp>
      <p:sp>
        <p:nvSpPr>
          <p:cNvPr id="5" name="TextBox 4"/>
          <p:cNvSpPr txBox="1"/>
          <p:nvPr/>
        </p:nvSpPr>
        <p:spPr>
          <a:xfrm>
            <a:off x="1117309" y="2813803"/>
            <a:ext cx="9649486" cy="461665"/>
          </a:xfrm>
          <a:prstGeom prst="rect">
            <a:avLst/>
          </a:prstGeom>
          <a:noFill/>
        </p:spPr>
        <p:txBody>
          <a:bodyPr wrap="square" rtlCol="0">
            <a:spAutoFit/>
          </a:bodyPr>
          <a:lstStyle/>
          <a:p>
            <a:r>
              <a:rPr lang="en-US" sz="2000" i="1" dirty="0" smtClean="0"/>
              <a:t>*</a:t>
            </a:r>
            <a:r>
              <a:rPr lang="en-US" sz="2000" b="1" i="1" u="sng" dirty="0" smtClean="0"/>
              <a:t>C</a:t>
            </a:r>
            <a:r>
              <a:rPr lang="en-US" sz="2000" i="1" dirty="0" smtClean="0"/>
              <a:t>onverged </a:t>
            </a:r>
            <a:r>
              <a:rPr lang="en-US" sz="2000" b="1" i="1" u="sng" dirty="0"/>
              <a:t>C</a:t>
            </a:r>
            <a:r>
              <a:rPr lang="en-US" sz="2000" i="1" dirty="0"/>
              <a:t>able </a:t>
            </a:r>
            <a:r>
              <a:rPr lang="en-US" sz="2000" b="1" i="1" u="sng" dirty="0"/>
              <a:t>A</a:t>
            </a:r>
            <a:r>
              <a:rPr lang="en-US" sz="2000" i="1" dirty="0"/>
              <a:t>ccess </a:t>
            </a:r>
            <a:r>
              <a:rPr lang="en-US" sz="2000" b="1" i="1" u="sng" dirty="0"/>
              <a:t>P</a:t>
            </a:r>
            <a:r>
              <a:rPr lang="en-US" sz="2000" i="1" dirty="0"/>
              <a:t>latform</a:t>
            </a:r>
            <a:r>
              <a:rPr lang="en-US" dirty="0"/>
              <a:t> </a:t>
            </a:r>
          </a:p>
        </p:txBody>
      </p:sp>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566" t="25694" r="14105" b="63194"/>
          <a:stretch/>
        </p:blipFill>
        <p:spPr bwMode="auto">
          <a:xfrm>
            <a:off x="8801100" y="0"/>
            <a:ext cx="3387724" cy="907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7590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100" y="2570680"/>
            <a:ext cx="9626600" cy="1143000"/>
          </a:xfrm>
        </p:spPr>
        <p:txBody>
          <a:bodyPr>
            <a:normAutofit/>
          </a:bodyPr>
          <a:lstStyle/>
          <a:p>
            <a:pPr algn="ctr"/>
            <a:r>
              <a:rPr lang="en-US" sz="4000" dirty="0" smtClean="0"/>
              <a:t>There is No Single Right or Best Way</a:t>
            </a:r>
            <a:endParaRPr lang="en-US" sz="4000" dirty="0"/>
          </a:p>
        </p:txBody>
      </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566" t="25694" r="14105" b="63194"/>
          <a:stretch/>
        </p:blipFill>
        <p:spPr bwMode="auto">
          <a:xfrm>
            <a:off x="8890000" y="0"/>
            <a:ext cx="3298824" cy="883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0029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06400" y="1430869"/>
            <a:ext cx="11301556" cy="3865032"/>
          </a:xfrm>
        </p:spPr>
        <p:txBody>
          <a:bodyPr/>
          <a:lstStyle/>
          <a:p>
            <a:r>
              <a:rPr lang="en-US" sz="3600" dirty="0" smtClean="0"/>
              <a:t>High Tech Growth…</a:t>
            </a:r>
          </a:p>
          <a:p>
            <a:pPr lvl="1"/>
            <a:r>
              <a:rPr lang="en-US" dirty="0" smtClean="0"/>
              <a:t>Consumption has grown 40% per year</a:t>
            </a:r>
          </a:p>
          <a:p>
            <a:pPr lvl="1"/>
            <a:r>
              <a:rPr lang="en-US" dirty="0" smtClean="0"/>
              <a:t>Standard has changed about every 3 years.</a:t>
            </a:r>
          </a:p>
          <a:p>
            <a:pPr lvl="1"/>
            <a:r>
              <a:rPr lang="en-US" dirty="0" smtClean="0"/>
              <a:t>Industry has changed the footprint/placement three times.</a:t>
            </a:r>
          </a:p>
          <a:p>
            <a:pPr lvl="1"/>
            <a:r>
              <a:rPr lang="en-US" dirty="0" smtClean="0"/>
              <a:t>Sell the same capacity over and over again and 40% growth on top of that…</a:t>
            </a:r>
          </a:p>
          <a:p>
            <a:r>
              <a:rPr lang="en-US" sz="3600" dirty="0"/>
              <a:t>Power of Silicon</a:t>
            </a:r>
          </a:p>
          <a:p>
            <a:pPr lvl="1"/>
            <a:r>
              <a:rPr lang="en-US" dirty="0" smtClean="0"/>
              <a:t>Density and Power consumption improvements</a:t>
            </a:r>
          </a:p>
          <a:p>
            <a:pPr lvl="1"/>
            <a:r>
              <a:rPr lang="en-US" dirty="0" smtClean="0"/>
              <a:t>Pricing… started at $10K per channel… RPHY less than $10 per channel.</a:t>
            </a:r>
          </a:p>
        </p:txBody>
      </p:sp>
      <p:sp>
        <p:nvSpPr>
          <p:cNvPr id="3" name="Title 2"/>
          <p:cNvSpPr>
            <a:spLocks noGrp="1"/>
          </p:cNvSpPr>
          <p:nvPr>
            <p:ph type="title"/>
          </p:nvPr>
        </p:nvSpPr>
        <p:spPr>
          <a:xfrm>
            <a:off x="583536" y="302686"/>
            <a:ext cx="11124420" cy="975783"/>
          </a:xfrm>
        </p:spPr>
        <p:txBody>
          <a:bodyPr/>
          <a:lstStyle/>
          <a:p>
            <a:r>
              <a:rPr lang="en-US" dirty="0" smtClean="0"/>
              <a:t>QAM Sales the last 20 years</a:t>
            </a:r>
            <a:br>
              <a:rPr lang="en-US" dirty="0" smtClean="0"/>
            </a:br>
            <a:endParaRPr lang="en-US" sz="2400" dirty="0"/>
          </a:p>
        </p:txBody>
      </p:sp>
      <p:sp>
        <p:nvSpPr>
          <p:cNvPr id="5" name="TextBox 4"/>
          <p:cNvSpPr txBox="1"/>
          <p:nvPr/>
        </p:nvSpPr>
        <p:spPr>
          <a:xfrm>
            <a:off x="1333500" y="5600700"/>
            <a:ext cx="8893066" cy="954107"/>
          </a:xfrm>
          <a:prstGeom prst="rect">
            <a:avLst/>
          </a:prstGeom>
          <a:noFill/>
        </p:spPr>
        <p:txBody>
          <a:bodyPr wrap="square" rtlCol="0">
            <a:spAutoFit/>
          </a:bodyPr>
          <a:lstStyle/>
          <a:p>
            <a:r>
              <a:rPr lang="en-US" sz="2800" dirty="0" smtClean="0">
                <a:solidFill>
                  <a:srgbClr val="FF0000"/>
                </a:solidFill>
              </a:rPr>
              <a:t>Most platforms are full spectrum 3.1 PHY capable… </a:t>
            </a:r>
          </a:p>
          <a:p>
            <a:r>
              <a:rPr lang="en-US" sz="2800" dirty="0">
                <a:solidFill>
                  <a:srgbClr val="FF0000"/>
                </a:solidFill>
              </a:rPr>
              <a:t>L</a:t>
            </a:r>
            <a:r>
              <a:rPr lang="en-US" sz="2800" dirty="0" smtClean="0">
                <a:solidFill>
                  <a:srgbClr val="FF0000"/>
                </a:solidFill>
              </a:rPr>
              <a:t>et’s move it out of the hub and put it in the node … </a:t>
            </a:r>
            <a:endParaRPr lang="en-US" sz="2800" dirty="0">
              <a:solidFill>
                <a:srgbClr val="FF0000"/>
              </a:solidFill>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566" t="25694" r="14105" b="63194"/>
          <a:stretch/>
        </p:blipFill>
        <p:spPr bwMode="auto">
          <a:xfrm>
            <a:off x="8940800" y="0"/>
            <a:ext cx="3248024" cy="869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4447676"/>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83536" y="1631951"/>
            <a:ext cx="11124420" cy="4224280"/>
          </a:xfrm>
        </p:spPr>
        <p:txBody>
          <a:bodyPr/>
          <a:lstStyle/>
          <a:p>
            <a:r>
              <a:rPr lang="en-US" sz="2800" b="1" dirty="0" smtClean="0"/>
              <a:t>Remote Phy </a:t>
            </a:r>
            <a:r>
              <a:rPr lang="en-US" sz="2800" dirty="0" smtClean="0"/>
              <a:t>(Rphy) is </a:t>
            </a:r>
            <a:r>
              <a:rPr lang="en-US" sz="2800" dirty="0"/>
              <a:t>a</a:t>
            </a:r>
            <a:r>
              <a:rPr lang="en-US" sz="2800" dirty="0" smtClean="0"/>
              <a:t> </a:t>
            </a:r>
            <a:r>
              <a:rPr lang="en-US" sz="2800" b="1" u="sng" dirty="0"/>
              <a:t>D</a:t>
            </a:r>
            <a:r>
              <a:rPr lang="en-US" sz="2800" dirty="0"/>
              <a:t>istributed </a:t>
            </a:r>
            <a:r>
              <a:rPr lang="en-US" sz="2800" b="1" u="sng" dirty="0"/>
              <a:t>A</a:t>
            </a:r>
            <a:r>
              <a:rPr lang="en-US" sz="2800" dirty="0"/>
              <a:t>ccess </a:t>
            </a:r>
            <a:r>
              <a:rPr lang="en-US" sz="2800" b="1" u="sng" dirty="0"/>
              <a:t>A</a:t>
            </a:r>
            <a:r>
              <a:rPr lang="en-US" sz="2800" dirty="0"/>
              <a:t>rchitecture </a:t>
            </a:r>
            <a:r>
              <a:rPr lang="en-US" sz="2800" b="1" dirty="0"/>
              <a:t>(DAA) </a:t>
            </a:r>
            <a:r>
              <a:rPr lang="en-US" sz="2800" dirty="0"/>
              <a:t>that moves parts of the Cable Modem Termination System (CMTS) and Edge QAM modulator OR a combined Converged Cable Access Platform (CCAP) system from the Hub or Headend to the network edge (Node).</a:t>
            </a:r>
          </a:p>
          <a:p>
            <a:r>
              <a:rPr lang="en-US" sz="2800" dirty="0" smtClean="0"/>
              <a:t> </a:t>
            </a:r>
            <a:r>
              <a:rPr lang="en-US" sz="2800" b="1" dirty="0"/>
              <a:t>Main Types of DAA </a:t>
            </a:r>
            <a:endParaRPr lang="en-US" sz="2800" dirty="0" smtClean="0"/>
          </a:p>
          <a:p>
            <a:pPr marL="76162" indent="0">
              <a:buNone/>
            </a:pPr>
            <a:r>
              <a:rPr lang="en-US" sz="2800" dirty="0" smtClean="0"/>
              <a:t>        . </a:t>
            </a:r>
            <a:r>
              <a:rPr lang="en-US" sz="1800" dirty="0" smtClean="0"/>
              <a:t>Remote PHY</a:t>
            </a:r>
          </a:p>
          <a:p>
            <a:pPr marL="76162" indent="0">
              <a:buNone/>
            </a:pPr>
            <a:r>
              <a:rPr lang="en-US" sz="2800" dirty="0" smtClean="0"/>
              <a:t>        . </a:t>
            </a:r>
            <a:r>
              <a:rPr lang="en-US" sz="1800" dirty="0"/>
              <a:t>Remote Mac – PHY (Two Types – Remote CCAP or Remote CMTS + Divided EQAM)</a:t>
            </a:r>
          </a:p>
          <a:p>
            <a:pPr marL="76162" indent="0">
              <a:buNone/>
            </a:pPr>
            <a:r>
              <a:rPr lang="en-US" sz="1800" dirty="0" smtClean="0"/>
              <a:t>             . </a:t>
            </a:r>
            <a:r>
              <a:rPr lang="en-US" sz="1800" dirty="0"/>
              <a:t>Split Mac</a:t>
            </a:r>
          </a:p>
          <a:p>
            <a:pPr marL="76162" indent="0">
              <a:buNone/>
            </a:pPr>
            <a:r>
              <a:rPr lang="en-US" sz="1800" dirty="0"/>
              <a:t> </a:t>
            </a:r>
            <a:r>
              <a:rPr lang="en-US" sz="1800" dirty="0" smtClean="0"/>
              <a:t>              </a:t>
            </a:r>
            <a:r>
              <a:rPr lang="en-US" sz="1800" dirty="0" smtClean="0">
                <a:solidFill>
                  <a:srgbClr val="FF0000"/>
                </a:solidFill>
              </a:rPr>
              <a:t>Note </a:t>
            </a:r>
            <a:r>
              <a:rPr lang="en-US" sz="1800" dirty="0">
                <a:solidFill>
                  <a:srgbClr val="FF0000"/>
                </a:solidFill>
              </a:rPr>
              <a:t>– Remote PHY is a</a:t>
            </a:r>
            <a:r>
              <a:rPr lang="en-US" sz="1800" dirty="0" smtClean="0">
                <a:solidFill>
                  <a:srgbClr val="FF0000"/>
                </a:solidFill>
              </a:rPr>
              <a:t> </a:t>
            </a:r>
            <a:r>
              <a:rPr lang="en-US" sz="1800" dirty="0">
                <a:solidFill>
                  <a:srgbClr val="FF0000"/>
                </a:solidFill>
              </a:rPr>
              <a:t>Leading Option right now and will remain our focus</a:t>
            </a:r>
          </a:p>
          <a:p>
            <a:endParaRPr lang="en-US" sz="2800" dirty="0"/>
          </a:p>
        </p:txBody>
      </p:sp>
      <p:sp>
        <p:nvSpPr>
          <p:cNvPr id="3" name="Title 2"/>
          <p:cNvSpPr>
            <a:spLocks noGrp="1"/>
          </p:cNvSpPr>
          <p:nvPr>
            <p:ph type="title"/>
          </p:nvPr>
        </p:nvSpPr>
        <p:spPr/>
        <p:txBody>
          <a:bodyPr/>
          <a:lstStyle/>
          <a:p>
            <a:r>
              <a:rPr lang="en-US" sz="3600" dirty="0" smtClean="0"/>
              <a:t> This moving from Hub to Node is Rphy?</a:t>
            </a:r>
            <a:endParaRPr lang="en-US" sz="3600"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566" t="25694" r="14105" b="63194"/>
          <a:stretch/>
        </p:blipFill>
        <p:spPr bwMode="auto">
          <a:xfrm>
            <a:off x="9011242" y="1"/>
            <a:ext cx="3177581"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1475393"/>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8136" y="658285"/>
            <a:ext cx="11124420" cy="975783"/>
          </a:xfrm>
        </p:spPr>
        <p:txBody>
          <a:bodyPr/>
          <a:lstStyle/>
          <a:p>
            <a:r>
              <a:rPr lang="en-US" sz="3600" dirty="0" smtClean="0"/>
              <a:t>By RPhy Definition let’s clear up a few points</a:t>
            </a:r>
            <a:endParaRPr lang="en-US" sz="3600" dirty="0"/>
          </a:p>
        </p:txBody>
      </p:sp>
      <p:sp>
        <p:nvSpPr>
          <p:cNvPr id="4" name="Content Placeholder 2"/>
          <p:cNvSpPr>
            <a:spLocks noGrp="1"/>
          </p:cNvSpPr>
          <p:nvPr>
            <p:ph type="body" sz="quarter" idx="10"/>
          </p:nvPr>
        </p:nvSpPr>
        <p:spPr/>
        <p:txBody>
          <a:bodyPr>
            <a:normAutofit/>
          </a:bodyPr>
          <a:lstStyle/>
          <a:p>
            <a:r>
              <a:rPr lang="en-US" sz="2400" dirty="0" smtClean="0"/>
              <a:t>It is Possible to do R-Phy whether Converged or Not</a:t>
            </a:r>
          </a:p>
          <a:p>
            <a:r>
              <a:rPr lang="en-US" sz="2400" dirty="0" smtClean="0"/>
              <a:t>Many consider R-Phy easier and neater if Converged First, but it is NOT required</a:t>
            </a:r>
          </a:p>
          <a:p>
            <a:r>
              <a:rPr lang="en-US" sz="2400" dirty="0" smtClean="0"/>
              <a:t>Likewise Node + 0 is NOT required for R-Phy</a:t>
            </a:r>
          </a:p>
          <a:p>
            <a:r>
              <a:rPr lang="en-US" sz="2400" dirty="0" smtClean="0"/>
              <a:t>It is True that some are doing Node + 0 with immediate Plans for R-Phy, but Full Duplex down the road weighed into their thought process</a:t>
            </a:r>
          </a:p>
          <a:p>
            <a:r>
              <a:rPr lang="en-US" sz="2400" dirty="0" smtClean="0"/>
              <a:t>Some are waiting to see how R-MacPhy Progresses *(and standards set)</a:t>
            </a:r>
          </a:p>
          <a:p>
            <a:r>
              <a:rPr lang="en-US" sz="2400" dirty="0" smtClean="0"/>
              <a:t>Still Plenty want to eventually do a form of DAA for some or all of the reasons discussed BUT in addition… move towards </a:t>
            </a:r>
            <a:r>
              <a:rPr lang="en-US" sz="2400" i="1" dirty="0" smtClean="0"/>
              <a:t>‘</a:t>
            </a:r>
            <a:r>
              <a:rPr lang="en-US" sz="2400" b="1" i="1" dirty="0" smtClean="0"/>
              <a:t>Virtualization’ </a:t>
            </a:r>
            <a:endParaRPr lang="en-US" sz="2400" i="1" dirty="0"/>
          </a:p>
        </p:txBody>
      </p:sp>
      <p:sp>
        <p:nvSpPr>
          <p:cNvPr id="5" name="TextBox 4"/>
          <p:cNvSpPr txBox="1"/>
          <p:nvPr/>
        </p:nvSpPr>
        <p:spPr>
          <a:xfrm>
            <a:off x="1244600" y="6096000"/>
            <a:ext cx="9486900" cy="461665"/>
          </a:xfrm>
          <a:prstGeom prst="rect">
            <a:avLst/>
          </a:prstGeom>
          <a:noFill/>
        </p:spPr>
        <p:txBody>
          <a:bodyPr wrap="square" rtlCol="0">
            <a:spAutoFit/>
          </a:bodyPr>
          <a:lstStyle/>
          <a:p>
            <a:r>
              <a:rPr lang="en-US" dirty="0" smtClean="0">
                <a:solidFill>
                  <a:srgbClr val="FF0000"/>
                </a:solidFill>
              </a:rPr>
              <a:t>More to come on Virtualization…..</a:t>
            </a:r>
            <a:endParaRPr lang="en-US" dirty="0">
              <a:solidFill>
                <a:srgbClr val="FF0000"/>
              </a:solidFill>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566" t="25694" r="14105" b="63194"/>
          <a:stretch/>
        </p:blipFill>
        <p:spPr bwMode="auto">
          <a:xfrm>
            <a:off x="9232900" y="0"/>
            <a:ext cx="2955924" cy="791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7630518"/>
      </p:ext>
    </p:extLst>
  </p:cSld>
  <p:clrMapOvr>
    <a:masterClrMapping/>
  </p:clrMapOvr>
  <p:transition spd="med">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1.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2.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3.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4.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5.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6.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NAME" val="Moon"/>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8.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9.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heme/theme1.xml><?xml version="1.0" encoding="utf-8"?>
<a:theme xmlns:a="http://schemas.openxmlformats.org/drawingml/2006/main" name="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Presentation1" id="{DC503DE1-91F3-4E06-9D47-79C2309E909B}" vid="{C266BCD2-BF24-49DE-B4C0-2E591CE22960}"/>
    </a:ext>
  </a:extLst>
</a:theme>
</file>

<file path=ppt/theme/theme10.xml><?xml version="1.0" encoding="utf-8"?>
<a:theme xmlns:a="http://schemas.openxmlformats.org/drawingml/2006/main" name="1_Blue theme 2015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1.xml><?xml version="1.0" encoding="utf-8"?>
<a:theme xmlns:a="http://schemas.openxmlformats.org/drawingml/2006/main" name="2_Blue theme 2015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2.xml><?xml version="1.0" encoding="utf-8"?>
<a:theme xmlns:a="http://schemas.openxmlformats.org/drawingml/2006/main" name="3_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Presentation1" id="{DC503DE1-91F3-4E06-9D47-79C2309E909B}" vid="{C266BCD2-BF24-49DE-B4C0-2E591CE22960}"/>
    </a:ext>
  </a:extLst>
</a:theme>
</file>

<file path=ppt/theme/theme13.xml><?xml version="1.0" encoding="utf-8"?>
<a:theme xmlns:a="http://schemas.openxmlformats.org/drawingml/2006/main" name="Office Theme">
  <a:themeElements>
    <a:clrScheme name="Cisco Cool Palette Theme">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CiscoSans Custom Font">
      <a:majorFont>
        <a:latin typeface="CiscoSansTT Thin"/>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Cisco Cool Palette Theme">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CiscoSans Custom Font">
      <a:majorFont>
        <a:latin typeface="CiscoSansTT Thin"/>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Presentation1" id="{DC503DE1-91F3-4E06-9D47-79C2309E909B}" vid="{C266BCD2-BF24-49DE-B4C0-2E591CE22960}"/>
    </a:ext>
  </a:extLst>
</a:theme>
</file>

<file path=ppt/theme/theme3.xml><?xml version="1.0" encoding="utf-8"?>
<a:theme xmlns:a="http://schemas.openxmlformats.org/drawingml/2006/main" name="2_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Presentation1" id="{DC503DE1-91F3-4E06-9D47-79C2309E909B}" vid="{C266BCD2-BF24-49DE-B4C0-2E591CE22960}"/>
    </a:ext>
  </a:extLst>
</a:theme>
</file>

<file path=ppt/theme/theme4.xml><?xml version="1.0" encoding="utf-8"?>
<a:theme xmlns:a="http://schemas.openxmlformats.org/drawingml/2006/main" name="19_Cisco Arial 4x3 template_dark">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2014-cisco-16x9_Cool_Template_Version_0.16">
  <a:themeElements>
    <a:clrScheme name="Custom 1">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Cisco 2014">
      <a:majorFont>
        <a:latin typeface="CiscoSansTT Extra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Cisco_Template_2010_Arial">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Cisco_CF_CKT235">
  <a:themeElements>
    <a:clrScheme name="Current">
      <a:dk1>
        <a:srgbClr val="676767"/>
      </a:dk1>
      <a:lt1>
        <a:srgbClr val="FFFFFF"/>
      </a:lt1>
      <a:dk2>
        <a:srgbClr val="2968AF"/>
      </a:dk2>
      <a:lt2>
        <a:srgbClr val="57B74E"/>
      </a:lt2>
      <a:accent1>
        <a:srgbClr val="BFD9EB"/>
      </a:accent1>
      <a:accent2>
        <a:srgbClr val="32B2DF"/>
      </a:accent2>
      <a:accent3>
        <a:srgbClr val="2968AF"/>
      </a:accent3>
      <a:accent4>
        <a:srgbClr val="214794"/>
      </a:accent4>
      <a:accent5>
        <a:srgbClr val="0D868E"/>
      </a:accent5>
      <a:accent6>
        <a:srgbClr val="808080"/>
      </a:accent6>
      <a:hlink>
        <a:srgbClr val="2968AF"/>
      </a:hlink>
      <a:folHlink>
        <a:srgbClr val="214794"/>
      </a:folHlink>
    </a:clrScheme>
    <a:fontScheme name="McKJapanes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676767"/>
        </a:dk1>
        <a:lt1>
          <a:srgbClr val="FFFFFF"/>
        </a:lt1>
        <a:dk2>
          <a:srgbClr val="2968AF"/>
        </a:dk2>
        <a:lt2>
          <a:srgbClr val="57B74E"/>
        </a:lt2>
        <a:accent1>
          <a:srgbClr val="BFD9EB"/>
        </a:accent1>
        <a:accent2>
          <a:srgbClr val="32B2DF"/>
        </a:accent2>
        <a:accent3>
          <a:srgbClr val="2968AF"/>
        </a:accent3>
        <a:accent4>
          <a:srgbClr val="214794"/>
        </a:accent4>
        <a:accent5>
          <a:srgbClr val="0D868E"/>
        </a:accent5>
        <a:accent6>
          <a:srgbClr val="808080"/>
        </a:accent6>
        <a:hlink>
          <a:srgbClr val="2968AF"/>
        </a:hlink>
        <a:folHlink>
          <a:srgbClr val="214794"/>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2014-cisco-16x9_Cool_Template_Version_0.16">
  <a:themeElements>
    <a:clrScheme name="Custom 1">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Cisco 2014">
      <a:majorFont>
        <a:latin typeface="CiscoSansTT Extra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9.xml><?xml version="1.0" encoding="utf-8"?>
<a:theme xmlns:a="http://schemas.openxmlformats.org/drawingml/2006/main" name="Blue theme 2015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emplate>2014-cisco-16x9_Cool_Template_Version_0.16.potx</Template>
  <TotalTime>236074</TotalTime>
  <Words>1976</Words>
  <Application>Microsoft Office PowerPoint</Application>
  <PresentationFormat>Custom</PresentationFormat>
  <Paragraphs>284</Paragraphs>
  <Slides>28</Slides>
  <Notes>3</Notes>
  <HiddenSlides>0</HiddenSlides>
  <MMClips>0</MMClips>
  <ScaleCrop>false</ScaleCrop>
  <HeadingPairs>
    <vt:vector size="6" baseType="variant">
      <vt:variant>
        <vt:lpstr>Theme</vt:lpstr>
      </vt:variant>
      <vt:variant>
        <vt:i4>12</vt:i4>
      </vt:variant>
      <vt:variant>
        <vt:lpstr>Embedded OLE Servers</vt:lpstr>
      </vt:variant>
      <vt:variant>
        <vt:i4>2</vt:i4>
      </vt:variant>
      <vt:variant>
        <vt:lpstr>Slide Titles</vt:lpstr>
      </vt:variant>
      <vt:variant>
        <vt:i4>28</vt:i4>
      </vt:variant>
    </vt:vector>
  </HeadingPairs>
  <TitlesOfParts>
    <vt:vector size="42" baseType="lpstr">
      <vt:lpstr>Blue theme 2016 16x9</vt:lpstr>
      <vt:lpstr>1_Blue theme 2016 16x9</vt:lpstr>
      <vt:lpstr>2_Blue theme 2016 16x9</vt:lpstr>
      <vt:lpstr>19_Cisco Arial 4x3 template_dark</vt:lpstr>
      <vt:lpstr>2014-cisco-16x9_Cool_Template_Version_0.16</vt:lpstr>
      <vt:lpstr>Cisco_Template_2010_Arial</vt:lpstr>
      <vt:lpstr>Cisco_CF_CKT235</vt:lpstr>
      <vt:lpstr>1_2014-cisco-16x9_Cool_Template_Version_0.16</vt:lpstr>
      <vt:lpstr>Blue theme 2015 16x9</vt:lpstr>
      <vt:lpstr>1_Blue theme 2015 16x9</vt:lpstr>
      <vt:lpstr>2_Blue theme 2015 16x9</vt:lpstr>
      <vt:lpstr>3_Blue theme 2016 16x9</vt:lpstr>
      <vt:lpstr>think-cell Slide</vt:lpstr>
      <vt:lpstr>Microsoft Excel Worksheet</vt:lpstr>
      <vt:lpstr>SCTE Chesapeake Chapter RPHY Power-hour</vt:lpstr>
      <vt:lpstr>Rob Crowe Field Applications Engineer Antronix RobCrowe@antronix.com (347) 596-9847</vt:lpstr>
      <vt:lpstr>PowerPoint Presentation</vt:lpstr>
      <vt:lpstr>What’s the Main Driver for all the Changes?</vt:lpstr>
      <vt:lpstr>So What Started Happening?</vt:lpstr>
      <vt:lpstr>There is No Single Right or Best Way</vt:lpstr>
      <vt:lpstr>QAM Sales the last 20 years </vt:lpstr>
      <vt:lpstr> This moving from Hub to Node is Rphy?</vt:lpstr>
      <vt:lpstr>By RPhy Definition let’s clear up a few points</vt:lpstr>
      <vt:lpstr>Fast Facts</vt:lpstr>
      <vt:lpstr>Visual of RPHY?</vt:lpstr>
      <vt:lpstr>Why RPHY??</vt:lpstr>
      <vt:lpstr>Why RPHY?? (Let’s play fact check)</vt:lpstr>
      <vt:lpstr>Why RPHY??</vt:lpstr>
      <vt:lpstr>Why RPHY??</vt:lpstr>
      <vt:lpstr>PowerPoint Presentation</vt:lpstr>
      <vt:lpstr>PowerPoint Presentation</vt:lpstr>
      <vt:lpstr>PowerPoint Presentation</vt:lpstr>
      <vt:lpstr>  ‘Payload’ of 256 Qam = 38 Mbps   Spectral Efficiency = Payload / BW    38Mbps / 6MHz = 6.33b/s/Hz *(bits / sec / Hz)      </vt:lpstr>
      <vt:lpstr>Obviously if we increase Modulation Rate we increase SE  How Much SNR Improvement Digital Fiber and DAA will achieve is very dependent on Node Output   Most feel their Analog Link is in the 38-39 MER Range The MER Improvement From DAA Drops if the Node is at Max Output Due to Limitations of GaN chip sets</vt:lpstr>
      <vt:lpstr>      192M OFDM (no exclusions)                         96M OFDMA (no exclusions)</vt:lpstr>
      <vt:lpstr>Why RPHY??</vt:lpstr>
      <vt:lpstr>Why RPHY??</vt:lpstr>
      <vt:lpstr>Why RPHY??</vt:lpstr>
      <vt:lpstr>   . HFC first –  Many want Gradual targeted path to R-Phy . Power Consumption + (Savings / Disabled Port(s)) . How Many Splits *So initially when remaining analog HFC 2 x 2 may be max split . OOB Support (55-1, 55-2, NDF-NDR) . Output Level – Chip-set, MER Improvement of R-Phy @ [x] level . RPD Inter-ops -  Open platform so any RPD talks with any Core . How many RPD’s and/or RPD Segmentation . Output Coax Ports . Lobby Camera mixing . Digital Return  Proprietary, 42M may need upgrade; forego for Rphy??    . Stat Mon, Intelligence, Self Setting (Balancing with no pads/EQ’s)  * Some manufactures focused on producing a very clean, streamlined design with greater attention on auto set-up, intelligence and R-Phy and did not waste R&amp;D energies on 4 x 4 segmentation; at a time when fiber deep(er) is moving away from 4 x 4 anyway. They will be 2 x 2 though, and you simply stay with what you have for 4 x 4 and slowly phase out the other nodes 2 x 2 or less. You will still pull obsoleted nodes out of the field and can use those parts to support 4 x 4.                  STOP repairing old obsolete equipment, throwing good money at the bad!    </vt:lpstr>
      <vt:lpstr>Who are some of The Names in This Space?</vt:lpstr>
      <vt:lpstr>Conclusions…</vt:lpstr>
      <vt:lpstr>Questions?</vt:lpstr>
    </vt:vector>
  </TitlesOfParts>
  <Company>Cisco Systems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Quick Start Steps</dc:title>
  <dc:creator>Information Technology</dc:creator>
  <cp:lastModifiedBy>robcrowe</cp:lastModifiedBy>
  <cp:revision>859</cp:revision>
  <cp:lastPrinted>2014-12-03T19:20:10Z</cp:lastPrinted>
  <dcterms:created xsi:type="dcterms:W3CDTF">2014-01-21T16:00:12Z</dcterms:created>
  <dcterms:modified xsi:type="dcterms:W3CDTF">2018-09-28T02:30:41Z</dcterms:modified>
</cp:coreProperties>
</file>